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9" r:id="rId5"/>
  </p:sldMasterIdLst>
  <p:notesMasterIdLst>
    <p:notesMasterId r:id="rId40"/>
  </p:notesMasterIdLst>
  <p:sldIdLst>
    <p:sldId id="256" r:id="rId6"/>
    <p:sldId id="265" r:id="rId7"/>
    <p:sldId id="266" r:id="rId8"/>
    <p:sldId id="257" r:id="rId9"/>
    <p:sldId id="271" r:id="rId10"/>
    <p:sldId id="270" r:id="rId11"/>
    <p:sldId id="269" r:id="rId12"/>
    <p:sldId id="268" r:id="rId13"/>
    <p:sldId id="267" r:id="rId14"/>
    <p:sldId id="354" r:id="rId15"/>
    <p:sldId id="258" r:id="rId16"/>
    <p:sldId id="413" r:id="rId17"/>
    <p:sldId id="259" r:id="rId18"/>
    <p:sldId id="319" r:id="rId19"/>
    <p:sldId id="401" r:id="rId20"/>
    <p:sldId id="2007577097" r:id="rId21"/>
    <p:sldId id="356" r:id="rId22"/>
    <p:sldId id="395" r:id="rId23"/>
    <p:sldId id="402" r:id="rId24"/>
    <p:sldId id="403" r:id="rId25"/>
    <p:sldId id="2007577098" r:id="rId26"/>
    <p:sldId id="2007577099" r:id="rId27"/>
    <p:sldId id="407" r:id="rId28"/>
    <p:sldId id="408" r:id="rId29"/>
    <p:sldId id="404" r:id="rId30"/>
    <p:sldId id="323" r:id="rId31"/>
    <p:sldId id="358" r:id="rId32"/>
    <p:sldId id="405" r:id="rId33"/>
    <p:sldId id="406" r:id="rId34"/>
    <p:sldId id="412" r:id="rId35"/>
    <p:sldId id="324" r:id="rId36"/>
    <p:sldId id="398" r:id="rId37"/>
    <p:sldId id="289" r:id="rId38"/>
    <p:sldId id="27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99" autoAdjust="0"/>
    <p:restoredTop sz="94660"/>
  </p:normalViewPr>
  <p:slideViewPr>
    <p:cSldViewPr snapToGrid="0">
      <p:cViewPr varScale="1">
        <p:scale>
          <a:sx n="65" d="100"/>
          <a:sy n="65" d="100"/>
        </p:scale>
        <p:origin x="1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DC209-EB96-4217-90B9-82AB97621512}" type="datetimeFigureOut">
              <a:rPr lang="en-US" smtClean="0"/>
              <a:t>4/24/2022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05DC9-A1C0-4FD6-A023-7D7A8893191F}" type="slidenum">
              <a:rPr lang="en-US" smtClean="0"/>
              <a:t>‹#›</a:t>
            </a:fld>
            <a:endParaRPr lang="en-US"/>
          </a:p>
        </p:txBody>
      </p:sp>
    </p:spTree>
    <p:extLst>
      <p:ext uri="{BB962C8B-B14F-4D97-AF65-F5344CB8AC3E}">
        <p14:creationId xmlns:p14="http://schemas.microsoft.com/office/powerpoint/2010/main" val="65596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304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535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79412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10900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5">
            <a:lumMod val="20000"/>
            <a:lumOff val="80000"/>
          </a:schemeClr>
        </a:solid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01881" y="319890"/>
            <a:ext cx="11827822" cy="6342166"/>
          </a:xfrm>
          <a:prstGeom prst="rect">
            <a:avLst/>
          </a:pr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44653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12598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53591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6">
            <a:lumMod val="20000"/>
            <a:lumOff val="80000"/>
          </a:schemeClr>
        </a:solid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42504" y="249382"/>
            <a:ext cx="11780322" cy="6495802"/>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148834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873713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1913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64079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4"/>
        </a:solid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25630" y="284678"/>
            <a:ext cx="11768447" cy="6288644"/>
          </a:xfrm>
          <a:prstGeom prst="roundRect">
            <a:avLst/>
          </a:pr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540293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2235315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86803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44581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CD88A2-A8ED-4796-ABF9-3B8FE568CFA9}"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1172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18732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1323379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CD88A2-A8ED-4796-ABF9-3B8FE568CFA9}"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171194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CD88A2-A8ED-4796-ABF9-3B8FE568CFA9}" type="datetimeFigureOut">
              <a:rPr lang="en-US" smtClean="0"/>
              <a:t>4/24/2022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206824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CD88A2-A8ED-4796-ABF9-3B8FE568CFA9}" type="datetimeFigureOut">
              <a:rPr lang="en-US" smtClean="0"/>
              <a:t>4/24/2022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781563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t>4/24/2022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787832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1736647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144942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849914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20803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709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907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215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31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949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97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984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597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515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249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829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74377520"/>
      </p:ext>
    </p:extLst>
  </p:cSld>
  <p:clrMapOvr>
    <a:masterClrMapping/>
  </p:clrMapOvr>
  <p:transition spd="slow" advClick="0" advTm="1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457430"/>
      </p:ext>
    </p:extLst>
  </p:cSld>
  <p:clrMapOvr>
    <a:masterClrMapping/>
  </p:clrMapOvr>
  <p:transition spd="slow" advClick="0" advTm="1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41892"/>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9283209"/>
      </p:ext>
    </p:extLst>
  </p:cSld>
  <p:clrMapOvr>
    <a:masterClrMapping/>
  </p:clrMapOvr>
  <p:transition spd="slow" advClick="0" advTm="1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81444365"/>
      </p:ext>
    </p:extLst>
  </p:cSld>
  <p:clrMapOvr>
    <a:masterClrMapping/>
  </p:clrMapOvr>
  <p:transition spd="slow" advClick="0" advTm="1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57393330"/>
      </p:ext>
    </p:extLst>
  </p:cSld>
  <p:clrMapOvr>
    <a:masterClrMapping/>
  </p:clrMapOvr>
  <p:transition spd="slow" advClick="0" advTm="1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889183"/>
      </p:ext>
    </p:extLst>
  </p:cSld>
  <p:clrMapOvr>
    <a:masterClrMapping/>
  </p:clrMapOvr>
  <p:transition spd="slow" advClick="0" advTm="1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91736945"/>
      </p:ext>
    </p:extLst>
  </p:cSld>
  <p:clrMapOvr>
    <a:masterClrMapping/>
  </p:clrMapOvr>
  <p:transition spd="slow" advClick="0" advTm="1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1337436"/>
      </p:ext>
    </p:extLst>
  </p:cSld>
  <p:clrMapOvr>
    <a:masterClrMapping/>
  </p:clrMapOvr>
  <p:transition spd="slow" advClick="0" advTm="1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6673217"/>
      </p:ext>
    </p:extLst>
  </p:cSld>
  <p:clrMapOvr>
    <a:masterClrMapping/>
  </p:clrMapOvr>
  <p:transition spd="slow" advClick="0" advTm="1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63877218"/>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E5FF"/>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1082"/>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1.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FAEEB048-19DE-4C3A-A91B-A8CB2BCD72C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202979081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t>4/24/2022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t>‹#›</a:t>
            </a:fld>
            <a:endParaRPr lang="en-US"/>
          </a:p>
        </p:txBody>
      </p:sp>
    </p:spTree>
    <p:extLst>
      <p:ext uri="{BB962C8B-B14F-4D97-AF65-F5344CB8AC3E}">
        <p14:creationId xmlns:p14="http://schemas.microsoft.com/office/powerpoint/2010/main" val="36777601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93677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599" y="6356350"/>
            <a:ext cx="3478823" cy="365125"/>
          </a:xfrm>
          <a:prstGeom prst="rect">
            <a:avLst/>
          </a:prstGeom>
        </p:spPr>
        <p:txBody>
          <a:bodyPr vert="horz" lIns="91440" tIns="45720" rIns="91440" bIns="45720" rtlCol="0" anchor="ctr"/>
          <a:lstStyle>
            <a:lvl1pPr algn="r">
              <a:defRPr sz="1200" i="1">
                <a:solidFill>
                  <a:srgbClr val="FF0000"/>
                </a:solidFill>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8281896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1.xml"/><Relationship Id="rId6" Type="http://schemas.microsoft.com/office/2007/relationships/hdphoto" Target="../media/hdphoto12.wdp"/><Relationship Id="rId5" Type="http://schemas.openxmlformats.org/officeDocument/2006/relationships/image" Target="../media/image31.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4.xml"/><Relationship Id="rId1" Type="http://schemas.openxmlformats.org/officeDocument/2006/relationships/tags" Target="../tags/tag2.xml"/><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4.png"/><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4.png"/><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7.xml"/><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8.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4.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6.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4.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7.png"/><Relationship Id="rId5" Type="http://schemas.openxmlformats.org/officeDocument/2006/relationships/image" Target="../media/image34.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9.png"/><Relationship Id="rId5" Type="http://schemas.openxmlformats.org/officeDocument/2006/relationships/image" Target="../media/image34.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34.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34.png"/><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42.gif"/><Relationship Id="rId4" Type="http://schemas.microsoft.com/office/2007/relationships/hdphoto" Target="../media/hdphoto16.wdp"/></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34.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4.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5.wdp"/><Relationship Id="rId18" Type="http://schemas.openxmlformats.org/officeDocument/2006/relationships/image" Target="../media/image24.png"/><Relationship Id="rId26" Type="http://schemas.openxmlformats.org/officeDocument/2006/relationships/slide" Target="slide9.xml"/><Relationship Id="rId3" Type="http://schemas.openxmlformats.org/officeDocument/2006/relationships/image" Target="../media/image17.jpg"/><Relationship Id="rId21" Type="http://schemas.openxmlformats.org/officeDocument/2006/relationships/image" Target="../media/image25.png"/><Relationship Id="rId7" Type="http://schemas.microsoft.com/office/2007/relationships/hdphoto" Target="../media/hdphoto3.wdp"/><Relationship Id="rId12" Type="http://schemas.openxmlformats.org/officeDocument/2006/relationships/image" Target="../media/image22.png"/><Relationship Id="rId17" Type="http://schemas.openxmlformats.org/officeDocument/2006/relationships/slide" Target="slide6.xml"/><Relationship Id="rId25" Type="http://schemas.microsoft.com/office/2007/relationships/hdphoto" Target="../media/hdphoto9.wdp"/><Relationship Id="rId2" Type="http://schemas.openxmlformats.org/officeDocument/2006/relationships/notesSlide" Target="../notesSlides/notesSlide1.xml"/><Relationship Id="rId16" Type="http://schemas.microsoft.com/office/2007/relationships/hdphoto" Target="../media/hdphoto6.wdp"/><Relationship Id="rId20" Type="http://schemas.openxmlformats.org/officeDocument/2006/relationships/slide" Target="slide7.xml"/><Relationship Id="rId29" Type="http://schemas.openxmlformats.org/officeDocument/2006/relationships/slide" Target="slide11.xml"/><Relationship Id="rId1" Type="http://schemas.openxmlformats.org/officeDocument/2006/relationships/slideLayout" Target="../slideLayouts/slideLayout26.xml"/><Relationship Id="rId6" Type="http://schemas.openxmlformats.org/officeDocument/2006/relationships/image" Target="../media/image19.png"/><Relationship Id="rId11" Type="http://schemas.openxmlformats.org/officeDocument/2006/relationships/slide" Target="slide4.xml"/><Relationship Id="rId24" Type="http://schemas.openxmlformats.org/officeDocument/2006/relationships/image" Target="../media/image26.png"/><Relationship Id="rId5" Type="http://schemas.microsoft.com/office/2007/relationships/hdphoto" Target="../media/hdphoto2.wdp"/><Relationship Id="rId15" Type="http://schemas.openxmlformats.org/officeDocument/2006/relationships/image" Target="../media/image23.png"/><Relationship Id="rId23" Type="http://schemas.openxmlformats.org/officeDocument/2006/relationships/slide" Target="slide8.xml"/><Relationship Id="rId28" Type="http://schemas.microsoft.com/office/2007/relationships/hdphoto" Target="../media/hdphoto10.wdp"/><Relationship Id="rId10" Type="http://schemas.openxmlformats.org/officeDocument/2006/relationships/image" Target="../media/image21.png"/><Relationship Id="rId19" Type="http://schemas.microsoft.com/office/2007/relationships/hdphoto" Target="../media/hdphoto7.wdp"/><Relationship Id="rId4" Type="http://schemas.openxmlformats.org/officeDocument/2006/relationships/image" Target="../media/image18.png"/><Relationship Id="rId9" Type="http://schemas.microsoft.com/office/2007/relationships/hdphoto" Target="../media/hdphoto4.wdp"/><Relationship Id="rId14" Type="http://schemas.openxmlformats.org/officeDocument/2006/relationships/slide" Target="slide5.xml"/><Relationship Id="rId22" Type="http://schemas.microsoft.com/office/2007/relationships/hdphoto" Target="../media/hdphoto8.wdp"/><Relationship Id="rId27"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tags" Target="../tags/tag19.xml"/><Relationship Id="rId4" Type="http://schemas.microsoft.com/office/2007/relationships/hdphoto" Target="../media/hdphoto16.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tags" Target="../tags/tag20.xml"/><Relationship Id="rId5" Type="http://schemas.openxmlformats.org/officeDocument/2006/relationships/image" Target="../media/image43.gif"/><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54.png"/><Relationship Id="rId18" Type="http://schemas.openxmlformats.org/officeDocument/2006/relationships/image" Target="../media/image57.gif"/><Relationship Id="rId26" Type="http://schemas.microsoft.com/office/2007/relationships/hdphoto" Target="../media/hdphoto26.wdp"/><Relationship Id="rId3" Type="http://schemas.openxmlformats.org/officeDocument/2006/relationships/image" Target="../media/image48.png"/><Relationship Id="rId21" Type="http://schemas.openxmlformats.org/officeDocument/2006/relationships/image" Target="../media/image59.png"/><Relationship Id="rId7" Type="http://schemas.openxmlformats.org/officeDocument/2006/relationships/image" Target="../media/image50.png"/><Relationship Id="rId12" Type="http://schemas.openxmlformats.org/officeDocument/2006/relationships/image" Target="../media/image53.gif"/><Relationship Id="rId17" Type="http://schemas.openxmlformats.org/officeDocument/2006/relationships/image" Target="../media/image56.png"/><Relationship Id="rId25" Type="http://schemas.openxmlformats.org/officeDocument/2006/relationships/image" Target="../media/image61.png"/><Relationship Id="rId2" Type="http://schemas.openxmlformats.org/officeDocument/2006/relationships/image" Target="../media/image47.gif"/><Relationship Id="rId16" Type="http://schemas.microsoft.com/office/2007/relationships/hdphoto" Target="../media/hdphoto22.wdp"/><Relationship Id="rId20" Type="http://schemas.microsoft.com/office/2007/relationships/hdphoto" Target="../media/hdphoto23.wdp"/><Relationship Id="rId29" Type="http://schemas.openxmlformats.org/officeDocument/2006/relationships/image" Target="../media/image63.gif"/><Relationship Id="rId1" Type="http://schemas.openxmlformats.org/officeDocument/2006/relationships/slideLayout" Target="../slideLayouts/slideLayout13.xml"/><Relationship Id="rId6" Type="http://schemas.microsoft.com/office/2007/relationships/hdphoto" Target="../media/hdphoto18.wdp"/><Relationship Id="rId11" Type="http://schemas.openxmlformats.org/officeDocument/2006/relationships/image" Target="../media/image52.gif"/><Relationship Id="rId24" Type="http://schemas.microsoft.com/office/2007/relationships/hdphoto" Target="../media/hdphoto25.wdp"/><Relationship Id="rId5" Type="http://schemas.openxmlformats.org/officeDocument/2006/relationships/image" Target="../media/image49.png"/><Relationship Id="rId15" Type="http://schemas.openxmlformats.org/officeDocument/2006/relationships/image" Target="../media/image55.png"/><Relationship Id="rId23" Type="http://schemas.openxmlformats.org/officeDocument/2006/relationships/image" Target="../media/image60.png"/><Relationship Id="rId28" Type="http://schemas.microsoft.com/office/2007/relationships/hdphoto" Target="../media/hdphoto27.wdp"/><Relationship Id="rId10" Type="http://schemas.microsoft.com/office/2007/relationships/hdphoto" Target="../media/hdphoto20.wdp"/><Relationship Id="rId19" Type="http://schemas.openxmlformats.org/officeDocument/2006/relationships/image" Target="../media/image58.png"/><Relationship Id="rId31" Type="http://schemas.microsoft.com/office/2007/relationships/hdphoto" Target="../media/hdphoto28.wdp"/><Relationship Id="rId4" Type="http://schemas.microsoft.com/office/2007/relationships/hdphoto" Target="../media/hdphoto17.wdp"/><Relationship Id="rId9" Type="http://schemas.openxmlformats.org/officeDocument/2006/relationships/image" Target="../media/image51.png"/><Relationship Id="rId14" Type="http://schemas.microsoft.com/office/2007/relationships/hdphoto" Target="../media/hdphoto21.wdp"/><Relationship Id="rId22" Type="http://schemas.microsoft.com/office/2007/relationships/hdphoto" Target="../media/hdphoto24.wdp"/><Relationship Id="rId27" Type="http://schemas.openxmlformats.org/officeDocument/2006/relationships/image" Target="../media/image62.png"/><Relationship Id="rId30"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g"/><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g"/><Relationship Id="rId1" Type="http://schemas.openxmlformats.org/officeDocument/2006/relationships/slideLayout" Target="../slideLayouts/slideLayout3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g"/><Relationship Id="rId1" Type="http://schemas.openxmlformats.org/officeDocument/2006/relationships/slideLayout" Target="../slideLayouts/slideLayout3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g"/><Relationship Id="rId1" Type="http://schemas.openxmlformats.org/officeDocument/2006/relationships/slideLayout" Target="../slideLayouts/slideLayout3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g"/><Relationship Id="rId1" Type="http://schemas.openxmlformats.org/officeDocument/2006/relationships/slideLayout" Target="../slideLayouts/slideLayout3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g"/><Relationship Id="rId1" Type="http://schemas.openxmlformats.org/officeDocument/2006/relationships/slideLayout" Target="../slideLayouts/slideLayout3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16642"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3C7FBB-0134-41F0-9437-48D957ABC2A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2170"/>
          <a:stretch/>
        </p:blipFill>
        <p:spPr>
          <a:xfrm>
            <a:off x="3965441" y="507124"/>
            <a:ext cx="6209919" cy="5843752"/>
          </a:xfrm>
          <a:prstGeom prst="flowChartConnector">
            <a:avLst/>
          </a:prstGeom>
        </p:spPr>
      </p:pic>
    </p:spTree>
    <p:custDataLst>
      <p:tags r:id="rId1"/>
    </p:custDataLst>
    <p:extLst>
      <p:ext uri="{BB962C8B-B14F-4D97-AF65-F5344CB8AC3E}">
        <p14:creationId xmlns:p14="http://schemas.microsoft.com/office/powerpoint/2010/main" val="286821392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0A001-5C73-4CE1-A481-E0E19B1D57F0}"/>
              </a:ext>
            </a:extLst>
          </p:cNvPr>
          <p:cNvSpPr txBox="1"/>
          <p:nvPr/>
        </p:nvSpPr>
        <p:spPr>
          <a:xfrm>
            <a:off x="3040911" y="223284"/>
            <a:ext cx="9728791" cy="830997"/>
          </a:xfrm>
          <a:prstGeom prst="rect">
            <a:avLst/>
          </a:prstGeom>
          <a:noFill/>
        </p:spPr>
        <p:txBody>
          <a:bodyPr wrap="square" rtlCol="0">
            <a:spAutoFit/>
          </a:bodyPr>
          <a:lstStyle/>
          <a:p>
            <a:r>
              <a:rPr lang="en-US" sz="4800" dirty="0" err="1">
                <a:solidFill>
                  <a:schemeClr val="bg1"/>
                </a:solidFill>
              </a:rPr>
              <a:t>Thứ</a:t>
            </a:r>
            <a:r>
              <a:rPr lang="en-US" sz="4800" dirty="0">
                <a:solidFill>
                  <a:schemeClr val="bg1"/>
                </a:solidFill>
              </a:rPr>
              <a:t> … </a:t>
            </a:r>
            <a:r>
              <a:rPr lang="en-US" sz="4800" dirty="0" err="1">
                <a:solidFill>
                  <a:schemeClr val="bg1"/>
                </a:solidFill>
              </a:rPr>
              <a:t>ngày</a:t>
            </a:r>
            <a:r>
              <a:rPr lang="en-US" sz="4800" dirty="0">
                <a:solidFill>
                  <a:schemeClr val="bg1"/>
                </a:solidFill>
              </a:rPr>
              <a:t> … </a:t>
            </a:r>
            <a:r>
              <a:rPr lang="en-US" sz="4800" dirty="0" err="1">
                <a:solidFill>
                  <a:schemeClr val="bg1"/>
                </a:solidFill>
              </a:rPr>
              <a:t>tháng</a:t>
            </a:r>
            <a:r>
              <a:rPr lang="en-US" sz="4800" dirty="0">
                <a:solidFill>
                  <a:schemeClr val="bg1"/>
                </a:solidFill>
              </a:rPr>
              <a:t>…</a:t>
            </a:r>
          </a:p>
        </p:txBody>
      </p:sp>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24</a:t>
            </a:r>
          </a:p>
        </p:txBody>
      </p:sp>
      <p:sp>
        <p:nvSpPr>
          <p:cNvPr id="4" name="TextBox 3">
            <a:extLst>
              <a:ext uri="{FF2B5EF4-FFF2-40B4-BE49-F238E27FC236}">
                <a16:creationId xmlns:a16="http://schemas.microsoft.com/office/drawing/2014/main" id="{C5391446-C85F-483F-98CF-FBF2E3BC1DD8}"/>
              </a:ext>
            </a:extLst>
          </p:cNvPr>
          <p:cNvSpPr txBox="1"/>
          <p:nvPr/>
        </p:nvSpPr>
        <p:spPr>
          <a:xfrm>
            <a:off x="2413590" y="2528790"/>
            <a:ext cx="9027042" cy="900210"/>
          </a:xfrm>
          <a:prstGeom prst="rect">
            <a:avLst/>
          </a:prstGeom>
          <a:noFill/>
        </p:spPr>
        <p:txBody>
          <a:bodyPr wrap="square" lIns="68543" tIns="34272" rIns="68543" bIns="34272" rtlCol="0">
            <a:spAutoFit/>
          </a:bodyPr>
          <a:lstStyle/>
          <a:p>
            <a:pPr algn="ctr" defTabSz="685800">
              <a:buClrTx/>
              <a:defRPr/>
            </a:pP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rễ</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đa</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tròn</a:t>
            </a:r>
            <a:endPar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237867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E1D767-0602-4E14-A9B9-D49D8C69EE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2441331" y="2779256"/>
            <a:ext cx="7403392" cy="3541217"/>
          </a:xfrm>
          <a:prstGeom prst="rect">
            <a:avLst/>
          </a:prstGeom>
          <a:ln>
            <a:noFill/>
          </a:ln>
          <a:effectLst>
            <a:softEdge rad="112500"/>
          </a:effectLst>
        </p:spPr>
      </p:pic>
      <p:sp>
        <p:nvSpPr>
          <p:cNvPr id="5" name="TextBox 4">
            <a:extLst>
              <a:ext uri="{FF2B5EF4-FFF2-40B4-BE49-F238E27FC236}">
                <a16:creationId xmlns:a16="http://schemas.microsoft.com/office/drawing/2014/main" id="{319D822A-54C3-41F0-B3CC-3ECEF941C5B7}"/>
              </a:ext>
            </a:extLst>
          </p:cNvPr>
          <p:cNvSpPr txBox="1"/>
          <p:nvPr/>
        </p:nvSpPr>
        <p:spPr>
          <a:xfrm>
            <a:off x="221226" y="1101266"/>
            <a:ext cx="11828206" cy="488019"/>
          </a:xfrm>
          <a:prstGeom prst="rect">
            <a:avLst/>
          </a:prstGeom>
          <a:noFill/>
        </p:spPr>
        <p:txBody>
          <a:bodyPr wrap="square" rtlCol="0">
            <a:spAutoFit/>
          </a:bodyPr>
          <a:lstStyle/>
          <a:p>
            <a:pPr algn="ctr">
              <a:lnSpc>
                <a:spcPts val="2933"/>
              </a:lnSpc>
            </a:pPr>
            <a:r>
              <a:rPr lang="en-US" sz="4000" dirty="0" err="1">
                <a:solidFill>
                  <a:srgbClr val="FF0000"/>
                </a:solidFill>
                <a:latin typeface="+mj-lt"/>
              </a:rPr>
              <a:t>Hát</a:t>
            </a:r>
            <a:r>
              <a:rPr lang="en-US" sz="4000" dirty="0">
                <a:solidFill>
                  <a:srgbClr val="FF0000"/>
                </a:solidFill>
                <a:latin typeface="+mj-lt"/>
              </a:rPr>
              <a:t> </a:t>
            </a:r>
            <a:r>
              <a:rPr lang="en-US" sz="4000" dirty="0" err="1">
                <a:solidFill>
                  <a:srgbClr val="FF0000"/>
                </a:solidFill>
                <a:latin typeface="+mj-lt"/>
              </a:rPr>
              <a:t>một</a:t>
            </a:r>
            <a:r>
              <a:rPr lang="en-US" sz="4000" dirty="0">
                <a:solidFill>
                  <a:srgbClr val="FF0000"/>
                </a:solidFill>
                <a:latin typeface="+mj-lt"/>
              </a:rPr>
              <a:t> </a:t>
            </a:r>
            <a:r>
              <a:rPr lang="en-US" sz="4000" dirty="0" err="1">
                <a:solidFill>
                  <a:srgbClr val="FF0000"/>
                </a:solidFill>
                <a:latin typeface="+mj-lt"/>
              </a:rPr>
              <a:t>bài</a:t>
            </a:r>
            <a:r>
              <a:rPr lang="en-US" sz="4000" dirty="0">
                <a:solidFill>
                  <a:srgbClr val="FF0000"/>
                </a:solidFill>
                <a:latin typeface="+mj-lt"/>
              </a:rPr>
              <a:t> </a:t>
            </a:r>
            <a:r>
              <a:rPr lang="en-US" sz="4000" dirty="0" err="1">
                <a:solidFill>
                  <a:srgbClr val="FF0000"/>
                </a:solidFill>
                <a:latin typeface="+mj-lt"/>
              </a:rPr>
              <a:t>hát</a:t>
            </a:r>
            <a:r>
              <a:rPr lang="en-US" sz="4000" dirty="0">
                <a:solidFill>
                  <a:srgbClr val="FF0000"/>
                </a:solidFill>
                <a:latin typeface="+mj-lt"/>
              </a:rPr>
              <a:t> </a:t>
            </a:r>
            <a:r>
              <a:rPr lang="en-US" sz="4000" dirty="0" err="1">
                <a:solidFill>
                  <a:srgbClr val="FF0000"/>
                </a:solidFill>
                <a:latin typeface="+mj-lt"/>
              </a:rPr>
              <a:t>về</a:t>
            </a:r>
            <a:r>
              <a:rPr lang="en-US" sz="4000" dirty="0">
                <a:solidFill>
                  <a:srgbClr val="FF0000"/>
                </a:solidFill>
                <a:latin typeface="+mj-lt"/>
              </a:rPr>
              <a:t> </a:t>
            </a:r>
            <a:r>
              <a:rPr lang="en-US" sz="4000" dirty="0" err="1">
                <a:solidFill>
                  <a:srgbClr val="FF0000"/>
                </a:solidFill>
                <a:latin typeface="+mj-lt"/>
              </a:rPr>
              <a:t>Bác</a:t>
            </a:r>
            <a:r>
              <a:rPr lang="en-US" sz="4000" dirty="0">
                <a:solidFill>
                  <a:srgbClr val="FF0000"/>
                </a:solidFill>
                <a:latin typeface="+mj-lt"/>
              </a:rPr>
              <a:t> </a:t>
            </a:r>
            <a:r>
              <a:rPr lang="en-US" sz="4000" dirty="0" err="1">
                <a:solidFill>
                  <a:srgbClr val="FF0000"/>
                </a:solidFill>
                <a:latin typeface="+mj-lt"/>
              </a:rPr>
              <a:t>Hồ</a:t>
            </a:r>
            <a:r>
              <a:rPr lang="en-US" sz="4000" dirty="0">
                <a:solidFill>
                  <a:srgbClr val="FF0000"/>
                </a:solidFill>
                <a:latin typeface="+mj-lt"/>
              </a:rPr>
              <a:t> </a:t>
            </a:r>
            <a:r>
              <a:rPr lang="en-US" sz="4000" dirty="0" err="1">
                <a:solidFill>
                  <a:srgbClr val="FF0000"/>
                </a:solidFill>
                <a:latin typeface="+mj-lt"/>
              </a:rPr>
              <a:t>với</a:t>
            </a:r>
            <a:r>
              <a:rPr lang="en-US" sz="4000" dirty="0">
                <a:solidFill>
                  <a:srgbClr val="FF0000"/>
                </a:solidFill>
                <a:latin typeface="+mj-lt"/>
              </a:rPr>
              <a:t> </a:t>
            </a:r>
            <a:r>
              <a:rPr lang="en-US" sz="4000" dirty="0" err="1">
                <a:solidFill>
                  <a:srgbClr val="FF0000"/>
                </a:solidFill>
                <a:latin typeface="+mj-lt"/>
              </a:rPr>
              <a:t>thiếu</a:t>
            </a:r>
            <a:r>
              <a:rPr lang="en-US" sz="4000" dirty="0">
                <a:solidFill>
                  <a:srgbClr val="FF0000"/>
                </a:solidFill>
                <a:latin typeface="+mj-lt"/>
              </a:rPr>
              <a:t> </a:t>
            </a:r>
            <a:r>
              <a:rPr lang="en-US" sz="4000" dirty="0" err="1">
                <a:solidFill>
                  <a:srgbClr val="FF0000"/>
                </a:solidFill>
                <a:latin typeface="+mj-lt"/>
              </a:rPr>
              <a:t>niên</a:t>
            </a:r>
            <a:r>
              <a:rPr lang="en-US" sz="4000" dirty="0">
                <a:solidFill>
                  <a:srgbClr val="FF0000"/>
                </a:solidFill>
                <a:latin typeface="+mj-lt"/>
              </a:rPr>
              <a:t>, </a:t>
            </a:r>
            <a:r>
              <a:rPr lang="en-US" sz="4000" dirty="0" err="1">
                <a:solidFill>
                  <a:srgbClr val="FF0000"/>
                </a:solidFill>
                <a:latin typeface="+mj-lt"/>
              </a:rPr>
              <a:t>nhi</a:t>
            </a:r>
            <a:r>
              <a:rPr lang="en-US" sz="4000" dirty="0">
                <a:solidFill>
                  <a:srgbClr val="FF0000"/>
                </a:solidFill>
                <a:latin typeface="+mj-lt"/>
              </a:rPr>
              <a:t> </a:t>
            </a:r>
            <a:r>
              <a:rPr lang="en-US" sz="4000" dirty="0" err="1">
                <a:solidFill>
                  <a:srgbClr val="FF0000"/>
                </a:solidFill>
                <a:latin typeface="+mj-lt"/>
              </a:rPr>
              <a:t>đồng</a:t>
            </a:r>
            <a:r>
              <a:rPr lang="en-US" sz="4000" dirty="0">
                <a:solidFill>
                  <a:srgbClr val="FF0000"/>
                </a:solidFill>
                <a:latin typeface="+mj-lt"/>
              </a:rPr>
              <a:t>.</a:t>
            </a:r>
            <a:endParaRPr lang="vi-VN" sz="4000" dirty="0">
              <a:solidFill>
                <a:srgbClr val="FF0000"/>
              </a:solidFill>
              <a:latin typeface="+mj-lt"/>
            </a:endParaRPr>
          </a:p>
        </p:txBody>
      </p:sp>
    </p:spTree>
    <p:custDataLst>
      <p:tags r:id="rId1"/>
    </p:custDataLst>
    <p:extLst>
      <p:ext uri="{BB962C8B-B14F-4D97-AF65-F5344CB8AC3E}">
        <p14:creationId xmlns:p14="http://schemas.microsoft.com/office/powerpoint/2010/main" val="381769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92343" y="1665448"/>
            <a:ext cx="6422065" cy="29532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A47F34-6F0B-4262-A5A5-F7680711A5E2}"/>
              </a:ext>
            </a:extLst>
          </p:cNvPr>
          <p:cNvSpPr txBox="1"/>
          <p:nvPr/>
        </p:nvSpPr>
        <p:spPr>
          <a:xfrm>
            <a:off x="2992343" y="1817906"/>
            <a:ext cx="6422064" cy="2800767"/>
          </a:xfrm>
          <a:prstGeom prst="rect">
            <a:avLst/>
          </a:prstGeom>
          <a:noFill/>
        </p:spPr>
        <p:txBody>
          <a:bodyPr wrap="square" rtlCol="0">
            <a:spAutoFit/>
          </a:bodyPr>
          <a:lstStyle/>
          <a:p>
            <a:pPr algn="ctr"/>
            <a:r>
              <a:rPr lang="en-US" sz="8800" b="1" dirty="0" err="1">
                <a:solidFill>
                  <a:schemeClr val="bg1"/>
                </a:solidFill>
              </a:rPr>
              <a:t>Tiết</a:t>
            </a:r>
            <a:r>
              <a:rPr lang="en-US" sz="8800" b="1" dirty="0">
                <a:solidFill>
                  <a:schemeClr val="bg1"/>
                </a:solidFill>
              </a:rPr>
              <a:t> 1 +2</a:t>
            </a:r>
          </a:p>
          <a:p>
            <a:pPr algn="ctr"/>
            <a:r>
              <a:rPr lang="en-US" sz="8800" b="1" dirty="0">
                <a:solidFill>
                  <a:schemeClr val="bg1"/>
                </a:solidFill>
              </a:rPr>
              <a:t>ĐỌC</a:t>
            </a:r>
          </a:p>
        </p:txBody>
      </p:sp>
    </p:spTree>
    <p:extLst>
      <p:ext uri="{BB962C8B-B14F-4D97-AF65-F5344CB8AC3E}">
        <p14:creationId xmlns:p14="http://schemas.microsoft.com/office/powerpoint/2010/main" val="1801358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372937" y="3300566"/>
            <a:ext cx="5623826" cy="2677656"/>
          </a:xfrm>
          <a:prstGeom prst="rect">
            <a:avLst/>
          </a:prstGeom>
          <a:noFill/>
        </p:spPr>
        <p:txBody>
          <a:bodyPr wrap="square" rtlCol="0">
            <a:spAutoFit/>
          </a:bodyPr>
          <a:lstStyle/>
          <a:p>
            <a:pPr marL="380990" indent="274320" algn="just">
              <a:buFontTx/>
              <a:buChar char="-"/>
            </a:pPr>
            <a:r>
              <a:rPr lang="en-US" sz="2800" dirty="0" err="1">
                <a:latin typeface="+mj-lt"/>
              </a:rPr>
              <a:t>Chú</a:t>
            </a:r>
            <a:r>
              <a:rPr lang="en-US" sz="2800" dirty="0">
                <a:latin typeface="+mj-lt"/>
              </a:rPr>
              <a:t> </a:t>
            </a:r>
            <a:r>
              <a:rPr lang="en-US" sz="2800" dirty="0" err="1">
                <a:latin typeface="+mj-lt"/>
              </a:rPr>
              <a:t>cuốn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này</a:t>
            </a:r>
            <a:r>
              <a:rPr lang="en-US" sz="2800" dirty="0">
                <a:latin typeface="+mj-lt"/>
              </a:rPr>
              <a:t> </a:t>
            </a:r>
            <a:r>
              <a:rPr lang="en-US" sz="2800" dirty="0" err="1">
                <a:latin typeface="+mj-lt"/>
              </a:rPr>
              <a:t>lại</a:t>
            </a:r>
            <a:r>
              <a:rPr lang="en-US" sz="2800" dirty="0">
                <a:latin typeface="+mj-lt"/>
              </a:rPr>
              <a:t>, </a:t>
            </a:r>
            <a:r>
              <a:rPr lang="en-US" sz="2800" dirty="0" err="1">
                <a:latin typeface="+mj-lt"/>
              </a:rPr>
              <a:t>rồi</a:t>
            </a:r>
            <a:r>
              <a:rPr lang="en-US" sz="2800" dirty="0">
                <a:latin typeface="+mj-lt"/>
              </a:rPr>
              <a:t> </a:t>
            </a:r>
            <a:r>
              <a:rPr lang="en-US" sz="2800" dirty="0" err="1">
                <a:latin typeface="+mj-lt"/>
              </a:rPr>
              <a:t>trồng</a:t>
            </a:r>
            <a:r>
              <a:rPr lang="en-US" sz="2800" dirty="0">
                <a:latin typeface="+mj-lt"/>
              </a:rPr>
              <a:t> </a:t>
            </a:r>
            <a:r>
              <a:rPr lang="en-US" sz="2800" dirty="0" err="1">
                <a:latin typeface="+mj-lt"/>
              </a:rPr>
              <a:t>cho</a:t>
            </a:r>
            <a:r>
              <a:rPr lang="en-US" sz="2800" dirty="0">
                <a:latin typeface="+mj-lt"/>
              </a:rPr>
              <a:t> </a:t>
            </a:r>
            <a:r>
              <a:rPr lang="en-US" sz="2800" dirty="0" err="1">
                <a:latin typeface="+mj-lt"/>
              </a:rPr>
              <a:t>nó</a:t>
            </a:r>
            <a:r>
              <a:rPr lang="en-US" sz="2800" dirty="0">
                <a:latin typeface="+mj-lt"/>
              </a:rPr>
              <a:t> </a:t>
            </a:r>
            <a:r>
              <a:rPr lang="en-US" sz="2800" dirty="0" err="1">
                <a:latin typeface="+mj-lt"/>
              </a:rPr>
              <a:t>mọc</a:t>
            </a:r>
            <a:r>
              <a:rPr lang="en-US" sz="2800" dirty="0">
                <a:latin typeface="+mj-lt"/>
              </a:rPr>
              <a:t> </a:t>
            </a:r>
            <a:r>
              <a:rPr lang="en-US" sz="2800" dirty="0" err="1">
                <a:latin typeface="+mj-lt"/>
              </a:rPr>
              <a:t>tiếp</a:t>
            </a:r>
            <a:r>
              <a:rPr lang="en-US" sz="2800" dirty="0">
                <a:latin typeface="+mj-lt"/>
              </a:rPr>
              <a:t> </a:t>
            </a:r>
            <a:r>
              <a:rPr lang="en-US" sz="2800" dirty="0" err="1">
                <a:latin typeface="+mj-lt"/>
              </a:rPr>
              <a:t>nhé</a:t>
            </a:r>
            <a:r>
              <a:rPr lang="en-US" sz="2800" dirty="0">
                <a:latin typeface="+mj-lt"/>
              </a:rPr>
              <a:t>!</a:t>
            </a:r>
          </a:p>
          <a:p>
            <a:pPr indent="274320" algn="just"/>
            <a:r>
              <a:rPr lang="en-US" sz="2800" dirty="0">
                <a:latin typeface="+mj-lt"/>
              </a:rPr>
              <a:t>Theo </a:t>
            </a:r>
            <a:r>
              <a:rPr lang="en-US" sz="2800" dirty="0" err="1">
                <a:latin typeface="+mj-lt"/>
              </a:rPr>
              <a:t>lời</a:t>
            </a:r>
            <a:r>
              <a:rPr lang="en-US" sz="2800" dirty="0">
                <a:latin typeface="+mj-lt"/>
              </a:rPr>
              <a:t> </a:t>
            </a:r>
            <a:r>
              <a:rPr lang="en-US" sz="2800" dirty="0" err="1">
                <a:latin typeface="+mj-lt"/>
              </a:rPr>
              <a:t>Bác</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xới</a:t>
            </a:r>
            <a:r>
              <a:rPr lang="en-US" sz="2800" dirty="0">
                <a:latin typeface="+mj-lt"/>
              </a:rPr>
              <a:t> </a:t>
            </a:r>
            <a:r>
              <a:rPr lang="en-US" sz="2800" dirty="0" err="1">
                <a:latin typeface="+mj-lt"/>
              </a:rPr>
              <a:t>đất</a:t>
            </a:r>
            <a:r>
              <a:rPr lang="en-US" sz="2800" dirty="0">
                <a:latin typeface="+mj-lt"/>
              </a:rPr>
              <a:t>, </a:t>
            </a:r>
            <a:r>
              <a:rPr lang="en-US" sz="2800" dirty="0" err="1">
                <a:latin typeface="+mj-lt"/>
              </a:rPr>
              <a:t>vùi</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Thấy</a:t>
            </a:r>
            <a:r>
              <a:rPr lang="en-US" sz="2800" dirty="0">
                <a:latin typeface="+mj-lt"/>
              </a:rPr>
              <a:t> </a:t>
            </a:r>
            <a:r>
              <a:rPr lang="en-US" sz="2800" dirty="0" err="1">
                <a:latin typeface="+mj-lt"/>
              </a:rPr>
              <a:t>vậy</a:t>
            </a:r>
            <a:r>
              <a:rPr lang="en-US" sz="2800" dirty="0">
                <a:latin typeface="+mj-lt"/>
              </a:rPr>
              <a:t>, </a:t>
            </a:r>
            <a:r>
              <a:rPr lang="en-US" sz="2800" dirty="0" err="1">
                <a:latin typeface="+mj-lt"/>
              </a:rPr>
              <a:t>Bác</a:t>
            </a:r>
            <a:r>
              <a:rPr lang="en-US" sz="2800" dirty="0">
                <a:latin typeface="+mj-lt"/>
              </a:rPr>
              <a:t> </a:t>
            </a:r>
            <a:r>
              <a:rPr lang="en-US" sz="2800" dirty="0" err="1">
                <a:latin typeface="+mj-lt"/>
              </a:rPr>
              <a:t>ân</a:t>
            </a:r>
            <a:r>
              <a:rPr lang="en-US" sz="2800" dirty="0">
                <a:latin typeface="+mj-lt"/>
              </a:rPr>
              <a:t> </a:t>
            </a:r>
            <a:r>
              <a:rPr lang="en-US" sz="2800" dirty="0" err="1">
                <a:latin typeface="+mj-lt"/>
              </a:rPr>
              <a:t>cần</a:t>
            </a:r>
            <a:r>
              <a:rPr lang="en-US" sz="2800" dirty="0">
                <a:latin typeface="+mj-lt"/>
              </a:rPr>
              <a:t> </a:t>
            </a:r>
            <a:r>
              <a:rPr lang="en-US" sz="2800" dirty="0" err="1">
                <a:latin typeface="+mj-lt"/>
              </a:rPr>
              <a:t>bảo</a:t>
            </a:r>
            <a:r>
              <a:rPr lang="en-US" sz="2800" dirty="0">
                <a:latin typeface="+mj-lt"/>
              </a:rPr>
              <a:t>:</a:t>
            </a:r>
          </a:p>
          <a:p>
            <a:pPr marL="380990" indent="274320" algn="just">
              <a:buFontTx/>
              <a:buChar char="-"/>
            </a:pPr>
            <a:r>
              <a:rPr lang="en-US" sz="2800" dirty="0" err="1">
                <a:latin typeface="+mj-lt"/>
              </a:rPr>
              <a:t>Chú</a:t>
            </a:r>
            <a:r>
              <a:rPr lang="en-US" sz="2800" dirty="0">
                <a:latin typeface="+mj-lt"/>
              </a:rPr>
              <a:t> </a:t>
            </a:r>
            <a:r>
              <a:rPr lang="en-US" sz="2800" dirty="0" err="1">
                <a:latin typeface="+mj-lt"/>
              </a:rPr>
              <a:t>nên</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này</a:t>
            </a:r>
            <a:r>
              <a:rPr lang="en-US" sz="2800" dirty="0">
                <a:latin typeface="+mj-lt"/>
              </a:rPr>
              <a:t>.</a:t>
            </a:r>
          </a:p>
        </p:txBody>
      </p:sp>
      <p:sp>
        <p:nvSpPr>
          <p:cNvPr id="2" name="TextBox 1">
            <a:extLst>
              <a:ext uri="{FF2B5EF4-FFF2-40B4-BE49-F238E27FC236}">
                <a16:creationId xmlns:a16="http://schemas.microsoft.com/office/drawing/2014/main" id="{C07B3502-F58A-46C0-88F8-3DE26F98CD3F}"/>
              </a:ext>
            </a:extLst>
          </p:cNvPr>
          <p:cNvSpPr txBox="1"/>
          <p:nvPr/>
        </p:nvSpPr>
        <p:spPr>
          <a:xfrm>
            <a:off x="1078808" y="136479"/>
            <a:ext cx="2312091"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r>
              <a:rPr lang="en-US" sz="3200" b="1" dirty="0">
                <a:solidFill>
                  <a:srgbClr val="17479D"/>
                </a:solidFill>
                <a:latin typeface="+mj-lt"/>
              </a:rPr>
              <a:t> MẪU</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35182" y="246467"/>
            <a:ext cx="776411"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005642" y="547094"/>
            <a:ext cx="6180715" cy="889667"/>
          </a:xfrm>
          <a:prstGeom prst="rect">
            <a:avLst/>
          </a:prstGeom>
          <a:noFill/>
        </p:spPr>
        <p:txBody>
          <a:bodyPr wrap="square" rtlCol="0">
            <a:spAutoFit/>
          </a:bodyPr>
          <a:lstStyle/>
          <a:p>
            <a:pPr algn="ctr">
              <a:lnSpc>
                <a:spcPct val="150000"/>
              </a:lnSpc>
            </a:pPr>
            <a:r>
              <a:rPr lang="en-US" sz="4000" b="1" dirty="0">
                <a:solidFill>
                  <a:srgbClr val="C00000"/>
                </a:solidFill>
                <a:latin typeface="+mj-lt"/>
              </a:rPr>
              <a:t>CHIẾC RỄ ĐA TRÒN</a:t>
            </a:r>
          </a:p>
        </p:txBody>
      </p:sp>
      <p:pic>
        <p:nvPicPr>
          <p:cNvPr id="6" name="Picture 5">
            <a:extLst>
              <a:ext uri="{FF2B5EF4-FFF2-40B4-BE49-F238E27FC236}">
                <a16:creationId xmlns:a16="http://schemas.microsoft.com/office/drawing/2014/main" id="{D2DB61DF-9F33-4723-9052-0420F30165E4}"/>
              </a:ext>
            </a:extLst>
          </p:cNvPr>
          <p:cNvPicPr>
            <a:picLocks noChangeAspect="1"/>
          </p:cNvPicPr>
          <p:nvPr/>
        </p:nvPicPr>
        <p:blipFill>
          <a:blip r:embed="rId5"/>
          <a:stretch>
            <a:fillRect/>
          </a:stretch>
        </p:blipFill>
        <p:spPr>
          <a:xfrm>
            <a:off x="6813755" y="3345572"/>
            <a:ext cx="5354864" cy="3321042"/>
          </a:xfrm>
          <a:prstGeom prst="rect">
            <a:avLst/>
          </a:prstGeom>
        </p:spPr>
      </p:pic>
      <p:sp>
        <p:nvSpPr>
          <p:cNvPr id="7" name="TextBox 6">
            <a:extLst>
              <a:ext uri="{FF2B5EF4-FFF2-40B4-BE49-F238E27FC236}">
                <a16:creationId xmlns:a16="http://schemas.microsoft.com/office/drawing/2014/main" id="{81F2FF55-86AF-4BB6-9E12-A4D053702321}"/>
              </a:ext>
            </a:extLst>
          </p:cNvPr>
          <p:cNvSpPr txBox="1"/>
          <p:nvPr/>
        </p:nvSpPr>
        <p:spPr>
          <a:xfrm>
            <a:off x="367222" y="1460722"/>
            <a:ext cx="11259082" cy="1815882"/>
          </a:xfrm>
          <a:prstGeom prst="rect">
            <a:avLst/>
          </a:prstGeom>
          <a:noFill/>
        </p:spPr>
        <p:txBody>
          <a:bodyPr wrap="square" rtlCol="0">
            <a:spAutoFit/>
          </a:bodyPr>
          <a:lstStyle/>
          <a:p>
            <a:pPr indent="274320" algn="just"/>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sớm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lệ</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dạo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chợt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nhỏ</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dài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ngoằn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ngoèo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trận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đêm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lang="en-US" dirty="0"/>
          </a:p>
        </p:txBody>
      </p:sp>
    </p:spTree>
    <p:custDataLst>
      <p:tags r:id="rId1"/>
    </p:custDataLst>
    <p:extLst>
      <p:ext uri="{BB962C8B-B14F-4D97-AF65-F5344CB8AC3E}">
        <p14:creationId xmlns:p14="http://schemas.microsoft.com/office/powerpoint/2010/main" val="6453583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283550" y="3800705"/>
            <a:ext cx="7219507" cy="2677656"/>
          </a:xfrm>
          <a:prstGeom prst="rect">
            <a:avLst/>
          </a:prstGeom>
          <a:noFill/>
        </p:spPr>
        <p:txBody>
          <a:bodyPr wrap="square" rtlCol="0">
            <a:spAutoFit/>
          </a:bodyPr>
          <a:lstStyle/>
          <a:p>
            <a:pPr indent="274320" algn="just"/>
            <a:r>
              <a:rPr lang="en-US" sz="2800" dirty="0" err="1">
                <a:latin typeface="+mj-lt"/>
              </a:rPr>
              <a:t>Nhiều</a:t>
            </a:r>
            <a:r>
              <a:rPr lang="en-US" sz="2800" dirty="0">
                <a:latin typeface="+mj-lt"/>
              </a:rPr>
              <a:t> </a:t>
            </a:r>
            <a:r>
              <a:rPr lang="en-US" sz="2800" dirty="0" err="1">
                <a:latin typeface="+mj-lt"/>
              </a:rPr>
              <a:t>năm</a:t>
            </a:r>
            <a:r>
              <a:rPr lang="en-US" sz="2800" dirty="0">
                <a:latin typeface="+mj-lt"/>
              </a:rPr>
              <a:t> </a:t>
            </a:r>
            <a:r>
              <a:rPr lang="en-US" sz="2800" dirty="0" err="1">
                <a:latin typeface="+mj-lt"/>
              </a:rPr>
              <a:t>sau</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đã</a:t>
            </a:r>
            <a:r>
              <a:rPr lang="en-US" sz="2800" dirty="0">
                <a:latin typeface="+mj-lt"/>
              </a:rPr>
              <a:t> </a:t>
            </a:r>
            <a:r>
              <a:rPr lang="en-US" sz="2800" dirty="0" err="1">
                <a:latin typeface="+mj-lt"/>
              </a:rPr>
              <a:t>lớn</a:t>
            </a:r>
            <a:r>
              <a:rPr lang="en-US" sz="2800" dirty="0">
                <a:latin typeface="+mj-lt"/>
              </a:rPr>
              <a:t> </a:t>
            </a:r>
            <a:r>
              <a:rPr lang="en-US" sz="2800" dirty="0" err="1">
                <a:latin typeface="+mj-lt"/>
              </a:rPr>
              <a:t>và</a:t>
            </a:r>
            <a:r>
              <a:rPr lang="en-US" sz="2800" dirty="0">
                <a:latin typeface="+mj-lt"/>
              </a:rPr>
              <a:t> </a:t>
            </a:r>
            <a:r>
              <a:rPr lang="en-US" sz="2800" dirty="0" err="1">
                <a:latin typeface="+mj-lt"/>
              </a:rPr>
              <a:t>thành</a:t>
            </a:r>
            <a:r>
              <a:rPr lang="en-US" sz="2800" dirty="0">
                <a:latin typeface="+mj-lt"/>
              </a:rPr>
              <a:t> </a:t>
            </a:r>
            <a:r>
              <a:rPr lang="en-US" sz="2800" dirty="0" err="1">
                <a:latin typeface="+mj-lt"/>
              </a:rPr>
              <a:t>cây</a:t>
            </a:r>
            <a:r>
              <a:rPr lang="en-US" sz="2800" dirty="0">
                <a:latin typeface="+mj-lt"/>
              </a:rPr>
              <a:t> </a:t>
            </a:r>
            <a:r>
              <a:rPr lang="en-US" sz="2800" dirty="0" err="1">
                <a:latin typeface="+mj-lt"/>
              </a:rPr>
              <a:t>đa</a:t>
            </a:r>
            <a:r>
              <a:rPr lang="en-US" sz="2800" dirty="0">
                <a:latin typeface="+mj-lt"/>
              </a:rPr>
              <a:t> con </a:t>
            </a:r>
            <a:r>
              <a:rPr lang="en-US" sz="2800" dirty="0" err="1">
                <a:latin typeface="+mj-lt"/>
              </a:rPr>
              <a:t>có</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tròn</a:t>
            </a:r>
            <a:r>
              <a:rPr lang="en-US" sz="2800" dirty="0">
                <a:latin typeface="+mj-lt"/>
              </a:rPr>
              <a:t>. </a:t>
            </a:r>
            <a:r>
              <a:rPr lang="en-US" sz="2800" dirty="0" err="1">
                <a:latin typeface="+mj-lt"/>
              </a:rPr>
              <a:t>Thiếu</a:t>
            </a:r>
            <a:r>
              <a:rPr lang="en-US" sz="2800" dirty="0">
                <a:latin typeface="+mj-lt"/>
              </a:rPr>
              <a:t> </a:t>
            </a:r>
            <a:r>
              <a:rPr lang="en-US" sz="2800" dirty="0" err="1">
                <a:latin typeface="+mj-lt"/>
              </a:rPr>
              <a:t>nhi</a:t>
            </a:r>
            <a:r>
              <a:rPr lang="en-US" sz="2800" dirty="0">
                <a:latin typeface="+mj-lt"/>
              </a:rPr>
              <a:t> </a:t>
            </a:r>
            <a:r>
              <a:rPr lang="en-US" sz="2800" dirty="0" err="1">
                <a:latin typeface="+mj-lt"/>
              </a:rPr>
              <a:t>vào</a:t>
            </a:r>
            <a:r>
              <a:rPr lang="en-US" sz="2800" dirty="0">
                <a:latin typeface="+mj-lt"/>
              </a:rPr>
              <a:t> </a:t>
            </a:r>
            <a:r>
              <a:rPr lang="en-US" sz="2800" dirty="0" err="1">
                <a:latin typeface="+mj-lt"/>
              </a:rPr>
              <a:t>thăm</a:t>
            </a:r>
            <a:r>
              <a:rPr lang="en-US" sz="2800" dirty="0">
                <a:latin typeface="+mj-lt"/>
              </a:rPr>
              <a:t> </a:t>
            </a:r>
            <a:r>
              <a:rPr lang="en-US" sz="2800" dirty="0" err="1">
                <a:latin typeface="+mj-lt"/>
              </a:rPr>
              <a:t>vườn</a:t>
            </a:r>
            <a:r>
              <a:rPr lang="en-US" sz="2800" dirty="0">
                <a:latin typeface="+mj-lt"/>
              </a:rPr>
              <a:t> </a:t>
            </a:r>
            <a:r>
              <a:rPr lang="en-US" sz="2800" dirty="0" err="1">
                <a:latin typeface="+mj-lt"/>
              </a:rPr>
              <a:t>Bác</a:t>
            </a:r>
            <a:r>
              <a:rPr lang="en-US" sz="2800" dirty="0">
                <a:latin typeface="+mj-lt"/>
              </a:rPr>
              <a:t>, </a:t>
            </a:r>
            <a:r>
              <a:rPr lang="en-US" sz="2800" dirty="0" err="1">
                <a:latin typeface="+mj-lt"/>
              </a:rPr>
              <a:t>em</a:t>
            </a:r>
            <a:r>
              <a:rPr lang="en-US" sz="2800" dirty="0">
                <a:latin typeface="+mj-lt"/>
              </a:rPr>
              <a:t> </a:t>
            </a:r>
            <a:r>
              <a:rPr lang="en-US" sz="2800" dirty="0" err="1">
                <a:latin typeface="+mj-lt"/>
              </a:rPr>
              <a:t>nào</a:t>
            </a:r>
            <a:r>
              <a:rPr lang="en-US" sz="2800" dirty="0">
                <a:latin typeface="+mj-lt"/>
              </a:rPr>
              <a:t> </a:t>
            </a:r>
            <a:r>
              <a:rPr lang="en-US" sz="2800" dirty="0" err="1">
                <a:latin typeface="+mj-lt"/>
              </a:rPr>
              <a:t>cũng</a:t>
            </a:r>
            <a:r>
              <a:rPr lang="en-US" sz="2800" dirty="0">
                <a:latin typeface="+mj-lt"/>
              </a:rPr>
              <a:t> </a:t>
            </a:r>
            <a:r>
              <a:rPr lang="en-US" sz="2800" dirty="0" err="1">
                <a:latin typeface="+mj-lt"/>
              </a:rPr>
              <a:t>thích</a:t>
            </a:r>
            <a:r>
              <a:rPr lang="en-US" sz="2800" dirty="0">
                <a:latin typeface="+mj-lt"/>
              </a:rPr>
              <a:t> </a:t>
            </a:r>
            <a:r>
              <a:rPr lang="en-US" sz="2800" dirty="0" err="1">
                <a:latin typeface="+mj-lt"/>
              </a:rPr>
              <a:t>chơi</a:t>
            </a:r>
            <a:r>
              <a:rPr lang="en-US" sz="2800" dirty="0">
                <a:latin typeface="+mj-lt"/>
              </a:rPr>
              <a:t> </a:t>
            </a:r>
            <a:r>
              <a:rPr lang="en-US" sz="2800" dirty="0" err="1">
                <a:latin typeface="+mj-lt"/>
              </a:rPr>
              <a:t>trò</a:t>
            </a:r>
            <a:r>
              <a:rPr lang="en-US" sz="2800" dirty="0">
                <a:latin typeface="+mj-lt"/>
              </a:rPr>
              <a:t> </a:t>
            </a:r>
            <a:r>
              <a:rPr lang="en-US" sz="2800" dirty="0" err="1">
                <a:latin typeface="+mj-lt"/>
              </a:rPr>
              <a:t>chui</a:t>
            </a:r>
            <a:r>
              <a:rPr lang="en-US" sz="2800" dirty="0">
                <a:latin typeface="+mj-lt"/>
              </a:rPr>
              <a:t> qua </a:t>
            </a:r>
            <a:r>
              <a:rPr lang="en-US" sz="2800" dirty="0" err="1">
                <a:latin typeface="+mj-lt"/>
              </a:rPr>
              <a:t>chui</a:t>
            </a:r>
            <a:r>
              <a:rPr lang="en-US" sz="2800" dirty="0">
                <a:latin typeface="+mj-lt"/>
              </a:rPr>
              <a:t> </a:t>
            </a:r>
            <a:r>
              <a:rPr lang="en-US" sz="2800" dirty="0" err="1">
                <a:latin typeface="+mj-lt"/>
              </a:rPr>
              <a:t>lại</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ấy</a:t>
            </a:r>
            <a:r>
              <a:rPr lang="en-US" sz="2800" dirty="0">
                <a:latin typeface="+mj-lt"/>
              </a:rPr>
              <a:t>. </a:t>
            </a:r>
            <a:r>
              <a:rPr lang="en-US" sz="2800" dirty="0" err="1">
                <a:latin typeface="+mj-lt"/>
              </a:rPr>
              <a:t>Lúc</a:t>
            </a:r>
            <a:r>
              <a:rPr lang="en-US" sz="2800" dirty="0">
                <a:latin typeface="+mj-lt"/>
              </a:rPr>
              <a:t> </a:t>
            </a:r>
            <a:r>
              <a:rPr lang="en-US" sz="2800" dirty="0" err="1">
                <a:latin typeface="+mj-lt"/>
              </a:rPr>
              <a:t>đó</a:t>
            </a:r>
            <a:r>
              <a:rPr lang="en-US" sz="2800" dirty="0">
                <a:latin typeface="+mj-lt"/>
              </a:rPr>
              <a:t>, </a:t>
            </a:r>
            <a:r>
              <a:rPr lang="en-US" sz="2800" dirty="0" err="1">
                <a:latin typeface="+mj-lt"/>
              </a:rPr>
              <a:t>mọi</a:t>
            </a:r>
            <a:r>
              <a:rPr lang="en-US" sz="2800" dirty="0">
                <a:latin typeface="+mj-lt"/>
              </a:rPr>
              <a:t> </a:t>
            </a:r>
            <a:r>
              <a:rPr lang="en-US" sz="2800" dirty="0" err="1">
                <a:latin typeface="+mj-lt"/>
              </a:rPr>
              <a:t>người</a:t>
            </a:r>
            <a:r>
              <a:rPr lang="en-US" sz="2800" dirty="0">
                <a:latin typeface="+mj-lt"/>
              </a:rPr>
              <a:t> </a:t>
            </a:r>
            <a:r>
              <a:rPr lang="en-US" sz="2800" dirty="0" err="1">
                <a:latin typeface="+mj-lt"/>
              </a:rPr>
              <a:t>mới</a:t>
            </a:r>
            <a:r>
              <a:rPr lang="en-US" sz="2800" dirty="0">
                <a:latin typeface="+mj-lt"/>
              </a:rPr>
              <a:t> </a:t>
            </a:r>
            <a:r>
              <a:rPr lang="en-US" sz="2800" dirty="0" err="1">
                <a:latin typeface="+mj-lt"/>
              </a:rPr>
              <a:t>hiểu</a:t>
            </a:r>
            <a:r>
              <a:rPr lang="en-US" sz="2800" dirty="0">
                <a:latin typeface="+mj-lt"/>
              </a:rPr>
              <a:t>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Bác</a:t>
            </a:r>
            <a:r>
              <a:rPr lang="en-US" sz="2800" dirty="0">
                <a:latin typeface="+mj-lt"/>
              </a:rPr>
              <a:t> </a:t>
            </a:r>
            <a:r>
              <a:rPr lang="en-US" sz="2800" dirty="0" err="1">
                <a:latin typeface="+mj-lt"/>
              </a:rPr>
              <a:t>cho</a:t>
            </a:r>
            <a:r>
              <a:rPr lang="en-US" sz="2800" dirty="0">
                <a:latin typeface="+mj-lt"/>
              </a:rPr>
              <a:t> </a:t>
            </a:r>
            <a:r>
              <a:rPr lang="en-US" sz="2800" dirty="0" err="1">
                <a:latin typeface="+mj-lt"/>
              </a:rPr>
              <a:t>trồng</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đa</a:t>
            </a:r>
            <a:r>
              <a:rPr lang="en-US" sz="2800" dirty="0">
                <a:latin typeface="+mj-lt"/>
              </a:rPr>
              <a:t> </a:t>
            </a:r>
            <a:r>
              <a:rPr lang="en-US" sz="2800" dirty="0" err="1">
                <a:latin typeface="+mj-lt"/>
              </a:rPr>
              <a:t>thành</a:t>
            </a:r>
            <a:r>
              <a:rPr lang="en-US" sz="2800" dirty="0">
                <a:latin typeface="+mj-lt"/>
              </a:rPr>
              <a:t> </a:t>
            </a:r>
            <a:r>
              <a:rPr lang="en-US" sz="2800" dirty="0" err="1">
                <a:latin typeface="+mj-lt"/>
              </a:rPr>
              <a:t>hình</a:t>
            </a:r>
            <a:r>
              <a:rPr lang="en-US" sz="2800" dirty="0">
                <a:latin typeface="+mj-lt"/>
              </a:rPr>
              <a:t> </a:t>
            </a:r>
            <a:r>
              <a:rPr lang="en-US" sz="2800" dirty="0" err="1">
                <a:latin typeface="+mj-lt"/>
              </a:rPr>
              <a:t>tròn</a:t>
            </a:r>
            <a:r>
              <a:rPr lang="en-US" sz="2800" dirty="0">
                <a:latin typeface="+mj-lt"/>
              </a:rPr>
              <a:t> </a:t>
            </a:r>
            <a:r>
              <a:rPr lang="en-US" sz="2800" dirty="0" err="1">
                <a:latin typeface="+mj-lt"/>
              </a:rPr>
              <a:t>như</a:t>
            </a:r>
            <a:r>
              <a:rPr lang="en-US" sz="2800" dirty="0">
                <a:latin typeface="+mj-lt"/>
              </a:rPr>
              <a:t> </a:t>
            </a:r>
            <a:r>
              <a:rPr lang="en-US" sz="2800" dirty="0" err="1">
                <a:latin typeface="+mj-lt"/>
              </a:rPr>
              <a:t>thế</a:t>
            </a:r>
            <a:r>
              <a:rPr lang="en-US" sz="2800" dirty="0">
                <a:latin typeface="+mj-lt"/>
              </a:rPr>
              <a:t>.</a:t>
            </a:r>
            <a:endParaRPr lang="vi-VN" sz="2800" dirty="0">
              <a:latin typeface="+mj-lt"/>
            </a:endParaRPr>
          </a:p>
        </p:txBody>
      </p:sp>
      <p:sp>
        <p:nvSpPr>
          <p:cNvPr id="2" name="TextBox 1">
            <a:extLst>
              <a:ext uri="{FF2B5EF4-FFF2-40B4-BE49-F238E27FC236}">
                <a16:creationId xmlns:a16="http://schemas.microsoft.com/office/drawing/2014/main" id="{C07B3502-F58A-46C0-88F8-3DE26F98CD3F}"/>
              </a:ext>
            </a:extLst>
          </p:cNvPr>
          <p:cNvSpPr txBox="1"/>
          <p:nvPr/>
        </p:nvSpPr>
        <p:spPr>
          <a:xfrm>
            <a:off x="489074" y="66094"/>
            <a:ext cx="3626799"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r>
              <a:rPr lang="en-US" sz="3200" b="1" dirty="0">
                <a:solidFill>
                  <a:srgbClr val="17479D"/>
                </a:solidFill>
                <a:latin typeface="+mj-lt"/>
              </a:rPr>
              <a:t> MẪU</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CHIẾC RỄ ĐA TRÒN</a:t>
            </a:r>
          </a:p>
        </p:txBody>
      </p:sp>
      <p:sp>
        <p:nvSpPr>
          <p:cNvPr id="5" name="TextBox 4">
            <a:extLst>
              <a:ext uri="{FF2B5EF4-FFF2-40B4-BE49-F238E27FC236}">
                <a16:creationId xmlns:a16="http://schemas.microsoft.com/office/drawing/2014/main" id="{BC4DDE97-A6BD-4903-B453-5B1031DD8910}"/>
              </a:ext>
            </a:extLst>
          </p:cNvPr>
          <p:cNvSpPr txBox="1"/>
          <p:nvPr/>
        </p:nvSpPr>
        <p:spPr>
          <a:xfrm>
            <a:off x="283550" y="1216063"/>
            <a:ext cx="10600660" cy="3108543"/>
          </a:xfrm>
          <a:prstGeom prst="rect">
            <a:avLst/>
          </a:prstGeom>
          <a:noFill/>
        </p:spPr>
        <p:txBody>
          <a:bodyPr wrap="square" rtlCol="0">
            <a:spAutoFit/>
          </a:bodyPr>
          <a:lstStyle/>
          <a:p>
            <a:pPr indent="274320" algn="just"/>
            <a:r>
              <a:rPr lang="en-US" sz="2800" dirty="0" err="1">
                <a:latin typeface="+mj-lt"/>
              </a:rPr>
              <a:t>Nói</a:t>
            </a:r>
            <a:r>
              <a:rPr lang="en-US" sz="2800" dirty="0">
                <a:latin typeface="+mj-lt"/>
              </a:rPr>
              <a:t> </a:t>
            </a:r>
            <a:r>
              <a:rPr lang="en-US" sz="2800" dirty="0" err="1">
                <a:latin typeface="+mj-lt"/>
              </a:rPr>
              <a:t>rồi</a:t>
            </a:r>
            <a:r>
              <a:rPr lang="en-US" sz="2800" dirty="0">
                <a:latin typeface="+mj-lt"/>
              </a:rPr>
              <a:t>, </a:t>
            </a:r>
            <a:r>
              <a:rPr lang="en-US" sz="2800" dirty="0" err="1">
                <a:latin typeface="+mj-lt"/>
              </a:rPr>
              <a:t>Bác</a:t>
            </a:r>
            <a:r>
              <a:rPr lang="en-US" sz="2800" dirty="0">
                <a:latin typeface="+mj-lt"/>
              </a:rPr>
              <a:t> </a:t>
            </a:r>
            <a:r>
              <a:rPr lang="en-US" sz="2800" dirty="0" err="1">
                <a:latin typeface="+mj-lt"/>
              </a:rPr>
              <a:t>cuộn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thành</a:t>
            </a:r>
            <a:r>
              <a:rPr lang="en-US" sz="2800" dirty="0">
                <a:latin typeface="+mj-lt"/>
              </a:rPr>
              <a:t> </a:t>
            </a:r>
            <a:r>
              <a:rPr lang="en-US" sz="2800" dirty="0" err="1">
                <a:latin typeface="+mj-lt"/>
              </a:rPr>
              <a:t>một</a:t>
            </a:r>
            <a:r>
              <a:rPr lang="en-US" sz="2800" dirty="0">
                <a:latin typeface="+mj-lt"/>
              </a:rPr>
              <a:t> </a:t>
            </a:r>
            <a:r>
              <a:rPr lang="en-US" sz="2800" dirty="0" err="1">
                <a:latin typeface="+mj-lt"/>
              </a:rPr>
              <a:t>vòng</a:t>
            </a:r>
            <a:r>
              <a:rPr lang="en-US" sz="2800" dirty="0">
                <a:latin typeface="+mj-lt"/>
              </a:rPr>
              <a:t> </a:t>
            </a:r>
            <a:r>
              <a:rPr lang="en-US" sz="2800" dirty="0" err="1">
                <a:latin typeface="+mj-lt"/>
              </a:rPr>
              <a:t>tròn</a:t>
            </a:r>
            <a:r>
              <a:rPr lang="en-US" sz="2800" dirty="0">
                <a:latin typeface="+mj-lt"/>
              </a:rPr>
              <a:t>, </a:t>
            </a:r>
            <a:r>
              <a:rPr lang="en-US" sz="2800" dirty="0" err="1">
                <a:latin typeface="+mj-lt"/>
              </a:rPr>
              <a:t>cùng</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buộc</a:t>
            </a:r>
            <a:r>
              <a:rPr lang="en-US" sz="2800" dirty="0">
                <a:latin typeface="+mj-lt"/>
              </a:rPr>
              <a:t> </a:t>
            </a:r>
            <a:r>
              <a:rPr lang="en-US" sz="2800" dirty="0" err="1">
                <a:latin typeface="+mj-lt"/>
              </a:rPr>
              <a:t>nó</a:t>
            </a:r>
            <a:r>
              <a:rPr lang="en-US" sz="2800" dirty="0">
                <a:latin typeface="+mj-lt"/>
              </a:rPr>
              <a:t> </a:t>
            </a:r>
            <a:r>
              <a:rPr lang="en-US" sz="2800" dirty="0" err="1">
                <a:latin typeface="+mj-lt"/>
              </a:rPr>
              <a:t>tựa</a:t>
            </a:r>
            <a:r>
              <a:rPr lang="en-US" sz="2800" dirty="0">
                <a:latin typeface="+mj-lt"/>
              </a:rPr>
              <a:t> </a:t>
            </a:r>
            <a:r>
              <a:rPr lang="en-US" sz="2800" dirty="0" err="1">
                <a:latin typeface="+mj-lt"/>
              </a:rPr>
              <a:t>vào</a:t>
            </a:r>
            <a:r>
              <a:rPr lang="en-US" sz="2800" dirty="0">
                <a:latin typeface="+mj-lt"/>
              </a:rPr>
              <a:t> </a:t>
            </a:r>
            <a:r>
              <a:rPr lang="en-US" sz="2800" dirty="0" err="1">
                <a:latin typeface="+mj-lt"/>
              </a:rPr>
              <a:t>hai</a:t>
            </a:r>
            <a:r>
              <a:rPr lang="en-US" sz="2800" dirty="0">
                <a:latin typeface="+mj-lt"/>
              </a:rPr>
              <a:t> </a:t>
            </a:r>
            <a:r>
              <a:rPr lang="en-US" sz="2800" dirty="0" err="1">
                <a:latin typeface="+mj-lt"/>
              </a:rPr>
              <a:t>cái</a:t>
            </a:r>
            <a:r>
              <a:rPr lang="en-US" sz="2800" dirty="0">
                <a:latin typeface="+mj-lt"/>
              </a:rPr>
              <a:t> </a:t>
            </a:r>
            <a:r>
              <a:rPr lang="en-US" sz="2800" dirty="0" err="1">
                <a:latin typeface="+mj-lt"/>
              </a:rPr>
              <a:t>cọc</a:t>
            </a:r>
            <a:r>
              <a:rPr lang="en-US" sz="2800" dirty="0">
                <a:latin typeface="+mj-lt"/>
              </a:rPr>
              <a:t>, </a:t>
            </a:r>
            <a:r>
              <a:rPr lang="en-US" sz="2800" dirty="0" err="1">
                <a:latin typeface="+mj-lt"/>
              </a:rPr>
              <a:t>sau</a:t>
            </a:r>
            <a:r>
              <a:rPr lang="en-US" sz="2800" dirty="0">
                <a:latin typeface="+mj-lt"/>
              </a:rPr>
              <a:t> </a:t>
            </a:r>
            <a:r>
              <a:rPr lang="en-US" sz="2800" dirty="0" err="1">
                <a:latin typeface="+mj-lt"/>
              </a:rPr>
              <a:t>đó</a:t>
            </a:r>
            <a:r>
              <a:rPr lang="en-US" sz="2800" dirty="0">
                <a:latin typeface="+mj-lt"/>
              </a:rPr>
              <a:t> </a:t>
            </a:r>
            <a:r>
              <a:rPr lang="en-US" sz="2800" dirty="0" err="1">
                <a:latin typeface="+mj-lt"/>
              </a:rPr>
              <a:t>mới</a:t>
            </a:r>
            <a:r>
              <a:rPr lang="en-US" sz="2800" dirty="0">
                <a:latin typeface="+mj-lt"/>
              </a:rPr>
              <a:t> </a:t>
            </a:r>
            <a:r>
              <a:rPr lang="en-US" sz="2800" dirty="0" err="1">
                <a:latin typeface="+mj-lt"/>
              </a:rPr>
              <a:t>vùi</a:t>
            </a:r>
            <a:r>
              <a:rPr lang="en-US" sz="2800" dirty="0">
                <a:latin typeface="+mj-lt"/>
              </a:rPr>
              <a:t> </a:t>
            </a:r>
            <a:r>
              <a:rPr lang="en-US" sz="2800" dirty="0" err="1">
                <a:latin typeface="+mj-lt"/>
              </a:rPr>
              <a:t>hai</a:t>
            </a:r>
            <a:r>
              <a:rPr lang="en-US" sz="2800" dirty="0">
                <a:latin typeface="+mj-lt"/>
              </a:rPr>
              <a:t> </a:t>
            </a:r>
            <a:r>
              <a:rPr lang="en-US" sz="2800" dirty="0" err="1">
                <a:latin typeface="+mj-lt"/>
              </a:rPr>
              <a:t>đầu</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đất</a:t>
            </a:r>
            <a:r>
              <a:rPr lang="en-US" sz="2800" dirty="0">
                <a:latin typeface="+mj-lt"/>
              </a:rPr>
              <a:t>.</a:t>
            </a:r>
          </a:p>
          <a:p>
            <a:pPr indent="274320" algn="just"/>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thắc</a:t>
            </a:r>
            <a:r>
              <a:rPr lang="en-US" sz="2800" dirty="0">
                <a:latin typeface="+mj-lt"/>
              </a:rPr>
              <a:t> </a:t>
            </a:r>
            <a:r>
              <a:rPr lang="en-US" sz="2800" dirty="0" err="1">
                <a:latin typeface="+mj-lt"/>
              </a:rPr>
              <a:t>mắc</a:t>
            </a:r>
            <a:r>
              <a:rPr lang="en-US" sz="2800" dirty="0">
                <a:latin typeface="+mj-lt"/>
              </a:rPr>
              <a:t>:</a:t>
            </a:r>
          </a:p>
          <a:p>
            <a:pPr marL="228594" indent="274320" algn="just">
              <a:buFontTx/>
              <a:buChar char="-"/>
            </a:pPr>
            <a:r>
              <a:rPr lang="en-US" sz="2800" dirty="0" err="1">
                <a:latin typeface="+mj-lt"/>
              </a:rPr>
              <a:t>Thưa</a:t>
            </a:r>
            <a:r>
              <a:rPr lang="en-US" sz="2800" dirty="0">
                <a:latin typeface="+mj-lt"/>
              </a:rPr>
              <a:t> </a:t>
            </a:r>
            <a:r>
              <a:rPr lang="en-US" sz="2800" dirty="0" err="1">
                <a:latin typeface="+mj-lt"/>
              </a:rPr>
              <a:t>Bác</a:t>
            </a:r>
            <a:r>
              <a:rPr lang="en-US" sz="2800" dirty="0">
                <a:latin typeface="+mj-lt"/>
              </a:rPr>
              <a:t>, </a:t>
            </a:r>
            <a:r>
              <a:rPr lang="en-US" sz="2800" dirty="0" err="1">
                <a:latin typeface="+mj-lt"/>
              </a:rPr>
              <a:t>Bác</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để</a:t>
            </a:r>
            <a:r>
              <a:rPr lang="en-US" sz="2800" dirty="0">
                <a:latin typeface="+mj-lt"/>
              </a:rPr>
              <a:t> </a:t>
            </a:r>
            <a:r>
              <a:rPr lang="en-US" sz="2800" dirty="0" err="1">
                <a:latin typeface="+mj-lt"/>
              </a:rPr>
              <a:t>làm</a:t>
            </a:r>
            <a:r>
              <a:rPr lang="en-US" sz="2800" dirty="0">
                <a:latin typeface="+mj-lt"/>
              </a:rPr>
              <a:t> </a:t>
            </a:r>
            <a:r>
              <a:rPr lang="en-US" sz="2800" dirty="0" err="1">
                <a:latin typeface="+mj-lt"/>
              </a:rPr>
              <a:t>gì</a:t>
            </a:r>
            <a:r>
              <a:rPr lang="en-US" sz="2800" dirty="0">
                <a:latin typeface="+mj-lt"/>
              </a:rPr>
              <a:t> ạ?</a:t>
            </a:r>
          </a:p>
          <a:p>
            <a:pPr indent="274320" algn="just"/>
            <a:r>
              <a:rPr lang="en-US" sz="2800" dirty="0">
                <a:latin typeface="+mj-lt"/>
              </a:rPr>
              <a:t>     </a:t>
            </a:r>
            <a:r>
              <a:rPr lang="en-US" sz="2800" dirty="0" err="1">
                <a:latin typeface="+mj-lt"/>
              </a:rPr>
              <a:t>Bác</a:t>
            </a:r>
            <a:r>
              <a:rPr lang="en-US" sz="2800" dirty="0">
                <a:latin typeface="+mj-lt"/>
              </a:rPr>
              <a:t> </a:t>
            </a:r>
            <a:r>
              <a:rPr lang="en-US" sz="2800" dirty="0" err="1">
                <a:latin typeface="+mj-lt"/>
              </a:rPr>
              <a:t>khẽ</a:t>
            </a:r>
            <a:r>
              <a:rPr lang="en-US" sz="2800" dirty="0">
                <a:latin typeface="+mj-lt"/>
              </a:rPr>
              <a:t> </a:t>
            </a:r>
            <a:r>
              <a:rPr lang="en-US" sz="2800" dirty="0" err="1">
                <a:latin typeface="+mj-lt"/>
              </a:rPr>
              <a:t>cười</a:t>
            </a:r>
            <a:r>
              <a:rPr lang="en-US" sz="2800" dirty="0">
                <a:latin typeface="+mj-lt"/>
              </a:rPr>
              <a:t>:</a:t>
            </a:r>
          </a:p>
          <a:p>
            <a:pPr marL="228594" indent="274320" algn="just">
              <a:buFontTx/>
              <a:buChar char="-"/>
            </a:pPr>
            <a:r>
              <a:rPr lang="en-US" sz="2800" dirty="0" err="1">
                <a:latin typeface="+mj-lt"/>
              </a:rPr>
              <a:t>Rồi</a:t>
            </a:r>
            <a:r>
              <a:rPr lang="en-US" sz="2800" dirty="0">
                <a:latin typeface="+mj-lt"/>
              </a:rPr>
              <a:t> </a:t>
            </a:r>
            <a:r>
              <a:rPr lang="en-US" sz="2800" dirty="0" err="1">
                <a:latin typeface="+mj-lt"/>
              </a:rPr>
              <a:t>chú</a:t>
            </a:r>
            <a:r>
              <a:rPr lang="en-US" sz="2800" dirty="0">
                <a:latin typeface="+mj-lt"/>
              </a:rPr>
              <a:t> </a:t>
            </a:r>
            <a:r>
              <a:rPr lang="en-US" sz="2800" dirty="0" err="1">
                <a:latin typeface="+mj-lt"/>
              </a:rPr>
              <a:t>sẽ</a:t>
            </a:r>
            <a:r>
              <a:rPr lang="en-US" sz="2800" dirty="0">
                <a:latin typeface="+mj-lt"/>
              </a:rPr>
              <a:t> </a:t>
            </a:r>
            <a:r>
              <a:rPr lang="en-US" sz="2800" dirty="0" err="1">
                <a:latin typeface="+mj-lt"/>
              </a:rPr>
              <a:t>biết</a:t>
            </a:r>
            <a:r>
              <a:rPr lang="en-US" sz="2800" dirty="0">
                <a:latin typeface="+mj-lt"/>
              </a:rPr>
              <a:t>.</a:t>
            </a:r>
          </a:p>
          <a:p>
            <a:endParaRPr lang="en-US" sz="2800" dirty="0"/>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8111613" y="2961167"/>
            <a:ext cx="4005197" cy="3155843"/>
          </a:xfrm>
          <a:prstGeom prst="rect">
            <a:avLst/>
          </a:prstGeom>
        </p:spPr>
      </p:pic>
    </p:spTree>
    <p:custDataLst>
      <p:tags r:id="rId1"/>
    </p:custDataLst>
    <p:extLst>
      <p:ext uri="{BB962C8B-B14F-4D97-AF65-F5344CB8AC3E}">
        <p14:creationId xmlns:p14="http://schemas.microsoft.com/office/powerpoint/2010/main" val="354585092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964711" y="822246"/>
            <a:ext cx="9152379" cy="5787037"/>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86427" y="-49730"/>
            <a:ext cx="2969769" cy="2264251"/>
          </a:xfrm>
          <a:prstGeom prst="rect">
            <a:avLst/>
          </a:prstGeom>
        </p:spPr>
      </p:pic>
      <p:sp>
        <p:nvSpPr>
          <p:cNvPr id="37" name="TextBox 36">
            <a:extLst>
              <a:ext uri="{FF2B5EF4-FFF2-40B4-BE49-F238E27FC236}">
                <a16:creationId xmlns:a16="http://schemas.microsoft.com/office/drawing/2014/main" id="{75839A60-CAB4-4ADB-AE90-196F17DFFAA0}"/>
              </a:ext>
            </a:extLst>
          </p:cNvPr>
          <p:cNvSpPr txBox="1"/>
          <p:nvPr/>
        </p:nvSpPr>
        <p:spPr>
          <a:xfrm>
            <a:off x="2809098" y="1977048"/>
            <a:ext cx="7037765" cy="8896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38077FA-3FE3-4EB1-97D7-6BCE13B1A00D}"/>
              </a:ext>
            </a:extLst>
          </p:cNvPr>
          <p:cNvSpPr txBox="1"/>
          <p:nvPr/>
        </p:nvSpPr>
        <p:spPr>
          <a:xfrm>
            <a:off x="2711443" y="3063900"/>
            <a:ext cx="7037765" cy="889667"/>
          </a:xfrm>
          <a:prstGeom prst="rect">
            <a:avLst/>
          </a:prstGeom>
          <a:noFill/>
        </p:spPr>
        <p:txBody>
          <a:bodyPr wrap="square" rtlCol="0">
            <a:spAutoFit/>
          </a:bodyPr>
          <a:lstStyle/>
          <a:p>
            <a:pPr marL="457200" lvl="0" indent="-457200" algn="ctr">
              <a:lnSpc>
                <a:spcPct val="150000"/>
              </a:lnSpc>
              <a:buFont typeface="Arial" panose="020B0604020202020204" pitchFamily="34" charset="0"/>
              <a:buChar cha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ngoằn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ngoèo</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EED5FCC-7CE0-40CB-B7D4-6F389AE25113}"/>
              </a:ext>
            </a:extLst>
          </p:cNvPr>
          <p:cNvSpPr txBox="1"/>
          <p:nvPr/>
        </p:nvSpPr>
        <p:spPr>
          <a:xfrm>
            <a:off x="1817825" y="3930507"/>
            <a:ext cx="7037765"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9283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out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p:cTn id="25"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2A4E6-7F6B-4A1B-B96C-7ED3E900B41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32470" y="448481"/>
            <a:ext cx="699519" cy="700229"/>
          </a:xfrm>
          <a:prstGeom prst="rect">
            <a:avLst/>
          </a:prstGeom>
        </p:spPr>
      </p:pic>
      <p:sp>
        <p:nvSpPr>
          <p:cNvPr id="4" name="TextBox 3">
            <a:extLst>
              <a:ext uri="{FF2B5EF4-FFF2-40B4-BE49-F238E27FC236}">
                <a16:creationId xmlns:a16="http://schemas.microsoft.com/office/drawing/2014/main" id="{8BE9C20D-D326-4D5D-8B94-D61D87E5264B}"/>
              </a:ext>
            </a:extLst>
          </p:cNvPr>
          <p:cNvSpPr txBox="1"/>
          <p:nvPr/>
        </p:nvSpPr>
        <p:spPr>
          <a:xfrm>
            <a:off x="3011423" y="179277"/>
            <a:ext cx="6445898" cy="969433"/>
          </a:xfrm>
          <a:prstGeom prst="rect">
            <a:avLst/>
          </a:prstGeom>
          <a:noFill/>
        </p:spPr>
        <p:txBody>
          <a:bodyPr wrap="square" rtlCol="0">
            <a:spAutoFit/>
          </a:bodyPr>
          <a:lstStyle/>
          <a:p>
            <a:pPr algn="ctr">
              <a:lnSpc>
                <a:spcPct val="150000"/>
              </a:lnSpc>
            </a:pPr>
            <a:r>
              <a:rPr lang="vi-VN" sz="4400" b="1" dirty="0">
                <a:solidFill>
                  <a:srgbClr val="FF0000"/>
                </a:solidFill>
                <a:latin typeface="+mj-lt"/>
              </a:rPr>
              <a:t>Từ ngữ</a:t>
            </a:r>
            <a:endParaRPr lang="en-US" sz="4400" b="1" dirty="0">
              <a:solidFill>
                <a:srgbClr val="FF0000"/>
              </a:solidFill>
              <a:latin typeface="+mj-lt"/>
            </a:endParaRPr>
          </a:p>
        </p:txBody>
      </p:sp>
      <p:sp>
        <p:nvSpPr>
          <p:cNvPr id="5" name="Rectangle 4">
            <a:extLst>
              <a:ext uri="{FF2B5EF4-FFF2-40B4-BE49-F238E27FC236}">
                <a16:creationId xmlns:a16="http://schemas.microsoft.com/office/drawing/2014/main" id="{E9B93AEE-39F9-4EBE-BA06-A67844B952C1}"/>
              </a:ext>
            </a:extLst>
          </p:cNvPr>
          <p:cNvSpPr/>
          <p:nvPr/>
        </p:nvSpPr>
        <p:spPr>
          <a:xfrm>
            <a:off x="1767966" y="1370477"/>
            <a:ext cx="2302589" cy="658835"/>
          </a:xfrm>
          <a:prstGeom prst="rect">
            <a:avLst/>
          </a:prstGeom>
        </p:spPr>
        <p:txBody>
          <a:bodyPr wrap="square">
            <a:spAutoFit/>
          </a:bodyPr>
          <a:lstStyle/>
          <a:p>
            <a:pPr algn="just">
              <a:lnSpc>
                <a:spcPct val="150000"/>
              </a:lnSpc>
            </a:pPr>
            <a:r>
              <a:rPr lang="en-US" sz="2800">
                <a:latin typeface="+mj-lt"/>
              </a:rPr>
              <a:t>ngoằn </a:t>
            </a:r>
            <a:r>
              <a:rPr lang="en-US" sz="2800" dirty="0" err="1">
                <a:latin typeface="+mj-lt"/>
              </a:rPr>
              <a:t>ngoèo</a:t>
            </a:r>
            <a:endParaRPr lang="vi-VN" sz="2800" dirty="0">
              <a:latin typeface="+mj-lt"/>
            </a:endParaRPr>
          </a:p>
        </p:txBody>
      </p:sp>
      <p:sp>
        <p:nvSpPr>
          <p:cNvPr id="6" name="Oval 5">
            <a:extLst>
              <a:ext uri="{FF2B5EF4-FFF2-40B4-BE49-F238E27FC236}">
                <a16:creationId xmlns:a16="http://schemas.microsoft.com/office/drawing/2014/main" id="{78898CB5-6DD4-45FF-94F1-AB412825FF47}"/>
              </a:ext>
            </a:extLst>
          </p:cNvPr>
          <p:cNvSpPr/>
          <p:nvPr/>
        </p:nvSpPr>
        <p:spPr>
          <a:xfrm>
            <a:off x="1486965" y="1695726"/>
            <a:ext cx="281000" cy="311888"/>
          </a:xfrm>
          <a:prstGeom prst="ellipse">
            <a:avLst/>
          </a:pr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1" name="TextBox 10">
            <a:extLst>
              <a:ext uri="{FF2B5EF4-FFF2-40B4-BE49-F238E27FC236}">
                <a16:creationId xmlns:a16="http://schemas.microsoft.com/office/drawing/2014/main" id="{DE7D1D45-3D61-4AE0-A71B-B62257A185D9}"/>
              </a:ext>
            </a:extLst>
          </p:cNvPr>
          <p:cNvSpPr txBox="1"/>
          <p:nvPr/>
        </p:nvSpPr>
        <p:spPr>
          <a:xfrm>
            <a:off x="3943849" y="1391202"/>
            <a:ext cx="7829051" cy="658835"/>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uốn</a:t>
            </a:r>
            <a:r>
              <a:rPr lang="en-US" sz="2800" dirty="0">
                <a:solidFill>
                  <a:schemeClr val="accent6">
                    <a:lumMod val="50000"/>
                  </a:schemeClr>
                </a:solidFill>
                <a:latin typeface="+mj-lt"/>
              </a:rPr>
              <a:t> </a:t>
            </a:r>
            <a:r>
              <a:rPr lang="en-US" sz="2800" dirty="0" err="1">
                <a:solidFill>
                  <a:schemeClr val="accent6">
                    <a:lumMod val="50000"/>
                  </a:schemeClr>
                </a:solidFill>
                <a:latin typeface="+mj-lt"/>
              </a:rPr>
              <a:t>lượn</a:t>
            </a:r>
            <a:r>
              <a:rPr lang="en-US" sz="2800" dirty="0">
                <a:solidFill>
                  <a:schemeClr val="accent6">
                    <a:lumMod val="50000"/>
                  </a:schemeClr>
                </a:solidFill>
                <a:latin typeface="+mj-lt"/>
              </a:rPr>
              <a:t> </a:t>
            </a:r>
            <a:r>
              <a:rPr lang="en-US" sz="2800" dirty="0" err="1">
                <a:solidFill>
                  <a:schemeClr val="accent6">
                    <a:lumMod val="50000"/>
                  </a:schemeClr>
                </a:solidFill>
                <a:latin typeface="+mj-lt"/>
              </a:rPr>
              <a:t>theo</a:t>
            </a:r>
            <a:r>
              <a:rPr lang="en-US" sz="2800" dirty="0">
                <a:solidFill>
                  <a:schemeClr val="accent6">
                    <a:lumMod val="50000"/>
                  </a:schemeClr>
                </a:solidFill>
                <a:latin typeface="+mj-lt"/>
              </a:rPr>
              <a:t> </a:t>
            </a:r>
            <a:r>
              <a:rPr lang="en-US" sz="2800" dirty="0" err="1">
                <a:solidFill>
                  <a:schemeClr val="accent6">
                    <a:lumMod val="50000"/>
                  </a:schemeClr>
                </a:solidFill>
                <a:latin typeface="+mj-lt"/>
              </a:rPr>
              <a:t>nhiều</a:t>
            </a:r>
            <a:r>
              <a:rPr lang="en-US" sz="2800" dirty="0">
                <a:solidFill>
                  <a:schemeClr val="accent6">
                    <a:lumMod val="50000"/>
                  </a:schemeClr>
                </a:solidFill>
                <a:latin typeface="+mj-lt"/>
              </a:rPr>
              <a:t> </a:t>
            </a:r>
            <a:r>
              <a:rPr lang="en-US" sz="2800" dirty="0" err="1">
                <a:solidFill>
                  <a:schemeClr val="accent6">
                    <a:lumMod val="50000"/>
                  </a:schemeClr>
                </a:solidFill>
                <a:latin typeface="+mj-lt"/>
              </a:rPr>
              <a:t>hướng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khác</a:t>
            </a:r>
            <a:r>
              <a:rPr lang="en-US" sz="2800" dirty="0">
                <a:solidFill>
                  <a:schemeClr val="accent6">
                    <a:lumMod val="50000"/>
                  </a:schemeClr>
                </a:solidFill>
                <a:latin typeface="+mj-lt"/>
              </a:rPr>
              <a:t> </a:t>
            </a:r>
            <a:r>
              <a:rPr lang="en-US" sz="2800" dirty="0" err="1">
                <a:solidFill>
                  <a:schemeClr val="accent6">
                    <a:lumMod val="50000"/>
                  </a:schemeClr>
                </a:solidFill>
                <a:latin typeface="+mj-lt"/>
              </a:rPr>
              <a:t>nhau</a:t>
            </a:r>
            <a:r>
              <a:rPr lang="en-US" sz="2800" dirty="0">
                <a:solidFill>
                  <a:schemeClr val="accent6">
                    <a:lumMod val="50000"/>
                  </a:schemeClr>
                </a:solidFill>
                <a:latin typeface="+mj-lt"/>
              </a:rPr>
              <a:t>.</a:t>
            </a:r>
          </a:p>
        </p:txBody>
      </p:sp>
      <p:sp>
        <p:nvSpPr>
          <p:cNvPr id="15" name="Rectangle 14">
            <a:extLst>
              <a:ext uri="{FF2B5EF4-FFF2-40B4-BE49-F238E27FC236}">
                <a16:creationId xmlns:a16="http://schemas.microsoft.com/office/drawing/2014/main" id="{42C36FA8-CED7-4F14-8380-9A0C193F3AA8}"/>
              </a:ext>
            </a:extLst>
          </p:cNvPr>
          <p:cNvSpPr/>
          <p:nvPr/>
        </p:nvSpPr>
        <p:spPr>
          <a:xfrm>
            <a:off x="1767965" y="2409611"/>
            <a:ext cx="4644141" cy="658835"/>
          </a:xfrm>
          <a:prstGeom prst="rect">
            <a:avLst/>
          </a:prstGeom>
        </p:spPr>
        <p:txBody>
          <a:bodyPr wrap="square">
            <a:spAutoFit/>
          </a:bodyPr>
          <a:lstStyle/>
          <a:p>
            <a:pPr algn="just">
              <a:lnSpc>
                <a:spcPct val="150000"/>
              </a:lnSpc>
            </a:pPr>
            <a:r>
              <a:rPr lang="en-US" sz="2800">
                <a:latin typeface="+mj-lt"/>
              </a:rPr>
              <a:t>tần </a:t>
            </a:r>
            <a:r>
              <a:rPr lang="en-US" sz="2800" dirty="0" err="1">
                <a:latin typeface="+mj-lt"/>
              </a:rPr>
              <a:t>ngần</a:t>
            </a:r>
            <a:endParaRPr lang="vi-VN" sz="2800" dirty="0">
              <a:latin typeface="+mj-lt"/>
            </a:endParaRPr>
          </a:p>
        </p:txBody>
      </p:sp>
      <p:sp>
        <p:nvSpPr>
          <p:cNvPr id="16" name="Oval 15">
            <a:extLst>
              <a:ext uri="{FF2B5EF4-FFF2-40B4-BE49-F238E27FC236}">
                <a16:creationId xmlns:a16="http://schemas.microsoft.com/office/drawing/2014/main" id="{3AB36C7B-C3E8-4C2F-B837-77CE7895B0B9}"/>
              </a:ext>
            </a:extLst>
          </p:cNvPr>
          <p:cNvSpPr/>
          <p:nvPr/>
        </p:nvSpPr>
        <p:spPr>
          <a:xfrm>
            <a:off x="1486965" y="2578916"/>
            <a:ext cx="281000" cy="311888"/>
          </a:xfrm>
          <a:prstGeom prst="ellipse">
            <a:avLst/>
          </a:pr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7" name="Rectangle 16">
            <a:extLst>
              <a:ext uri="{FF2B5EF4-FFF2-40B4-BE49-F238E27FC236}">
                <a16:creationId xmlns:a16="http://schemas.microsoft.com/office/drawing/2014/main" id="{4AFAC402-3C67-4059-BAD3-62BF5A6C6C03}"/>
              </a:ext>
            </a:extLst>
          </p:cNvPr>
          <p:cNvSpPr/>
          <p:nvPr/>
        </p:nvSpPr>
        <p:spPr>
          <a:xfrm>
            <a:off x="3521241" y="4150221"/>
            <a:ext cx="1525457" cy="658835"/>
          </a:xfrm>
          <a:prstGeom prst="rect">
            <a:avLst/>
          </a:prstGeom>
        </p:spPr>
        <p:txBody>
          <a:bodyPr wrap="square">
            <a:spAutoFit/>
          </a:bodyPr>
          <a:lstStyle/>
          <a:p>
            <a:pPr algn="just">
              <a:lnSpc>
                <a:spcPct val="150000"/>
              </a:lnSpc>
            </a:pPr>
            <a:r>
              <a:rPr lang="vi-VN" sz="2800">
                <a:latin typeface="+mj-lt"/>
              </a:rPr>
              <a:t> </a:t>
            </a:r>
            <a:r>
              <a:rPr lang="en-US" sz="2800" dirty="0" err="1">
                <a:latin typeface="+mj-lt"/>
              </a:rPr>
              <a:t>cần</a:t>
            </a:r>
            <a:r>
              <a:rPr lang="en-US" sz="2800" dirty="0">
                <a:latin typeface="+mj-lt"/>
              </a:rPr>
              <a:t> </a:t>
            </a:r>
            <a:r>
              <a:rPr lang="en-US" sz="2800" dirty="0" err="1">
                <a:latin typeface="+mj-lt"/>
              </a:rPr>
              <a:t>vụ</a:t>
            </a:r>
            <a:endParaRPr lang="vi-VN" sz="2800" dirty="0">
              <a:latin typeface="+mj-lt"/>
            </a:endParaRPr>
          </a:p>
        </p:txBody>
      </p:sp>
      <p:sp>
        <p:nvSpPr>
          <p:cNvPr id="18" name="Oval 17">
            <a:extLst>
              <a:ext uri="{FF2B5EF4-FFF2-40B4-BE49-F238E27FC236}">
                <a16:creationId xmlns:a16="http://schemas.microsoft.com/office/drawing/2014/main" id="{E4D82F67-3FE5-4BB5-99B0-8E20B047A44B}"/>
              </a:ext>
            </a:extLst>
          </p:cNvPr>
          <p:cNvSpPr/>
          <p:nvPr/>
        </p:nvSpPr>
        <p:spPr>
          <a:xfrm>
            <a:off x="3011423" y="4475470"/>
            <a:ext cx="281000" cy="311888"/>
          </a:xfrm>
          <a:prstGeom prst="ellipse">
            <a:avLst/>
          </a:pr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9" name="TextBox 18">
            <a:extLst>
              <a:ext uri="{FF2B5EF4-FFF2-40B4-BE49-F238E27FC236}">
                <a16:creationId xmlns:a16="http://schemas.microsoft.com/office/drawing/2014/main" id="{99067E7D-5BAA-4D2C-ADC9-7998651A2FF3}"/>
              </a:ext>
            </a:extLst>
          </p:cNvPr>
          <p:cNvSpPr txBox="1"/>
          <p:nvPr/>
        </p:nvSpPr>
        <p:spPr>
          <a:xfrm>
            <a:off x="3259394" y="2409610"/>
            <a:ext cx="7978877" cy="1296830"/>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đang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mải</a:t>
            </a:r>
            <a:r>
              <a:rPr lang="en-US" sz="2800" dirty="0">
                <a:solidFill>
                  <a:schemeClr val="accent6">
                    <a:lumMod val="50000"/>
                  </a:schemeClr>
                </a:solidFill>
                <a:latin typeface="+mj-lt"/>
              </a:rPr>
              <a:t> </a:t>
            </a:r>
            <a:r>
              <a:rPr lang="en-US" sz="2800" dirty="0" err="1">
                <a:solidFill>
                  <a:schemeClr val="accent6">
                    <a:lumMod val="50000"/>
                  </a:schemeClr>
                </a:solidFill>
                <a:latin typeface="+mj-lt"/>
              </a:rPr>
              <a:t>suy</a:t>
            </a:r>
            <a:r>
              <a:rPr lang="en-US" sz="2800" dirty="0">
                <a:solidFill>
                  <a:schemeClr val="accent6">
                    <a:lumMod val="50000"/>
                  </a:schemeClr>
                </a:solidFill>
                <a:latin typeface="+mj-lt"/>
              </a:rPr>
              <a:t> </a:t>
            </a:r>
            <a:r>
              <a:rPr lang="en-US" sz="2800" dirty="0" err="1">
                <a:solidFill>
                  <a:schemeClr val="accent6">
                    <a:lumMod val="50000"/>
                  </a:schemeClr>
                </a:solidFill>
                <a:latin typeface="+mj-lt"/>
              </a:rPr>
              <a:t>nghĩ</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cân</a:t>
            </a:r>
            <a:r>
              <a:rPr lang="en-US" sz="2800" dirty="0">
                <a:solidFill>
                  <a:schemeClr val="accent6">
                    <a:lumMod val="50000"/>
                  </a:schemeClr>
                </a:solidFill>
                <a:latin typeface="+mj-lt"/>
              </a:rPr>
              <a:t> </a:t>
            </a:r>
            <a:r>
              <a:rPr lang="en-US" sz="2800" dirty="0" err="1">
                <a:solidFill>
                  <a:schemeClr val="accent6">
                    <a:lumMod val="50000"/>
                  </a:schemeClr>
                </a:solidFill>
                <a:latin typeface="+mj-lt"/>
              </a:rPr>
              <a:t>nhắc</a:t>
            </a:r>
            <a:r>
              <a:rPr lang="en-US" sz="2800" dirty="0">
                <a:solidFill>
                  <a:schemeClr val="accent6">
                    <a:lumMod val="50000"/>
                  </a:schemeClr>
                </a:solidFill>
                <a:latin typeface="+mj-lt"/>
              </a:rPr>
              <a:t> </a:t>
            </a:r>
            <a:r>
              <a:rPr lang="en-US" sz="2800" dirty="0" err="1">
                <a:solidFill>
                  <a:schemeClr val="accent6">
                    <a:lumMod val="50000"/>
                  </a:schemeClr>
                </a:solidFill>
                <a:latin typeface="+mj-lt"/>
              </a:rPr>
              <a:t>và</a:t>
            </a:r>
            <a:r>
              <a:rPr lang="en-US" sz="2800" dirty="0">
                <a:solidFill>
                  <a:schemeClr val="accent6">
                    <a:lumMod val="50000"/>
                  </a:schemeClr>
                </a:solidFill>
                <a:latin typeface="+mj-lt"/>
              </a:rPr>
              <a:t> </a:t>
            </a:r>
            <a:r>
              <a:rPr lang="en-US" sz="2800" dirty="0" err="1">
                <a:solidFill>
                  <a:schemeClr val="accent6">
                    <a:lumMod val="50000"/>
                  </a:schemeClr>
                </a:solidFill>
                <a:latin typeface="+mj-lt"/>
              </a:rPr>
              <a:t>chưa</a:t>
            </a:r>
            <a:r>
              <a:rPr lang="en-US" sz="2800" dirty="0">
                <a:solidFill>
                  <a:schemeClr val="accent6">
                    <a:lumMod val="50000"/>
                  </a:schemeClr>
                </a:solidFill>
                <a:latin typeface="+mj-lt"/>
              </a:rPr>
              <a:t> </a:t>
            </a:r>
            <a:r>
              <a:rPr lang="en-US" sz="2800" dirty="0" err="1">
                <a:solidFill>
                  <a:schemeClr val="accent6">
                    <a:lumMod val="50000"/>
                  </a:schemeClr>
                </a:solidFill>
                <a:latin typeface="+mj-lt"/>
              </a:rPr>
              <a:t>biết</a:t>
            </a:r>
            <a:r>
              <a:rPr lang="en-US" sz="2800" dirty="0">
                <a:solidFill>
                  <a:schemeClr val="accent6">
                    <a:lumMod val="50000"/>
                  </a:schemeClr>
                </a:solidFill>
                <a:latin typeface="+mj-lt"/>
              </a:rPr>
              <a:t> </a:t>
            </a:r>
            <a:r>
              <a:rPr lang="en-US" sz="2800" dirty="0" err="1">
                <a:solidFill>
                  <a:schemeClr val="accent6">
                    <a:lumMod val="50000"/>
                  </a:schemeClr>
                </a:solidFill>
                <a:latin typeface="+mj-lt"/>
              </a:rPr>
              <a:t>nên</a:t>
            </a:r>
            <a:r>
              <a:rPr lang="en-US" sz="2800" dirty="0">
                <a:solidFill>
                  <a:schemeClr val="accent6">
                    <a:lumMod val="50000"/>
                  </a:schemeClr>
                </a:solidFill>
                <a:latin typeface="+mj-lt"/>
              </a:rPr>
              <a:t> </a:t>
            </a:r>
            <a:r>
              <a:rPr lang="en-US" sz="2800" dirty="0" err="1">
                <a:solidFill>
                  <a:schemeClr val="accent6">
                    <a:lumMod val="50000"/>
                  </a:schemeClr>
                </a:solidFill>
                <a:latin typeface="+mj-lt"/>
              </a:rPr>
              <a:t>làm</a:t>
            </a:r>
            <a:r>
              <a:rPr lang="en-US" sz="2800" dirty="0">
                <a:solidFill>
                  <a:schemeClr val="accent6">
                    <a:lumMod val="50000"/>
                  </a:schemeClr>
                </a:solidFill>
                <a:latin typeface="+mj-lt"/>
              </a:rPr>
              <a:t> </a:t>
            </a:r>
            <a:r>
              <a:rPr lang="en-US" sz="2800" dirty="0" err="1">
                <a:solidFill>
                  <a:schemeClr val="accent6">
                    <a:lumMod val="50000"/>
                  </a:schemeClr>
                </a:solidFill>
                <a:latin typeface="+mj-lt"/>
              </a:rPr>
              <a:t>gì</a:t>
            </a:r>
            <a:r>
              <a:rPr lang="en-US" sz="2800" dirty="0">
                <a:solidFill>
                  <a:schemeClr val="accent6">
                    <a:lumMod val="50000"/>
                  </a:schemeClr>
                </a:solidFill>
                <a:latin typeface="+mj-lt"/>
              </a:rPr>
              <a:t> hay </a:t>
            </a:r>
            <a:r>
              <a:rPr lang="en-US" sz="2800" dirty="0" err="1">
                <a:solidFill>
                  <a:schemeClr val="accent6">
                    <a:lumMod val="50000"/>
                  </a:schemeClr>
                </a:solidFill>
                <a:latin typeface="+mj-lt"/>
              </a:rPr>
              <a:t>quyết</a:t>
            </a:r>
            <a:r>
              <a:rPr lang="en-US" sz="2800" dirty="0">
                <a:solidFill>
                  <a:schemeClr val="accent6">
                    <a:lumMod val="50000"/>
                  </a:schemeClr>
                </a:solidFill>
                <a:latin typeface="+mj-lt"/>
              </a:rPr>
              <a:t> </a:t>
            </a:r>
            <a:r>
              <a:rPr lang="en-US" sz="2800" dirty="0" err="1">
                <a:solidFill>
                  <a:schemeClr val="accent6">
                    <a:lumMod val="50000"/>
                  </a:schemeClr>
                </a:solidFill>
                <a:latin typeface="+mj-lt"/>
              </a:rPr>
              <a:t>định</a:t>
            </a:r>
            <a:r>
              <a:rPr lang="en-US" sz="2800" dirty="0">
                <a:solidFill>
                  <a:schemeClr val="accent6">
                    <a:lumMod val="50000"/>
                  </a:schemeClr>
                </a:solidFill>
                <a:latin typeface="+mj-lt"/>
              </a:rPr>
              <a:t> </a:t>
            </a:r>
            <a:r>
              <a:rPr lang="en-US" sz="2800" dirty="0" err="1">
                <a:solidFill>
                  <a:schemeClr val="accent6">
                    <a:lumMod val="50000"/>
                  </a:schemeClr>
                </a:solidFill>
                <a:latin typeface="+mj-lt"/>
              </a:rPr>
              <a:t>thế</a:t>
            </a:r>
            <a:r>
              <a:rPr lang="en-US" sz="2800" dirty="0">
                <a:solidFill>
                  <a:schemeClr val="accent6">
                    <a:lumMod val="50000"/>
                  </a:schemeClr>
                </a:solidFill>
                <a:latin typeface="+mj-lt"/>
              </a:rPr>
              <a:t> </a:t>
            </a:r>
            <a:r>
              <a:rPr lang="en-US" sz="2800" dirty="0" err="1">
                <a:solidFill>
                  <a:schemeClr val="accent6">
                    <a:lumMod val="50000"/>
                  </a:schemeClr>
                </a:solidFill>
                <a:latin typeface="+mj-lt"/>
              </a:rPr>
              <a:t>nào</a:t>
            </a:r>
            <a:r>
              <a:rPr lang="en-US" sz="2800" dirty="0">
                <a:solidFill>
                  <a:schemeClr val="accent6">
                    <a:lumMod val="50000"/>
                  </a:schemeClr>
                </a:solidFill>
                <a:latin typeface="+mj-lt"/>
              </a:rPr>
              <a:t>.</a:t>
            </a:r>
          </a:p>
        </p:txBody>
      </p:sp>
      <p:sp>
        <p:nvSpPr>
          <p:cNvPr id="20" name="TextBox 19">
            <a:extLst>
              <a:ext uri="{FF2B5EF4-FFF2-40B4-BE49-F238E27FC236}">
                <a16:creationId xmlns:a16="http://schemas.microsoft.com/office/drawing/2014/main" id="{9822A343-4D8F-4C2A-B5FE-E9089B9640FC}"/>
              </a:ext>
            </a:extLst>
          </p:cNvPr>
          <p:cNvSpPr txBox="1"/>
          <p:nvPr/>
        </p:nvSpPr>
        <p:spPr>
          <a:xfrm>
            <a:off x="4911214" y="4152305"/>
            <a:ext cx="6861686" cy="658835"/>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người</a:t>
            </a:r>
            <a:r>
              <a:rPr lang="en-US" sz="2800" dirty="0">
                <a:solidFill>
                  <a:schemeClr val="accent6">
                    <a:lumMod val="50000"/>
                  </a:schemeClr>
                </a:solidFill>
                <a:latin typeface="+mj-lt"/>
              </a:rPr>
              <a:t> </a:t>
            </a:r>
            <a:r>
              <a:rPr lang="en-US" sz="2800" dirty="0" err="1">
                <a:solidFill>
                  <a:schemeClr val="accent6">
                    <a:lumMod val="50000"/>
                  </a:schemeClr>
                </a:solidFill>
                <a:latin typeface="+mj-lt"/>
              </a:rPr>
              <a:t>làm</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công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việc</a:t>
            </a:r>
            <a:r>
              <a:rPr lang="en-US" sz="2800" dirty="0">
                <a:solidFill>
                  <a:schemeClr val="accent6">
                    <a:lumMod val="50000"/>
                  </a:schemeClr>
                </a:solidFill>
                <a:latin typeface="+mj-lt"/>
              </a:rPr>
              <a:t> </a:t>
            </a:r>
            <a:r>
              <a:rPr lang="en-US" sz="2800" dirty="0" err="1">
                <a:solidFill>
                  <a:schemeClr val="accent6">
                    <a:lumMod val="50000"/>
                  </a:schemeClr>
                </a:solidFill>
                <a:latin typeface="+mj-lt"/>
              </a:rPr>
              <a:t>chăm</a:t>
            </a:r>
            <a:r>
              <a:rPr lang="en-US" sz="2800" dirty="0">
                <a:solidFill>
                  <a:schemeClr val="accent6">
                    <a:lumMod val="50000"/>
                  </a:schemeClr>
                </a:solidFill>
                <a:latin typeface="+mj-lt"/>
              </a:rPr>
              <a:t> </a:t>
            </a:r>
            <a:r>
              <a:rPr lang="en-US" sz="2800" dirty="0" err="1">
                <a:solidFill>
                  <a:schemeClr val="accent6">
                    <a:lumMod val="50000"/>
                  </a:schemeClr>
                </a:solidFill>
                <a:latin typeface="+mj-lt"/>
              </a:rPr>
              <a:t>sóc</a:t>
            </a:r>
            <a:r>
              <a:rPr lang="en-US" sz="2800" dirty="0">
                <a:solidFill>
                  <a:schemeClr val="accent6">
                    <a:lumMod val="50000"/>
                  </a:schemeClr>
                </a:solidFill>
                <a:latin typeface="+mj-lt"/>
              </a:rPr>
              <a:t> </a:t>
            </a:r>
            <a:r>
              <a:rPr lang="en-US" sz="2800" dirty="0" err="1">
                <a:solidFill>
                  <a:schemeClr val="accent6">
                    <a:lumMod val="50000"/>
                  </a:schemeClr>
                </a:solidFill>
                <a:latin typeface="+mj-lt"/>
              </a:rPr>
              <a:t>Bác</a:t>
            </a:r>
            <a:r>
              <a:rPr lang="en-US" sz="2800" dirty="0">
                <a:solidFill>
                  <a:schemeClr val="accent6">
                    <a:lumMod val="50000"/>
                  </a:schemeClr>
                </a:solidFill>
                <a:latin typeface="+mj-lt"/>
              </a:rPr>
              <a:t> </a:t>
            </a:r>
            <a:r>
              <a:rPr lang="en-US" sz="2800" dirty="0" err="1">
                <a:solidFill>
                  <a:schemeClr val="accent6">
                    <a:lumMod val="50000"/>
                  </a:schemeClr>
                </a:solidFill>
                <a:latin typeface="+mj-lt"/>
              </a:rPr>
              <a:t>Hồ</a:t>
            </a:r>
            <a:r>
              <a:rPr lang="en-US" sz="2800" dirty="0">
                <a:solidFill>
                  <a:schemeClr val="accent6">
                    <a:lumMod val="50000"/>
                  </a:schemeClr>
                </a:solidFill>
                <a:latin typeface="+mj-lt"/>
              </a:rPr>
              <a:t>.</a:t>
            </a:r>
          </a:p>
        </p:txBody>
      </p:sp>
    </p:spTree>
    <p:custDataLst>
      <p:tags r:id="rId1"/>
    </p:custDataLst>
    <p:extLst>
      <p:ext uri="{BB962C8B-B14F-4D97-AF65-F5344CB8AC3E}">
        <p14:creationId xmlns:p14="http://schemas.microsoft.com/office/powerpoint/2010/main" val="10807548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5" grpId="0"/>
      <p:bldP spid="16" grpId="0" animBg="1"/>
      <p:bldP spid="17" grpId="0"/>
      <p:bldP spid="18" grpId="0" animBg="1"/>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29D2CE-AB37-4EA7-8F6E-CC41C7F07523}"/>
              </a:ext>
            </a:extLst>
          </p:cNvPr>
          <p:cNvSpPr txBox="1"/>
          <p:nvPr/>
        </p:nvSpPr>
        <p:spPr>
          <a:xfrm>
            <a:off x="3148137" y="1005343"/>
            <a:ext cx="1084780"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23C34BD7-3BE5-4493-BC6B-D3FA51E8E0E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371725" y="1045403"/>
            <a:ext cx="776411" cy="700229"/>
          </a:xfrm>
          <a:prstGeom prst="rect">
            <a:avLst/>
          </a:prstGeom>
        </p:spPr>
      </p:pic>
      <p:sp>
        <p:nvSpPr>
          <p:cNvPr id="4" name="TextBox 3">
            <a:extLst>
              <a:ext uri="{FF2B5EF4-FFF2-40B4-BE49-F238E27FC236}">
                <a16:creationId xmlns:a16="http://schemas.microsoft.com/office/drawing/2014/main" id="{5A1C92AC-89D6-4B47-8722-BE8AE90396B4}"/>
              </a:ext>
            </a:extLst>
          </p:cNvPr>
          <p:cNvSpPr txBox="1"/>
          <p:nvPr/>
        </p:nvSpPr>
        <p:spPr>
          <a:xfrm>
            <a:off x="2518779" y="1646241"/>
            <a:ext cx="7154436" cy="889667"/>
          </a:xfrm>
          <a:prstGeom prst="rect">
            <a:avLst/>
          </a:prstGeom>
          <a:noFill/>
        </p:spPr>
        <p:txBody>
          <a:bodyPr wrap="square" rtlCol="0">
            <a:spAutoFit/>
          </a:bodyPr>
          <a:lstStyle/>
          <a:p>
            <a:pPr algn="ctr">
              <a:lnSpc>
                <a:spcPct val="150000"/>
              </a:lnSpc>
            </a:pPr>
            <a:r>
              <a:rPr lang="vi-VN" sz="4000" b="1" dirty="0">
                <a:solidFill>
                  <a:srgbClr val="FF0000"/>
                </a:solidFill>
                <a:latin typeface="+mj-lt"/>
              </a:rPr>
              <a:t>Một số câu văn dài</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99326453-3714-4B1A-BF98-B38FE307FE1A}"/>
              </a:ext>
            </a:extLst>
          </p:cNvPr>
          <p:cNvSpPr/>
          <p:nvPr/>
        </p:nvSpPr>
        <p:spPr>
          <a:xfrm>
            <a:off x="2098160" y="2655658"/>
            <a:ext cx="7995683" cy="1296830"/>
          </a:xfrm>
          <a:prstGeom prst="rect">
            <a:avLst/>
          </a:prstGeom>
        </p:spPr>
        <p:txBody>
          <a:bodyPr wrap="square">
            <a:spAutoFit/>
          </a:bodyPr>
          <a:lstStyle/>
          <a:p>
            <a:pPr algn="just">
              <a:lnSpc>
                <a:spcPct val="150000"/>
              </a:lnSpc>
            </a:pPr>
            <a:r>
              <a:rPr lang="vi-VN" sz="2800" dirty="0">
                <a:latin typeface="+mj-lt"/>
              </a:rPr>
              <a:t> </a:t>
            </a:r>
            <a:r>
              <a:rPr lang="en-US" sz="2800" dirty="0">
                <a:latin typeface="+mj-lt"/>
              </a:rPr>
              <a:t>    </a:t>
            </a:r>
            <a:r>
              <a:rPr lang="en-US" sz="2800" dirty="0" err="1">
                <a:latin typeface="+mj-lt"/>
              </a:rPr>
              <a:t>Một</a:t>
            </a:r>
            <a:r>
              <a:rPr lang="en-US" sz="2800" dirty="0">
                <a:latin typeface="+mj-lt"/>
              </a:rPr>
              <a:t> </a:t>
            </a:r>
            <a:r>
              <a:rPr lang="en-US" sz="2800" dirty="0" err="1">
                <a:latin typeface="+mj-lt"/>
              </a:rPr>
              <a:t>sớm</a:t>
            </a:r>
            <a:r>
              <a:rPr lang="en-US" sz="2800" dirty="0">
                <a:latin typeface="+mj-lt"/>
              </a:rPr>
              <a:t> </a:t>
            </a:r>
            <a:r>
              <a:rPr lang="en-US" sz="2800" dirty="0" err="1">
                <a:latin typeface="+mj-lt"/>
              </a:rPr>
              <a:t>hôm</a:t>
            </a:r>
            <a:r>
              <a:rPr lang="en-US" sz="2800" dirty="0">
                <a:latin typeface="+mj-lt"/>
              </a:rPr>
              <a:t> </a:t>
            </a:r>
            <a:r>
              <a:rPr lang="en-US" sz="2800" dirty="0" err="1">
                <a:latin typeface="+mj-lt"/>
              </a:rPr>
              <a:t>ấy</a:t>
            </a:r>
            <a:r>
              <a:rPr lang="en-US" sz="2800" dirty="0">
                <a:latin typeface="+mj-lt"/>
              </a:rPr>
              <a:t>, </a:t>
            </a:r>
            <a:r>
              <a:rPr lang="en-US" sz="2800" dirty="0" err="1">
                <a:latin typeface="+mj-lt"/>
              </a:rPr>
              <a:t>như</a:t>
            </a:r>
            <a:r>
              <a:rPr lang="en-US" sz="2800" dirty="0">
                <a:latin typeface="+mj-lt"/>
              </a:rPr>
              <a:t> </a:t>
            </a:r>
            <a:r>
              <a:rPr lang="en-US" sz="2800" dirty="0" err="1">
                <a:latin typeface="+mj-lt"/>
              </a:rPr>
              <a:t>thường</a:t>
            </a:r>
            <a:r>
              <a:rPr lang="en-US" sz="2800" dirty="0">
                <a:latin typeface="+mj-lt"/>
              </a:rPr>
              <a:t> </a:t>
            </a:r>
            <a:r>
              <a:rPr lang="en-US" sz="2800" dirty="0" err="1">
                <a:latin typeface="+mj-lt"/>
              </a:rPr>
              <a:t>lệ</a:t>
            </a:r>
            <a:r>
              <a:rPr lang="en-US" sz="2800" dirty="0">
                <a:latin typeface="+mj-lt"/>
              </a:rPr>
              <a:t>, </a:t>
            </a:r>
            <a:r>
              <a:rPr lang="en-US" sz="2800" dirty="0" err="1">
                <a:latin typeface="+mj-lt"/>
              </a:rPr>
              <a:t>Bác</a:t>
            </a:r>
            <a:r>
              <a:rPr lang="en-US" sz="2800" dirty="0">
                <a:latin typeface="+mj-lt"/>
              </a:rPr>
              <a:t> </a:t>
            </a:r>
            <a:r>
              <a:rPr lang="en-US" sz="2800" dirty="0" err="1">
                <a:latin typeface="+mj-lt"/>
              </a:rPr>
              <a:t>Hồ</a:t>
            </a:r>
            <a:r>
              <a:rPr lang="en-US" sz="2800" dirty="0">
                <a:latin typeface="+mj-lt"/>
              </a:rPr>
              <a:t> </a:t>
            </a:r>
            <a:r>
              <a:rPr lang="en-US" sz="2800" dirty="0" err="1">
                <a:latin typeface="+mj-lt"/>
              </a:rPr>
              <a:t>đi</a:t>
            </a:r>
            <a:r>
              <a:rPr lang="en-US" sz="2800" dirty="0">
                <a:latin typeface="+mj-lt"/>
              </a:rPr>
              <a:t> </a:t>
            </a:r>
            <a:r>
              <a:rPr lang="en-US" sz="2800" dirty="0" err="1">
                <a:latin typeface="+mj-lt"/>
              </a:rPr>
              <a:t>dạo</a:t>
            </a:r>
            <a:r>
              <a:rPr lang="en-US" sz="2800" dirty="0">
                <a:latin typeface="+mj-lt"/>
              </a:rPr>
              <a:t> </a:t>
            </a:r>
            <a:r>
              <a:rPr lang="en-US" sz="2800" dirty="0" err="1">
                <a:latin typeface="+mj-lt"/>
              </a:rPr>
              <a:t>trong</a:t>
            </a:r>
            <a:r>
              <a:rPr lang="en-US" sz="2800" dirty="0">
                <a:latin typeface="+mj-lt"/>
              </a:rPr>
              <a:t> </a:t>
            </a:r>
            <a:r>
              <a:rPr lang="en-US" sz="2800" dirty="0" err="1">
                <a:latin typeface="+mj-lt"/>
              </a:rPr>
              <a:t>vườn</a:t>
            </a:r>
            <a:r>
              <a:rPr lang="en-US" sz="2800" dirty="0">
                <a:latin typeface="+mj-lt"/>
              </a:rPr>
              <a:t>.</a:t>
            </a:r>
            <a:endParaRPr lang="vi-VN" sz="2800" dirty="0">
              <a:latin typeface="+mj-lt"/>
            </a:endParaRPr>
          </a:p>
        </p:txBody>
      </p:sp>
      <p:sp>
        <p:nvSpPr>
          <p:cNvPr id="6" name="Oval 5">
            <a:extLst>
              <a:ext uri="{FF2B5EF4-FFF2-40B4-BE49-F238E27FC236}">
                <a16:creationId xmlns:a16="http://schemas.microsoft.com/office/drawing/2014/main" id="{750745C5-56BF-44D1-9827-0755FD083662}"/>
              </a:ext>
            </a:extLst>
          </p:cNvPr>
          <p:cNvSpPr/>
          <p:nvPr/>
        </p:nvSpPr>
        <p:spPr>
          <a:xfrm>
            <a:off x="2218668" y="2838896"/>
            <a:ext cx="311888" cy="311888"/>
          </a:xfrm>
          <a:prstGeom prst="ellipse">
            <a:avLst/>
          </a:pr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cxnSp>
        <p:nvCxnSpPr>
          <p:cNvPr id="7" name="Straight Connector 6">
            <a:extLst>
              <a:ext uri="{FF2B5EF4-FFF2-40B4-BE49-F238E27FC236}">
                <a16:creationId xmlns:a16="http://schemas.microsoft.com/office/drawing/2014/main" id="{B5FEAA5F-F16A-48ED-B136-77FECCABDF7E}"/>
              </a:ext>
            </a:extLst>
          </p:cNvPr>
          <p:cNvCxnSpPr/>
          <p:nvPr/>
        </p:nvCxnSpPr>
        <p:spPr>
          <a:xfrm flipH="1">
            <a:off x="5561051" y="268096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1EC8893-55DF-41EC-B1CE-788DABB0DBA8}"/>
              </a:ext>
            </a:extLst>
          </p:cNvPr>
          <p:cNvGrpSpPr/>
          <p:nvPr/>
        </p:nvGrpSpPr>
        <p:grpSpPr>
          <a:xfrm>
            <a:off x="4693047" y="3292512"/>
            <a:ext cx="233915" cy="627751"/>
            <a:chOff x="5551064" y="2181164"/>
            <a:chExt cx="175436" cy="470813"/>
          </a:xfrm>
        </p:grpSpPr>
        <p:cxnSp>
          <p:nvCxnSpPr>
            <p:cNvPr id="10" name="Straight Connector 9">
              <a:extLst>
                <a:ext uri="{FF2B5EF4-FFF2-40B4-BE49-F238E27FC236}">
                  <a16:creationId xmlns:a16="http://schemas.microsoft.com/office/drawing/2014/main" id="{8D053973-8E84-439C-91AD-86F639F226B3}"/>
                </a:ext>
              </a:extLst>
            </p:cNvPr>
            <p:cNvCxnSpPr/>
            <p:nvPr/>
          </p:nvCxnSpPr>
          <p:spPr>
            <a:xfrm flipH="1">
              <a:off x="5588277"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A5B3D2-69D7-4E38-B3D5-E3B1E1AE049E}"/>
                </a:ext>
              </a:extLst>
            </p:cNvPr>
            <p:cNvCxnSpPr/>
            <p:nvPr/>
          </p:nvCxnSpPr>
          <p:spPr>
            <a:xfrm flipH="1">
              <a:off x="5551064"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DB57405-4D7A-4F1D-A2C9-CAF216B317AC}"/>
              </a:ext>
            </a:extLst>
          </p:cNvPr>
          <p:cNvCxnSpPr/>
          <p:nvPr/>
        </p:nvCxnSpPr>
        <p:spPr>
          <a:xfrm flipH="1">
            <a:off x="8218865" y="266476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E76EEE0-3367-4C19-88D8-2E50DCCF3036}"/>
              </a:ext>
            </a:extLst>
          </p:cNvPr>
          <p:cNvSpPr/>
          <p:nvPr/>
        </p:nvSpPr>
        <p:spPr>
          <a:xfrm>
            <a:off x="2098160" y="4050928"/>
            <a:ext cx="7995683" cy="1296830"/>
          </a:xfrm>
          <a:prstGeom prst="rect">
            <a:avLst/>
          </a:prstGeom>
        </p:spPr>
        <p:txBody>
          <a:bodyPr wrap="square">
            <a:spAutoFit/>
          </a:bodyPr>
          <a:lstStyle/>
          <a:p>
            <a:pPr algn="just">
              <a:lnSpc>
                <a:spcPct val="150000"/>
              </a:lnSpc>
            </a:pPr>
            <a:r>
              <a:rPr lang="vi-VN" sz="2800" dirty="0">
                <a:latin typeface="+mj-lt"/>
              </a:rPr>
              <a:t> </a:t>
            </a:r>
            <a:r>
              <a:rPr lang="en-US" sz="2800" dirty="0">
                <a:latin typeface="+mj-lt"/>
              </a:rPr>
              <a:t>   </a:t>
            </a:r>
            <a:r>
              <a:rPr lang="en-US" sz="2800" dirty="0" err="1">
                <a:latin typeface="+mj-lt"/>
              </a:rPr>
              <a:t>Đến</a:t>
            </a:r>
            <a:r>
              <a:rPr lang="en-US" sz="2800" dirty="0">
                <a:latin typeface="+mj-lt"/>
              </a:rPr>
              <a:t> </a:t>
            </a:r>
            <a:r>
              <a:rPr lang="en-US" sz="2800" dirty="0" err="1">
                <a:latin typeface="+mj-lt"/>
              </a:rPr>
              <a:t>gần</a:t>
            </a:r>
            <a:r>
              <a:rPr lang="en-US" sz="2800" dirty="0">
                <a:latin typeface="+mj-lt"/>
              </a:rPr>
              <a:t> </a:t>
            </a:r>
            <a:r>
              <a:rPr lang="en-US" sz="2800" dirty="0" err="1">
                <a:latin typeface="+mj-lt"/>
              </a:rPr>
              <a:t>cây</a:t>
            </a:r>
            <a:r>
              <a:rPr lang="en-US" sz="2800" dirty="0">
                <a:latin typeface="+mj-lt"/>
              </a:rPr>
              <a:t> </a:t>
            </a:r>
            <a:r>
              <a:rPr lang="en-US" sz="2800" dirty="0" err="1">
                <a:latin typeface="+mj-lt"/>
              </a:rPr>
              <a:t>đa</a:t>
            </a:r>
            <a:r>
              <a:rPr lang="en-US" sz="2800" dirty="0">
                <a:latin typeface="+mj-lt"/>
              </a:rPr>
              <a:t>, </a:t>
            </a:r>
            <a:r>
              <a:rPr lang="en-US" sz="2800" dirty="0" err="1">
                <a:latin typeface="+mj-lt"/>
              </a:rPr>
              <a:t>Bác</a:t>
            </a:r>
            <a:r>
              <a:rPr lang="en-US" sz="2800" dirty="0">
                <a:latin typeface="+mj-lt"/>
              </a:rPr>
              <a:t> </a:t>
            </a:r>
            <a:r>
              <a:rPr lang="en-US" sz="2800" dirty="0" err="1">
                <a:latin typeface="+mj-lt"/>
              </a:rPr>
              <a:t>chợt</a:t>
            </a:r>
            <a:r>
              <a:rPr lang="en-US" sz="2800" dirty="0">
                <a:latin typeface="+mj-lt"/>
              </a:rPr>
              <a:t> </a:t>
            </a:r>
            <a:r>
              <a:rPr lang="en-US" sz="2800" dirty="0" err="1">
                <a:latin typeface="+mj-lt"/>
              </a:rPr>
              <a:t>thấy</a:t>
            </a:r>
            <a:r>
              <a:rPr lang="en-US" sz="2800" dirty="0">
                <a:latin typeface="+mj-lt"/>
              </a:rPr>
              <a:t> </a:t>
            </a:r>
            <a:r>
              <a:rPr lang="en-US" sz="2800" dirty="0" err="1">
                <a:latin typeface="+mj-lt"/>
              </a:rPr>
              <a:t>một</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đa</a:t>
            </a:r>
            <a:r>
              <a:rPr lang="en-US" sz="2800" dirty="0">
                <a:latin typeface="+mj-lt"/>
              </a:rPr>
              <a:t> </a:t>
            </a:r>
            <a:r>
              <a:rPr lang="en-US" sz="2800" dirty="0" err="1">
                <a:latin typeface="+mj-lt"/>
              </a:rPr>
              <a:t>nhỏ</a:t>
            </a:r>
            <a:r>
              <a:rPr lang="en-US" sz="2800" dirty="0">
                <a:latin typeface="+mj-lt"/>
              </a:rPr>
              <a:t> </a:t>
            </a:r>
            <a:r>
              <a:rPr lang="en-US" sz="2800" dirty="0" err="1">
                <a:latin typeface="+mj-lt"/>
              </a:rPr>
              <a:t>và</a:t>
            </a:r>
            <a:r>
              <a:rPr lang="en-US" sz="2800" dirty="0">
                <a:latin typeface="+mj-lt"/>
              </a:rPr>
              <a:t> </a:t>
            </a:r>
            <a:r>
              <a:rPr lang="en-US" sz="2800" dirty="0" err="1">
                <a:latin typeface="+mj-lt"/>
              </a:rPr>
              <a:t>dài</a:t>
            </a:r>
            <a:r>
              <a:rPr lang="en-US" sz="2800" dirty="0">
                <a:latin typeface="+mj-lt"/>
              </a:rPr>
              <a:t> </a:t>
            </a:r>
            <a:r>
              <a:rPr lang="en-US" sz="2800" dirty="0" err="1">
                <a:latin typeface="+mj-lt"/>
              </a:rPr>
              <a:t>ngoằn</a:t>
            </a:r>
            <a:r>
              <a:rPr lang="en-US" sz="2800" dirty="0">
                <a:latin typeface="+mj-lt"/>
              </a:rPr>
              <a:t> </a:t>
            </a:r>
            <a:r>
              <a:rPr lang="en-US" sz="2800" dirty="0" err="1">
                <a:latin typeface="+mj-lt"/>
              </a:rPr>
              <a:t>ngoèo</a:t>
            </a:r>
            <a:r>
              <a:rPr lang="en-US" sz="2800" dirty="0">
                <a:latin typeface="+mj-lt"/>
              </a:rPr>
              <a:t> </a:t>
            </a:r>
            <a:r>
              <a:rPr lang="en-US" sz="2800" dirty="0" err="1">
                <a:latin typeface="+mj-lt"/>
              </a:rPr>
              <a:t>trên</a:t>
            </a:r>
            <a:r>
              <a:rPr lang="en-US" sz="2800" dirty="0">
                <a:latin typeface="+mj-lt"/>
              </a:rPr>
              <a:t> </a:t>
            </a:r>
            <a:r>
              <a:rPr lang="en-US" sz="2800" dirty="0" err="1">
                <a:latin typeface="+mj-lt"/>
              </a:rPr>
              <a:t>mặt</a:t>
            </a:r>
            <a:r>
              <a:rPr lang="en-US" sz="2800" dirty="0">
                <a:latin typeface="+mj-lt"/>
              </a:rPr>
              <a:t> </a:t>
            </a:r>
            <a:r>
              <a:rPr lang="en-US" sz="2800" dirty="0" err="1">
                <a:latin typeface="+mj-lt"/>
              </a:rPr>
              <a:t>đất</a:t>
            </a:r>
            <a:r>
              <a:rPr lang="en-US" sz="2800" dirty="0">
                <a:latin typeface="+mj-lt"/>
              </a:rPr>
              <a:t>.</a:t>
            </a:r>
            <a:endParaRPr lang="vi-VN" sz="2800" dirty="0">
              <a:latin typeface="+mj-lt"/>
            </a:endParaRPr>
          </a:p>
        </p:txBody>
      </p:sp>
      <p:sp>
        <p:nvSpPr>
          <p:cNvPr id="14" name="Oval 13">
            <a:extLst>
              <a:ext uri="{FF2B5EF4-FFF2-40B4-BE49-F238E27FC236}">
                <a16:creationId xmlns:a16="http://schemas.microsoft.com/office/drawing/2014/main" id="{0A8C204C-FC38-4B56-B3F0-DABEBA6DDBCD}"/>
              </a:ext>
            </a:extLst>
          </p:cNvPr>
          <p:cNvSpPr/>
          <p:nvPr/>
        </p:nvSpPr>
        <p:spPr>
          <a:xfrm>
            <a:off x="2218668" y="4234167"/>
            <a:ext cx="311888" cy="311888"/>
          </a:xfrm>
          <a:prstGeom prst="ellipse">
            <a:avLst/>
          </a:pr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cxnSp>
        <p:nvCxnSpPr>
          <p:cNvPr id="15" name="Straight Connector 14">
            <a:extLst>
              <a:ext uri="{FF2B5EF4-FFF2-40B4-BE49-F238E27FC236}">
                <a16:creationId xmlns:a16="http://schemas.microsoft.com/office/drawing/2014/main" id="{8ACC7788-AEFD-4687-BF56-7B142C62CF3E}"/>
              </a:ext>
            </a:extLst>
          </p:cNvPr>
          <p:cNvCxnSpPr/>
          <p:nvPr/>
        </p:nvCxnSpPr>
        <p:spPr>
          <a:xfrm flipH="1">
            <a:off x="5096915" y="4076233"/>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EB3F6C-3CFF-4642-8A4C-25EA7FF6495A}"/>
              </a:ext>
            </a:extLst>
          </p:cNvPr>
          <p:cNvCxnSpPr/>
          <p:nvPr/>
        </p:nvCxnSpPr>
        <p:spPr>
          <a:xfrm flipH="1">
            <a:off x="7433899" y="407623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A1004B-06D6-4815-842C-DBFEC9EC2157}"/>
              </a:ext>
            </a:extLst>
          </p:cNvPr>
          <p:cNvCxnSpPr/>
          <p:nvPr/>
        </p:nvCxnSpPr>
        <p:spPr>
          <a:xfrm flipH="1">
            <a:off x="2759932" y="4647509"/>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829420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par>
                                <p:cTn id="27" presetID="2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par>
                                <p:cTn id="46" presetID="22" presetClass="entr" presetSubtype="1"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par>
                                <p:cTn id="49" presetID="22" presetClass="entr" presetSubtype="1"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372937" y="3300566"/>
            <a:ext cx="5623826" cy="2677656"/>
          </a:xfrm>
          <a:prstGeom prst="rect">
            <a:avLst/>
          </a:prstGeom>
          <a:noFill/>
        </p:spPr>
        <p:txBody>
          <a:bodyPr wrap="square" rtlCol="0">
            <a:spAutoFit/>
          </a:bodyPr>
          <a:lstStyle/>
          <a:p>
            <a:pPr marL="380990" indent="274320" algn="just">
              <a:buFontTx/>
              <a:buChar char="-"/>
            </a:pPr>
            <a:r>
              <a:rPr lang="en-US" sz="2800" dirty="0" err="1">
                <a:latin typeface="+mj-lt"/>
              </a:rPr>
              <a:t>Chú</a:t>
            </a:r>
            <a:r>
              <a:rPr lang="en-US" sz="2800" dirty="0">
                <a:latin typeface="+mj-lt"/>
              </a:rPr>
              <a:t> </a:t>
            </a:r>
            <a:r>
              <a:rPr lang="en-US" sz="2800" dirty="0" err="1">
                <a:latin typeface="+mj-lt"/>
              </a:rPr>
              <a:t>cuốn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này</a:t>
            </a:r>
            <a:r>
              <a:rPr lang="en-US" sz="2800" dirty="0">
                <a:latin typeface="+mj-lt"/>
              </a:rPr>
              <a:t> </a:t>
            </a:r>
            <a:r>
              <a:rPr lang="en-US" sz="2800" dirty="0" err="1">
                <a:latin typeface="+mj-lt"/>
              </a:rPr>
              <a:t>lại</a:t>
            </a:r>
            <a:r>
              <a:rPr lang="en-US" sz="2800" dirty="0">
                <a:latin typeface="+mj-lt"/>
              </a:rPr>
              <a:t>, </a:t>
            </a:r>
            <a:r>
              <a:rPr lang="en-US" sz="2800" dirty="0" err="1">
                <a:latin typeface="+mj-lt"/>
              </a:rPr>
              <a:t>rồi</a:t>
            </a:r>
            <a:r>
              <a:rPr lang="en-US" sz="2800" dirty="0">
                <a:latin typeface="+mj-lt"/>
              </a:rPr>
              <a:t> </a:t>
            </a:r>
            <a:r>
              <a:rPr lang="en-US" sz="2800" dirty="0" err="1">
                <a:latin typeface="+mj-lt"/>
              </a:rPr>
              <a:t>trồng</a:t>
            </a:r>
            <a:r>
              <a:rPr lang="en-US" sz="2800" dirty="0">
                <a:latin typeface="+mj-lt"/>
              </a:rPr>
              <a:t> </a:t>
            </a:r>
            <a:r>
              <a:rPr lang="en-US" sz="2800" dirty="0" err="1">
                <a:latin typeface="+mj-lt"/>
              </a:rPr>
              <a:t>cho</a:t>
            </a:r>
            <a:r>
              <a:rPr lang="en-US" sz="2800" dirty="0">
                <a:latin typeface="+mj-lt"/>
              </a:rPr>
              <a:t> </a:t>
            </a:r>
            <a:r>
              <a:rPr lang="en-US" sz="2800" dirty="0" err="1">
                <a:latin typeface="+mj-lt"/>
              </a:rPr>
              <a:t>nó</a:t>
            </a:r>
            <a:r>
              <a:rPr lang="en-US" sz="2800" dirty="0">
                <a:latin typeface="+mj-lt"/>
              </a:rPr>
              <a:t> </a:t>
            </a:r>
            <a:r>
              <a:rPr lang="en-US" sz="2800" dirty="0" err="1">
                <a:latin typeface="+mj-lt"/>
              </a:rPr>
              <a:t>mọc</a:t>
            </a:r>
            <a:r>
              <a:rPr lang="en-US" sz="2800" dirty="0">
                <a:latin typeface="+mj-lt"/>
              </a:rPr>
              <a:t> </a:t>
            </a:r>
            <a:r>
              <a:rPr lang="en-US" sz="2800" dirty="0" err="1">
                <a:latin typeface="+mj-lt"/>
              </a:rPr>
              <a:t>tiếp</a:t>
            </a:r>
            <a:r>
              <a:rPr lang="en-US" sz="2800" dirty="0">
                <a:latin typeface="+mj-lt"/>
              </a:rPr>
              <a:t> </a:t>
            </a:r>
            <a:r>
              <a:rPr lang="en-US" sz="2800" dirty="0" err="1">
                <a:latin typeface="+mj-lt"/>
              </a:rPr>
              <a:t>nhé</a:t>
            </a:r>
            <a:r>
              <a:rPr lang="en-US" sz="2800" dirty="0">
                <a:latin typeface="+mj-lt"/>
              </a:rPr>
              <a:t>!</a:t>
            </a:r>
          </a:p>
          <a:p>
            <a:pPr indent="274320" algn="just"/>
            <a:r>
              <a:rPr lang="en-US" sz="2800" dirty="0">
                <a:latin typeface="+mj-lt"/>
              </a:rPr>
              <a:t>Theo </a:t>
            </a:r>
            <a:r>
              <a:rPr lang="en-US" sz="2800" dirty="0" err="1">
                <a:latin typeface="+mj-lt"/>
              </a:rPr>
              <a:t>lời</a:t>
            </a:r>
            <a:r>
              <a:rPr lang="en-US" sz="2800" dirty="0">
                <a:latin typeface="+mj-lt"/>
              </a:rPr>
              <a:t> </a:t>
            </a:r>
            <a:r>
              <a:rPr lang="en-US" sz="2800" dirty="0" err="1">
                <a:latin typeface="+mj-lt"/>
              </a:rPr>
              <a:t>Bác</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xới</a:t>
            </a:r>
            <a:r>
              <a:rPr lang="en-US" sz="2800" dirty="0">
                <a:latin typeface="+mj-lt"/>
              </a:rPr>
              <a:t> </a:t>
            </a:r>
            <a:r>
              <a:rPr lang="en-US" sz="2800" dirty="0" err="1">
                <a:latin typeface="+mj-lt"/>
              </a:rPr>
              <a:t>đất</a:t>
            </a:r>
            <a:r>
              <a:rPr lang="en-US" sz="2800" dirty="0">
                <a:latin typeface="+mj-lt"/>
              </a:rPr>
              <a:t>, </a:t>
            </a:r>
            <a:r>
              <a:rPr lang="en-US" sz="2800" dirty="0" err="1">
                <a:latin typeface="+mj-lt"/>
              </a:rPr>
              <a:t>vùi</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Thấy</a:t>
            </a:r>
            <a:r>
              <a:rPr lang="en-US" sz="2800" dirty="0">
                <a:latin typeface="+mj-lt"/>
              </a:rPr>
              <a:t> </a:t>
            </a:r>
            <a:r>
              <a:rPr lang="en-US" sz="2800" dirty="0" err="1">
                <a:latin typeface="+mj-lt"/>
              </a:rPr>
              <a:t>vậy</a:t>
            </a:r>
            <a:r>
              <a:rPr lang="en-US" sz="2800" dirty="0">
                <a:latin typeface="+mj-lt"/>
              </a:rPr>
              <a:t>, </a:t>
            </a:r>
            <a:r>
              <a:rPr lang="en-US" sz="2800" dirty="0" err="1">
                <a:latin typeface="+mj-lt"/>
              </a:rPr>
              <a:t>Bác</a:t>
            </a:r>
            <a:r>
              <a:rPr lang="en-US" sz="2800" dirty="0">
                <a:latin typeface="+mj-lt"/>
              </a:rPr>
              <a:t> </a:t>
            </a:r>
            <a:r>
              <a:rPr lang="en-US" sz="2800" dirty="0" err="1">
                <a:latin typeface="+mj-lt"/>
              </a:rPr>
              <a:t>ân</a:t>
            </a:r>
            <a:r>
              <a:rPr lang="en-US" sz="2800" dirty="0">
                <a:latin typeface="+mj-lt"/>
              </a:rPr>
              <a:t> </a:t>
            </a:r>
            <a:r>
              <a:rPr lang="en-US" sz="2800" dirty="0" err="1">
                <a:latin typeface="+mj-lt"/>
              </a:rPr>
              <a:t>cần</a:t>
            </a:r>
            <a:r>
              <a:rPr lang="en-US" sz="2800" dirty="0">
                <a:latin typeface="+mj-lt"/>
              </a:rPr>
              <a:t> </a:t>
            </a:r>
            <a:r>
              <a:rPr lang="en-US" sz="2800" dirty="0" err="1">
                <a:latin typeface="+mj-lt"/>
              </a:rPr>
              <a:t>bảo</a:t>
            </a:r>
            <a:r>
              <a:rPr lang="en-US" sz="2800" dirty="0">
                <a:latin typeface="+mj-lt"/>
              </a:rPr>
              <a:t>:</a:t>
            </a:r>
          </a:p>
          <a:p>
            <a:pPr marL="380990" indent="274320" algn="just">
              <a:buFontTx/>
              <a:buChar char="-"/>
            </a:pPr>
            <a:r>
              <a:rPr lang="en-US" sz="2800" dirty="0" err="1">
                <a:latin typeface="+mj-lt"/>
              </a:rPr>
              <a:t>Chú</a:t>
            </a:r>
            <a:r>
              <a:rPr lang="en-US" sz="2800" dirty="0">
                <a:latin typeface="+mj-lt"/>
              </a:rPr>
              <a:t> </a:t>
            </a:r>
            <a:r>
              <a:rPr lang="en-US" sz="2800" dirty="0" err="1">
                <a:latin typeface="+mj-lt"/>
              </a:rPr>
              <a:t>nên</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này</a:t>
            </a:r>
            <a:r>
              <a:rPr lang="en-US" sz="2800" dirty="0">
                <a:latin typeface="+mj-lt"/>
              </a:rPr>
              <a:t>.</a:t>
            </a:r>
          </a:p>
        </p:txBody>
      </p:sp>
      <p:sp>
        <p:nvSpPr>
          <p:cNvPr id="2" name="TextBox 1">
            <a:extLst>
              <a:ext uri="{FF2B5EF4-FFF2-40B4-BE49-F238E27FC236}">
                <a16:creationId xmlns:a16="http://schemas.microsoft.com/office/drawing/2014/main" id="{C07B3502-F58A-46C0-88F8-3DE26F98CD3F}"/>
              </a:ext>
            </a:extLst>
          </p:cNvPr>
          <p:cNvSpPr txBox="1"/>
          <p:nvPr/>
        </p:nvSpPr>
        <p:spPr>
          <a:xfrm>
            <a:off x="597670" y="107455"/>
            <a:ext cx="6513799" cy="730200"/>
          </a:xfrm>
          <a:prstGeom prst="rect">
            <a:avLst/>
          </a:prstGeom>
          <a:noFill/>
        </p:spPr>
        <p:txBody>
          <a:bodyPr wrap="square" rtlCol="0">
            <a:spAutoFit/>
          </a:bodyPr>
          <a:lstStyle/>
          <a:p>
            <a:pPr algn="ctr">
              <a:lnSpc>
                <a:spcPct val="150000"/>
              </a:lnSpc>
            </a:pPr>
            <a:r>
              <a:rPr lang="en-US" sz="3200" b="1" dirty="0" err="1">
                <a:solidFill>
                  <a:srgbClr val="17479D"/>
                </a:solidFill>
                <a:latin typeface="+mj-lt"/>
              </a:rPr>
              <a:t>Câu</a:t>
            </a:r>
            <a:r>
              <a:rPr lang="en-US" sz="3200" b="1" dirty="0">
                <a:solidFill>
                  <a:srgbClr val="17479D"/>
                </a:solidFill>
                <a:latin typeface="+mj-lt"/>
              </a:rPr>
              <a:t> </a:t>
            </a:r>
            <a:r>
              <a:rPr lang="en-US" sz="3200" b="1" dirty="0" err="1">
                <a:solidFill>
                  <a:srgbClr val="17479D"/>
                </a:solidFill>
                <a:latin typeface="+mj-lt"/>
              </a:rPr>
              <a:t>chuyện</a:t>
            </a:r>
            <a:r>
              <a:rPr lang="en-US" sz="3200" b="1" dirty="0">
                <a:solidFill>
                  <a:srgbClr val="17479D"/>
                </a:solidFill>
                <a:latin typeface="+mj-lt"/>
              </a:rPr>
              <a:t> </a:t>
            </a:r>
            <a:r>
              <a:rPr lang="en-US" sz="3200" b="1" dirty="0" err="1">
                <a:solidFill>
                  <a:srgbClr val="17479D"/>
                </a:solidFill>
                <a:latin typeface="+mj-lt"/>
              </a:rPr>
              <a:t>gồm</a:t>
            </a:r>
            <a:r>
              <a:rPr lang="en-US" sz="3200" b="1" dirty="0">
                <a:solidFill>
                  <a:srgbClr val="17479D"/>
                </a:solidFill>
                <a:latin typeface="+mj-lt"/>
              </a:rPr>
              <a:t> </a:t>
            </a:r>
            <a:r>
              <a:rPr lang="en-US" sz="3200" b="1" dirty="0" err="1">
                <a:solidFill>
                  <a:srgbClr val="17479D"/>
                </a:solidFill>
                <a:latin typeface="+mj-lt"/>
              </a:rPr>
              <a:t>mấy</a:t>
            </a:r>
            <a:r>
              <a:rPr lang="en-US" sz="3200" b="1" dirty="0">
                <a:solidFill>
                  <a:srgbClr val="17479D"/>
                </a:solidFill>
                <a:latin typeface="+mj-lt"/>
              </a:rPr>
              <a:t> </a:t>
            </a:r>
            <a:r>
              <a:rPr lang="en-US" sz="3200" b="1" dirty="0" err="1">
                <a:solidFill>
                  <a:srgbClr val="17479D"/>
                </a:solidFill>
                <a:latin typeface="+mj-lt"/>
              </a:rPr>
              <a:t>đoạn</a:t>
            </a:r>
            <a:r>
              <a:rPr lang="en-US" sz="3200" b="1" dirty="0">
                <a:solidFill>
                  <a:srgbClr val="17479D"/>
                </a:solidFill>
                <a:latin typeface="+mj-lt"/>
              </a:rPr>
              <a:t> ?</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35182" y="246467"/>
            <a:ext cx="776411"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005642" y="547094"/>
            <a:ext cx="6180715" cy="889667"/>
          </a:xfrm>
          <a:prstGeom prst="rect">
            <a:avLst/>
          </a:prstGeom>
          <a:noFill/>
        </p:spPr>
        <p:txBody>
          <a:bodyPr wrap="square" rtlCol="0">
            <a:spAutoFit/>
          </a:bodyPr>
          <a:lstStyle/>
          <a:p>
            <a:pPr algn="ctr">
              <a:lnSpc>
                <a:spcPct val="150000"/>
              </a:lnSpc>
            </a:pPr>
            <a:r>
              <a:rPr lang="en-US" sz="4000" b="1" dirty="0">
                <a:solidFill>
                  <a:srgbClr val="C00000"/>
                </a:solidFill>
                <a:latin typeface="+mj-lt"/>
              </a:rPr>
              <a:t>CHIẾC RỄ ĐA TRÒN</a:t>
            </a:r>
          </a:p>
        </p:txBody>
      </p:sp>
      <p:pic>
        <p:nvPicPr>
          <p:cNvPr id="6" name="Picture 5">
            <a:extLst>
              <a:ext uri="{FF2B5EF4-FFF2-40B4-BE49-F238E27FC236}">
                <a16:creationId xmlns:a16="http://schemas.microsoft.com/office/drawing/2014/main" id="{D2DB61DF-9F33-4723-9052-0420F30165E4}"/>
              </a:ext>
            </a:extLst>
          </p:cNvPr>
          <p:cNvPicPr>
            <a:picLocks noChangeAspect="1"/>
          </p:cNvPicPr>
          <p:nvPr/>
        </p:nvPicPr>
        <p:blipFill>
          <a:blip r:embed="rId5"/>
          <a:stretch>
            <a:fillRect/>
          </a:stretch>
        </p:blipFill>
        <p:spPr>
          <a:xfrm>
            <a:off x="7111469" y="3345572"/>
            <a:ext cx="5057150" cy="3321042"/>
          </a:xfrm>
          <a:prstGeom prst="rect">
            <a:avLst/>
          </a:prstGeom>
        </p:spPr>
      </p:pic>
      <p:sp>
        <p:nvSpPr>
          <p:cNvPr id="7" name="TextBox 6">
            <a:extLst>
              <a:ext uri="{FF2B5EF4-FFF2-40B4-BE49-F238E27FC236}">
                <a16:creationId xmlns:a16="http://schemas.microsoft.com/office/drawing/2014/main" id="{81F2FF55-86AF-4BB6-9E12-A4D053702321}"/>
              </a:ext>
            </a:extLst>
          </p:cNvPr>
          <p:cNvSpPr txBox="1"/>
          <p:nvPr/>
        </p:nvSpPr>
        <p:spPr>
          <a:xfrm>
            <a:off x="367222" y="1460722"/>
            <a:ext cx="11259082" cy="1815882"/>
          </a:xfrm>
          <a:prstGeom prst="rect">
            <a:avLst/>
          </a:prstGeom>
          <a:noFill/>
        </p:spPr>
        <p:txBody>
          <a:bodyPr wrap="square" rtlCol="0">
            <a:spAutoFit/>
          </a:bodyPr>
          <a:lstStyle/>
          <a:p>
            <a:pPr indent="274320" algn="just"/>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sớm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lệ</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dạo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chợt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nhỏ</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dài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ngoằn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ngoèo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trận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đêm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lang="en-US" dirty="0"/>
          </a:p>
        </p:txBody>
      </p:sp>
      <p:pic>
        <p:nvPicPr>
          <p:cNvPr id="9" name="Picture 8">
            <a:extLst>
              <a:ext uri="{FF2B5EF4-FFF2-40B4-BE49-F238E27FC236}">
                <a16:creationId xmlns:a16="http://schemas.microsoft.com/office/drawing/2014/main" id="{87784FCF-44C2-4F0F-859D-58BE98783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490" y="1491638"/>
            <a:ext cx="406360" cy="384000"/>
          </a:xfrm>
          <a:prstGeom prst="rect">
            <a:avLst/>
          </a:prstGeom>
        </p:spPr>
      </p:pic>
      <p:pic>
        <p:nvPicPr>
          <p:cNvPr id="10" name="Picture 9">
            <a:extLst>
              <a:ext uri="{FF2B5EF4-FFF2-40B4-BE49-F238E27FC236}">
                <a16:creationId xmlns:a16="http://schemas.microsoft.com/office/drawing/2014/main" id="{3B868620-78ED-4732-98B0-451A958FFEED}"/>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5182" y="4255394"/>
            <a:ext cx="384000" cy="384000"/>
          </a:xfrm>
          <a:prstGeom prst="rect">
            <a:avLst/>
          </a:prstGeom>
        </p:spPr>
      </p:pic>
    </p:spTree>
    <p:custDataLst>
      <p:tags r:id="rId1"/>
    </p:custDataLst>
    <p:extLst>
      <p:ext uri="{BB962C8B-B14F-4D97-AF65-F5344CB8AC3E}">
        <p14:creationId xmlns:p14="http://schemas.microsoft.com/office/powerpoint/2010/main" val="3058531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4800600" y="3200400"/>
            <a:ext cx="5410200" cy="3124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5334000" y="3716060"/>
            <a:ext cx="4343400" cy="2092881"/>
          </a:xfrm>
          <a:prstGeom prst="rect">
            <a:avLst/>
          </a:prstGeom>
          <a:noFill/>
        </p:spPr>
        <p:txBody>
          <a:bodyPr wrap="square" rtlCol="0">
            <a:spAutoFit/>
          </a:bodyPr>
          <a:lstStyle/>
          <a:p>
            <a:r>
              <a:rPr lang="en-US" sz="2600">
                <a:solidFill>
                  <a:prstClr val="black"/>
                </a:solidFill>
                <a:latin typeface="Times New Roman" pitchFamily="18" charset="0"/>
                <a:cs typeface="Times New Roman" pitchFamily="18" charset="0"/>
              </a:rPr>
              <a:t>Hôm nay là sinh nhật Mina, các em hãy giúp thỏ con cắm một lọ hoa thật đẹp tặng cho Mina đáng yêu bằng cách trả lời các câu hỏi nhé.</a:t>
            </a: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981201" y="3566825"/>
            <a:ext cx="1858351" cy="2391350"/>
          </a:xfrm>
          <a:prstGeom prst="rect">
            <a:avLst/>
          </a:prstGeom>
        </p:spPr>
      </p:pic>
      <p:pic>
        <p:nvPicPr>
          <p:cNvPr id="9" name="Picture 8">
            <a:hlinkClick r:id="rId7" action="ppaction://hlinksldjump"/>
          </p:cNvPr>
          <p:cNvPicPr>
            <a:picLocks noChangeAspect="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9448801" y="5020326"/>
            <a:ext cx="945897" cy="1577228"/>
          </a:xfrm>
          <a:prstGeom prst="rect">
            <a:avLst/>
          </a:prstGeom>
        </p:spPr>
      </p:pic>
      <p:pic>
        <p:nvPicPr>
          <p:cNvPr id="2" name="ChucMungSinhNhat-HoaTau-3089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001" y="7258"/>
            <a:ext cx="373743" cy="373743"/>
          </a:xfrm>
          <a:prstGeom prst="rect">
            <a:avLst/>
          </a:prstGeom>
        </p:spPr>
      </p:pic>
    </p:spTree>
    <p:extLst>
      <p:ext uri="{BB962C8B-B14F-4D97-AF65-F5344CB8AC3E}">
        <p14:creationId xmlns:p14="http://schemas.microsoft.com/office/powerpoint/2010/main" val="3852735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283550" y="3800705"/>
            <a:ext cx="7219507" cy="2677656"/>
          </a:xfrm>
          <a:prstGeom prst="rect">
            <a:avLst/>
          </a:prstGeom>
          <a:noFill/>
        </p:spPr>
        <p:txBody>
          <a:bodyPr wrap="square" rtlCol="0">
            <a:spAutoFit/>
          </a:bodyPr>
          <a:lstStyle/>
          <a:p>
            <a:pPr indent="274320" algn="just"/>
            <a:r>
              <a:rPr lang="en-US" sz="2800" dirty="0" err="1">
                <a:latin typeface="+mj-lt"/>
              </a:rPr>
              <a:t>Nhiều</a:t>
            </a:r>
            <a:r>
              <a:rPr lang="en-US" sz="2800" dirty="0">
                <a:latin typeface="+mj-lt"/>
              </a:rPr>
              <a:t> </a:t>
            </a:r>
            <a:r>
              <a:rPr lang="en-US" sz="2800" dirty="0" err="1">
                <a:latin typeface="+mj-lt"/>
              </a:rPr>
              <a:t>năm</a:t>
            </a:r>
            <a:r>
              <a:rPr lang="en-US" sz="2800" dirty="0">
                <a:latin typeface="+mj-lt"/>
              </a:rPr>
              <a:t> </a:t>
            </a:r>
            <a:r>
              <a:rPr lang="en-US" sz="2800" dirty="0" err="1">
                <a:latin typeface="+mj-lt"/>
              </a:rPr>
              <a:t>sau</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đã</a:t>
            </a:r>
            <a:r>
              <a:rPr lang="en-US" sz="2800" dirty="0">
                <a:latin typeface="+mj-lt"/>
              </a:rPr>
              <a:t> </a:t>
            </a:r>
            <a:r>
              <a:rPr lang="en-US" sz="2800" dirty="0" err="1">
                <a:latin typeface="+mj-lt"/>
              </a:rPr>
              <a:t>lớn</a:t>
            </a:r>
            <a:r>
              <a:rPr lang="en-US" sz="2800" dirty="0">
                <a:latin typeface="+mj-lt"/>
              </a:rPr>
              <a:t> </a:t>
            </a:r>
            <a:r>
              <a:rPr lang="en-US" sz="2800" dirty="0" err="1">
                <a:latin typeface="+mj-lt"/>
              </a:rPr>
              <a:t>và</a:t>
            </a:r>
            <a:r>
              <a:rPr lang="en-US" sz="2800" dirty="0">
                <a:latin typeface="+mj-lt"/>
              </a:rPr>
              <a:t> </a:t>
            </a:r>
            <a:r>
              <a:rPr lang="en-US" sz="2800" dirty="0" err="1">
                <a:latin typeface="+mj-lt"/>
              </a:rPr>
              <a:t>thành</a:t>
            </a:r>
            <a:r>
              <a:rPr lang="en-US" sz="2800" dirty="0">
                <a:latin typeface="+mj-lt"/>
              </a:rPr>
              <a:t> </a:t>
            </a:r>
            <a:r>
              <a:rPr lang="en-US" sz="2800" dirty="0" err="1">
                <a:latin typeface="+mj-lt"/>
              </a:rPr>
              <a:t>cây</a:t>
            </a:r>
            <a:r>
              <a:rPr lang="en-US" sz="2800" dirty="0">
                <a:latin typeface="+mj-lt"/>
              </a:rPr>
              <a:t> </a:t>
            </a:r>
            <a:r>
              <a:rPr lang="en-US" sz="2800" dirty="0" err="1">
                <a:latin typeface="+mj-lt"/>
              </a:rPr>
              <a:t>đa</a:t>
            </a:r>
            <a:r>
              <a:rPr lang="en-US" sz="2800" dirty="0">
                <a:latin typeface="+mj-lt"/>
              </a:rPr>
              <a:t> con </a:t>
            </a:r>
            <a:r>
              <a:rPr lang="en-US" sz="2800" dirty="0" err="1">
                <a:latin typeface="+mj-lt"/>
              </a:rPr>
              <a:t>có</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tròn</a:t>
            </a:r>
            <a:r>
              <a:rPr lang="en-US" sz="2800" dirty="0">
                <a:latin typeface="+mj-lt"/>
              </a:rPr>
              <a:t>. </a:t>
            </a:r>
            <a:r>
              <a:rPr lang="en-US" sz="2800" dirty="0" err="1">
                <a:latin typeface="+mj-lt"/>
              </a:rPr>
              <a:t>Thiếu</a:t>
            </a:r>
            <a:r>
              <a:rPr lang="en-US" sz="2800" dirty="0">
                <a:latin typeface="+mj-lt"/>
              </a:rPr>
              <a:t> </a:t>
            </a:r>
            <a:r>
              <a:rPr lang="en-US" sz="2800" dirty="0" err="1">
                <a:latin typeface="+mj-lt"/>
              </a:rPr>
              <a:t>nhi</a:t>
            </a:r>
            <a:r>
              <a:rPr lang="en-US" sz="2800" dirty="0">
                <a:latin typeface="+mj-lt"/>
              </a:rPr>
              <a:t> </a:t>
            </a:r>
            <a:r>
              <a:rPr lang="en-US" sz="2800" dirty="0" err="1">
                <a:latin typeface="+mj-lt"/>
              </a:rPr>
              <a:t>vào</a:t>
            </a:r>
            <a:r>
              <a:rPr lang="en-US" sz="2800" dirty="0">
                <a:latin typeface="+mj-lt"/>
              </a:rPr>
              <a:t> </a:t>
            </a:r>
            <a:r>
              <a:rPr lang="en-US" sz="2800" dirty="0" err="1">
                <a:latin typeface="+mj-lt"/>
              </a:rPr>
              <a:t>thăm</a:t>
            </a:r>
            <a:r>
              <a:rPr lang="en-US" sz="2800" dirty="0">
                <a:latin typeface="+mj-lt"/>
              </a:rPr>
              <a:t> </a:t>
            </a:r>
            <a:r>
              <a:rPr lang="en-US" sz="2800" dirty="0" err="1">
                <a:latin typeface="+mj-lt"/>
              </a:rPr>
              <a:t>vườn</a:t>
            </a:r>
            <a:r>
              <a:rPr lang="en-US" sz="2800" dirty="0">
                <a:latin typeface="+mj-lt"/>
              </a:rPr>
              <a:t> </a:t>
            </a:r>
            <a:r>
              <a:rPr lang="en-US" sz="2800" dirty="0" err="1">
                <a:latin typeface="+mj-lt"/>
              </a:rPr>
              <a:t>Bác</a:t>
            </a:r>
            <a:r>
              <a:rPr lang="en-US" sz="2800" dirty="0">
                <a:latin typeface="+mj-lt"/>
              </a:rPr>
              <a:t>, </a:t>
            </a:r>
            <a:r>
              <a:rPr lang="en-US" sz="2800" dirty="0" err="1">
                <a:latin typeface="+mj-lt"/>
              </a:rPr>
              <a:t>em</a:t>
            </a:r>
            <a:r>
              <a:rPr lang="en-US" sz="2800" dirty="0">
                <a:latin typeface="+mj-lt"/>
              </a:rPr>
              <a:t> </a:t>
            </a:r>
            <a:r>
              <a:rPr lang="en-US" sz="2800" dirty="0" err="1">
                <a:latin typeface="+mj-lt"/>
              </a:rPr>
              <a:t>nào</a:t>
            </a:r>
            <a:r>
              <a:rPr lang="en-US" sz="2800" dirty="0">
                <a:latin typeface="+mj-lt"/>
              </a:rPr>
              <a:t> </a:t>
            </a:r>
            <a:r>
              <a:rPr lang="en-US" sz="2800" dirty="0" err="1">
                <a:latin typeface="+mj-lt"/>
              </a:rPr>
              <a:t>cũng</a:t>
            </a:r>
            <a:r>
              <a:rPr lang="en-US" sz="2800" dirty="0">
                <a:latin typeface="+mj-lt"/>
              </a:rPr>
              <a:t> </a:t>
            </a:r>
            <a:r>
              <a:rPr lang="en-US" sz="2800" dirty="0" err="1">
                <a:latin typeface="+mj-lt"/>
              </a:rPr>
              <a:t>thích</a:t>
            </a:r>
            <a:r>
              <a:rPr lang="en-US" sz="2800" dirty="0">
                <a:latin typeface="+mj-lt"/>
              </a:rPr>
              <a:t> </a:t>
            </a:r>
            <a:r>
              <a:rPr lang="en-US" sz="2800" dirty="0" err="1">
                <a:latin typeface="+mj-lt"/>
              </a:rPr>
              <a:t>chơi</a:t>
            </a:r>
            <a:r>
              <a:rPr lang="en-US" sz="2800" dirty="0">
                <a:latin typeface="+mj-lt"/>
              </a:rPr>
              <a:t> </a:t>
            </a:r>
            <a:r>
              <a:rPr lang="en-US" sz="2800" dirty="0" err="1">
                <a:latin typeface="+mj-lt"/>
              </a:rPr>
              <a:t>trò</a:t>
            </a:r>
            <a:r>
              <a:rPr lang="en-US" sz="2800" dirty="0">
                <a:latin typeface="+mj-lt"/>
              </a:rPr>
              <a:t> </a:t>
            </a:r>
            <a:r>
              <a:rPr lang="en-US" sz="2800" dirty="0" err="1">
                <a:latin typeface="+mj-lt"/>
              </a:rPr>
              <a:t>chui</a:t>
            </a:r>
            <a:r>
              <a:rPr lang="en-US" sz="2800" dirty="0">
                <a:latin typeface="+mj-lt"/>
              </a:rPr>
              <a:t> qua </a:t>
            </a:r>
            <a:r>
              <a:rPr lang="en-US" sz="2800" dirty="0" err="1">
                <a:latin typeface="+mj-lt"/>
              </a:rPr>
              <a:t>chui</a:t>
            </a:r>
            <a:r>
              <a:rPr lang="en-US" sz="2800" dirty="0">
                <a:latin typeface="+mj-lt"/>
              </a:rPr>
              <a:t> </a:t>
            </a:r>
            <a:r>
              <a:rPr lang="en-US" sz="2800" dirty="0" err="1">
                <a:latin typeface="+mj-lt"/>
              </a:rPr>
              <a:t>lại</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ấy</a:t>
            </a:r>
            <a:r>
              <a:rPr lang="en-US" sz="2800" dirty="0">
                <a:latin typeface="+mj-lt"/>
              </a:rPr>
              <a:t>. </a:t>
            </a:r>
            <a:r>
              <a:rPr lang="en-US" sz="2800" dirty="0" err="1">
                <a:latin typeface="+mj-lt"/>
              </a:rPr>
              <a:t>Lúc</a:t>
            </a:r>
            <a:r>
              <a:rPr lang="en-US" sz="2800" dirty="0">
                <a:latin typeface="+mj-lt"/>
              </a:rPr>
              <a:t> </a:t>
            </a:r>
            <a:r>
              <a:rPr lang="en-US" sz="2800" dirty="0" err="1">
                <a:latin typeface="+mj-lt"/>
              </a:rPr>
              <a:t>đó</a:t>
            </a:r>
            <a:r>
              <a:rPr lang="en-US" sz="2800" dirty="0">
                <a:latin typeface="+mj-lt"/>
              </a:rPr>
              <a:t>, </a:t>
            </a:r>
            <a:r>
              <a:rPr lang="en-US" sz="2800" dirty="0" err="1">
                <a:latin typeface="+mj-lt"/>
              </a:rPr>
              <a:t>mọi</a:t>
            </a:r>
            <a:r>
              <a:rPr lang="en-US" sz="2800" dirty="0">
                <a:latin typeface="+mj-lt"/>
              </a:rPr>
              <a:t> </a:t>
            </a:r>
            <a:r>
              <a:rPr lang="en-US" sz="2800" dirty="0" err="1">
                <a:latin typeface="+mj-lt"/>
              </a:rPr>
              <a:t>người</a:t>
            </a:r>
            <a:r>
              <a:rPr lang="en-US" sz="2800" dirty="0">
                <a:latin typeface="+mj-lt"/>
              </a:rPr>
              <a:t> </a:t>
            </a:r>
            <a:r>
              <a:rPr lang="en-US" sz="2800" dirty="0" err="1">
                <a:latin typeface="+mj-lt"/>
              </a:rPr>
              <a:t>mới</a:t>
            </a:r>
            <a:r>
              <a:rPr lang="en-US" sz="2800" dirty="0">
                <a:latin typeface="+mj-lt"/>
              </a:rPr>
              <a:t> </a:t>
            </a:r>
            <a:r>
              <a:rPr lang="en-US" sz="2800" dirty="0" err="1">
                <a:latin typeface="+mj-lt"/>
              </a:rPr>
              <a:t>hiểu</a:t>
            </a:r>
            <a:r>
              <a:rPr lang="en-US" sz="2800" dirty="0">
                <a:latin typeface="+mj-lt"/>
              </a:rPr>
              <a:t>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Bác</a:t>
            </a:r>
            <a:r>
              <a:rPr lang="en-US" sz="2800" dirty="0">
                <a:latin typeface="+mj-lt"/>
              </a:rPr>
              <a:t> </a:t>
            </a:r>
            <a:r>
              <a:rPr lang="en-US" sz="2800" dirty="0" err="1">
                <a:latin typeface="+mj-lt"/>
              </a:rPr>
              <a:t>cho</a:t>
            </a:r>
            <a:r>
              <a:rPr lang="en-US" sz="2800" dirty="0">
                <a:latin typeface="+mj-lt"/>
              </a:rPr>
              <a:t> </a:t>
            </a:r>
            <a:r>
              <a:rPr lang="en-US" sz="2800" dirty="0" err="1">
                <a:latin typeface="+mj-lt"/>
              </a:rPr>
              <a:t>trồng</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đa</a:t>
            </a:r>
            <a:r>
              <a:rPr lang="en-US" sz="2800" dirty="0">
                <a:latin typeface="+mj-lt"/>
              </a:rPr>
              <a:t> </a:t>
            </a:r>
            <a:r>
              <a:rPr lang="en-US" sz="2800" dirty="0" err="1">
                <a:latin typeface="+mj-lt"/>
              </a:rPr>
              <a:t>thành</a:t>
            </a:r>
            <a:r>
              <a:rPr lang="en-US" sz="2800" dirty="0">
                <a:latin typeface="+mj-lt"/>
              </a:rPr>
              <a:t> </a:t>
            </a:r>
            <a:r>
              <a:rPr lang="en-US" sz="2800" dirty="0" err="1">
                <a:latin typeface="+mj-lt"/>
              </a:rPr>
              <a:t>hình</a:t>
            </a:r>
            <a:r>
              <a:rPr lang="en-US" sz="2800" dirty="0">
                <a:latin typeface="+mj-lt"/>
              </a:rPr>
              <a:t> </a:t>
            </a:r>
            <a:r>
              <a:rPr lang="en-US" sz="2800" dirty="0" err="1">
                <a:latin typeface="+mj-lt"/>
              </a:rPr>
              <a:t>tròn</a:t>
            </a:r>
            <a:r>
              <a:rPr lang="en-US" sz="2800" dirty="0">
                <a:latin typeface="+mj-lt"/>
              </a:rPr>
              <a:t> </a:t>
            </a:r>
            <a:r>
              <a:rPr lang="en-US" sz="2800" dirty="0" err="1">
                <a:latin typeface="+mj-lt"/>
              </a:rPr>
              <a:t>như</a:t>
            </a:r>
            <a:r>
              <a:rPr lang="en-US" sz="2800" dirty="0">
                <a:latin typeface="+mj-lt"/>
              </a:rPr>
              <a:t> </a:t>
            </a:r>
            <a:r>
              <a:rPr lang="en-US" sz="2800" dirty="0" err="1">
                <a:latin typeface="+mj-lt"/>
              </a:rPr>
              <a:t>thế</a:t>
            </a:r>
            <a:r>
              <a:rPr lang="en-US" sz="2800" dirty="0">
                <a:latin typeface="+mj-lt"/>
              </a:rPr>
              <a:t>.</a:t>
            </a:r>
            <a:endParaRPr lang="vi-VN" sz="2800" dirty="0">
              <a:latin typeface="+mj-lt"/>
            </a:endParaRP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CHIẾC RỄ ĐA TRÒN</a:t>
            </a:r>
          </a:p>
        </p:txBody>
      </p:sp>
      <p:sp>
        <p:nvSpPr>
          <p:cNvPr id="5" name="TextBox 4">
            <a:extLst>
              <a:ext uri="{FF2B5EF4-FFF2-40B4-BE49-F238E27FC236}">
                <a16:creationId xmlns:a16="http://schemas.microsoft.com/office/drawing/2014/main" id="{BC4DDE97-A6BD-4903-B453-5B1031DD8910}"/>
              </a:ext>
            </a:extLst>
          </p:cNvPr>
          <p:cNvSpPr txBox="1"/>
          <p:nvPr/>
        </p:nvSpPr>
        <p:spPr>
          <a:xfrm>
            <a:off x="283550" y="1216063"/>
            <a:ext cx="10600660" cy="3108543"/>
          </a:xfrm>
          <a:prstGeom prst="rect">
            <a:avLst/>
          </a:prstGeom>
          <a:noFill/>
        </p:spPr>
        <p:txBody>
          <a:bodyPr wrap="square" rtlCol="0">
            <a:spAutoFit/>
          </a:bodyPr>
          <a:lstStyle/>
          <a:p>
            <a:pPr indent="274320" algn="just"/>
            <a:r>
              <a:rPr lang="en-US" sz="2800" dirty="0" err="1">
                <a:latin typeface="+mj-lt"/>
              </a:rPr>
              <a:t>Nói</a:t>
            </a:r>
            <a:r>
              <a:rPr lang="en-US" sz="2800" dirty="0">
                <a:latin typeface="+mj-lt"/>
              </a:rPr>
              <a:t> </a:t>
            </a:r>
            <a:r>
              <a:rPr lang="en-US" sz="2800" dirty="0" err="1">
                <a:latin typeface="+mj-lt"/>
              </a:rPr>
              <a:t>rồi</a:t>
            </a:r>
            <a:r>
              <a:rPr lang="en-US" sz="2800" dirty="0">
                <a:latin typeface="+mj-lt"/>
              </a:rPr>
              <a:t>, </a:t>
            </a:r>
            <a:r>
              <a:rPr lang="en-US" sz="2800" dirty="0" err="1">
                <a:latin typeface="+mj-lt"/>
              </a:rPr>
              <a:t>Bác</a:t>
            </a:r>
            <a:r>
              <a:rPr lang="en-US" sz="2800" dirty="0">
                <a:latin typeface="+mj-lt"/>
              </a:rPr>
              <a:t> </a:t>
            </a:r>
            <a:r>
              <a:rPr lang="en-US" sz="2800" dirty="0" err="1">
                <a:latin typeface="+mj-lt"/>
              </a:rPr>
              <a:t>cuộn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thành</a:t>
            </a:r>
            <a:r>
              <a:rPr lang="en-US" sz="2800" dirty="0">
                <a:latin typeface="+mj-lt"/>
              </a:rPr>
              <a:t> </a:t>
            </a:r>
            <a:r>
              <a:rPr lang="en-US" sz="2800" dirty="0" err="1">
                <a:latin typeface="+mj-lt"/>
              </a:rPr>
              <a:t>một</a:t>
            </a:r>
            <a:r>
              <a:rPr lang="en-US" sz="2800" dirty="0">
                <a:latin typeface="+mj-lt"/>
              </a:rPr>
              <a:t> </a:t>
            </a:r>
            <a:r>
              <a:rPr lang="en-US" sz="2800" dirty="0" err="1">
                <a:latin typeface="+mj-lt"/>
              </a:rPr>
              <a:t>vòng</a:t>
            </a:r>
            <a:r>
              <a:rPr lang="en-US" sz="2800" dirty="0">
                <a:latin typeface="+mj-lt"/>
              </a:rPr>
              <a:t> </a:t>
            </a:r>
            <a:r>
              <a:rPr lang="en-US" sz="2800" dirty="0" err="1">
                <a:latin typeface="+mj-lt"/>
              </a:rPr>
              <a:t>tròn</a:t>
            </a:r>
            <a:r>
              <a:rPr lang="en-US" sz="2800" dirty="0">
                <a:latin typeface="+mj-lt"/>
              </a:rPr>
              <a:t>, </a:t>
            </a:r>
            <a:r>
              <a:rPr lang="en-US" sz="2800" dirty="0" err="1">
                <a:latin typeface="+mj-lt"/>
              </a:rPr>
              <a:t>cùng</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buộc</a:t>
            </a:r>
            <a:r>
              <a:rPr lang="en-US" sz="2800" dirty="0">
                <a:latin typeface="+mj-lt"/>
              </a:rPr>
              <a:t> </a:t>
            </a:r>
            <a:r>
              <a:rPr lang="en-US" sz="2800" dirty="0" err="1">
                <a:latin typeface="+mj-lt"/>
              </a:rPr>
              <a:t>nó</a:t>
            </a:r>
            <a:r>
              <a:rPr lang="en-US" sz="2800" dirty="0">
                <a:latin typeface="+mj-lt"/>
              </a:rPr>
              <a:t> </a:t>
            </a:r>
            <a:r>
              <a:rPr lang="en-US" sz="2800" dirty="0" err="1">
                <a:latin typeface="+mj-lt"/>
              </a:rPr>
              <a:t>tựa</a:t>
            </a:r>
            <a:r>
              <a:rPr lang="en-US" sz="2800" dirty="0">
                <a:latin typeface="+mj-lt"/>
              </a:rPr>
              <a:t> </a:t>
            </a:r>
            <a:r>
              <a:rPr lang="en-US" sz="2800" dirty="0" err="1">
                <a:latin typeface="+mj-lt"/>
              </a:rPr>
              <a:t>vào</a:t>
            </a:r>
            <a:r>
              <a:rPr lang="en-US" sz="2800" dirty="0">
                <a:latin typeface="+mj-lt"/>
              </a:rPr>
              <a:t> </a:t>
            </a:r>
            <a:r>
              <a:rPr lang="en-US" sz="2800" dirty="0" err="1">
                <a:latin typeface="+mj-lt"/>
              </a:rPr>
              <a:t>hai</a:t>
            </a:r>
            <a:r>
              <a:rPr lang="en-US" sz="2800" dirty="0">
                <a:latin typeface="+mj-lt"/>
              </a:rPr>
              <a:t> </a:t>
            </a:r>
            <a:r>
              <a:rPr lang="en-US" sz="2800" dirty="0" err="1">
                <a:latin typeface="+mj-lt"/>
              </a:rPr>
              <a:t>cái</a:t>
            </a:r>
            <a:r>
              <a:rPr lang="en-US" sz="2800" dirty="0">
                <a:latin typeface="+mj-lt"/>
              </a:rPr>
              <a:t> </a:t>
            </a:r>
            <a:r>
              <a:rPr lang="en-US" sz="2800" dirty="0" err="1">
                <a:latin typeface="+mj-lt"/>
              </a:rPr>
              <a:t>cọc</a:t>
            </a:r>
            <a:r>
              <a:rPr lang="en-US" sz="2800" dirty="0">
                <a:latin typeface="+mj-lt"/>
              </a:rPr>
              <a:t>, </a:t>
            </a:r>
            <a:r>
              <a:rPr lang="en-US" sz="2800" dirty="0" err="1">
                <a:latin typeface="+mj-lt"/>
              </a:rPr>
              <a:t>sau</a:t>
            </a:r>
            <a:r>
              <a:rPr lang="en-US" sz="2800" dirty="0">
                <a:latin typeface="+mj-lt"/>
              </a:rPr>
              <a:t> </a:t>
            </a:r>
            <a:r>
              <a:rPr lang="en-US" sz="2800" dirty="0" err="1">
                <a:latin typeface="+mj-lt"/>
              </a:rPr>
              <a:t>đó</a:t>
            </a:r>
            <a:r>
              <a:rPr lang="en-US" sz="2800" dirty="0">
                <a:latin typeface="+mj-lt"/>
              </a:rPr>
              <a:t> </a:t>
            </a:r>
            <a:r>
              <a:rPr lang="en-US" sz="2800" dirty="0" err="1">
                <a:latin typeface="+mj-lt"/>
              </a:rPr>
              <a:t>mới</a:t>
            </a:r>
            <a:r>
              <a:rPr lang="en-US" sz="2800" dirty="0">
                <a:latin typeface="+mj-lt"/>
              </a:rPr>
              <a:t> </a:t>
            </a:r>
            <a:r>
              <a:rPr lang="en-US" sz="2800" dirty="0" err="1">
                <a:latin typeface="+mj-lt"/>
              </a:rPr>
              <a:t>vùi</a:t>
            </a:r>
            <a:r>
              <a:rPr lang="en-US" sz="2800" dirty="0">
                <a:latin typeface="+mj-lt"/>
              </a:rPr>
              <a:t> </a:t>
            </a:r>
            <a:r>
              <a:rPr lang="en-US" sz="2800" dirty="0" err="1">
                <a:latin typeface="+mj-lt"/>
              </a:rPr>
              <a:t>hai</a:t>
            </a:r>
            <a:r>
              <a:rPr lang="en-US" sz="2800" dirty="0">
                <a:latin typeface="+mj-lt"/>
              </a:rPr>
              <a:t> </a:t>
            </a:r>
            <a:r>
              <a:rPr lang="en-US" sz="2800" dirty="0" err="1">
                <a:latin typeface="+mj-lt"/>
              </a:rPr>
              <a:t>đầu</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đất</a:t>
            </a:r>
            <a:r>
              <a:rPr lang="en-US" sz="2800" dirty="0">
                <a:latin typeface="+mj-lt"/>
              </a:rPr>
              <a:t>.</a:t>
            </a:r>
          </a:p>
          <a:p>
            <a:pPr indent="274320" algn="just"/>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thắc</a:t>
            </a:r>
            <a:r>
              <a:rPr lang="en-US" sz="2800" dirty="0">
                <a:latin typeface="+mj-lt"/>
              </a:rPr>
              <a:t> </a:t>
            </a:r>
            <a:r>
              <a:rPr lang="en-US" sz="2800" dirty="0" err="1">
                <a:latin typeface="+mj-lt"/>
              </a:rPr>
              <a:t>mắc</a:t>
            </a:r>
            <a:r>
              <a:rPr lang="en-US" sz="2800" dirty="0">
                <a:latin typeface="+mj-lt"/>
              </a:rPr>
              <a:t>:</a:t>
            </a:r>
          </a:p>
          <a:p>
            <a:pPr marL="228594" indent="274320" algn="just">
              <a:buFontTx/>
              <a:buChar char="-"/>
            </a:pPr>
            <a:r>
              <a:rPr lang="en-US" sz="2800" dirty="0" err="1">
                <a:latin typeface="+mj-lt"/>
              </a:rPr>
              <a:t>Thưa</a:t>
            </a:r>
            <a:r>
              <a:rPr lang="en-US" sz="2800" dirty="0">
                <a:latin typeface="+mj-lt"/>
              </a:rPr>
              <a:t> </a:t>
            </a:r>
            <a:r>
              <a:rPr lang="en-US" sz="2800" dirty="0" err="1">
                <a:latin typeface="+mj-lt"/>
              </a:rPr>
              <a:t>Bác</a:t>
            </a:r>
            <a:r>
              <a:rPr lang="en-US" sz="2800" dirty="0">
                <a:latin typeface="+mj-lt"/>
              </a:rPr>
              <a:t>, </a:t>
            </a:r>
            <a:r>
              <a:rPr lang="en-US" sz="2800" dirty="0" err="1">
                <a:latin typeface="+mj-lt"/>
              </a:rPr>
              <a:t>Bác</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để</a:t>
            </a:r>
            <a:r>
              <a:rPr lang="en-US" sz="2800" dirty="0">
                <a:latin typeface="+mj-lt"/>
              </a:rPr>
              <a:t> </a:t>
            </a:r>
            <a:r>
              <a:rPr lang="en-US" sz="2800" dirty="0" err="1">
                <a:latin typeface="+mj-lt"/>
              </a:rPr>
              <a:t>làm</a:t>
            </a:r>
            <a:r>
              <a:rPr lang="en-US" sz="2800" dirty="0">
                <a:latin typeface="+mj-lt"/>
              </a:rPr>
              <a:t> </a:t>
            </a:r>
            <a:r>
              <a:rPr lang="en-US" sz="2800" dirty="0" err="1">
                <a:latin typeface="+mj-lt"/>
              </a:rPr>
              <a:t>gì</a:t>
            </a:r>
            <a:r>
              <a:rPr lang="en-US" sz="2800" dirty="0">
                <a:latin typeface="+mj-lt"/>
              </a:rPr>
              <a:t> ạ?</a:t>
            </a:r>
          </a:p>
          <a:p>
            <a:pPr indent="274320" algn="just"/>
            <a:r>
              <a:rPr lang="en-US" sz="2800" dirty="0">
                <a:latin typeface="+mj-lt"/>
              </a:rPr>
              <a:t>     </a:t>
            </a:r>
            <a:r>
              <a:rPr lang="en-US" sz="2800" dirty="0" err="1">
                <a:latin typeface="+mj-lt"/>
              </a:rPr>
              <a:t>Bác</a:t>
            </a:r>
            <a:r>
              <a:rPr lang="en-US" sz="2800" dirty="0">
                <a:latin typeface="+mj-lt"/>
              </a:rPr>
              <a:t> </a:t>
            </a:r>
            <a:r>
              <a:rPr lang="en-US" sz="2800" dirty="0" err="1">
                <a:latin typeface="+mj-lt"/>
              </a:rPr>
              <a:t>khẽ</a:t>
            </a:r>
            <a:r>
              <a:rPr lang="en-US" sz="2800" dirty="0">
                <a:latin typeface="+mj-lt"/>
              </a:rPr>
              <a:t> </a:t>
            </a:r>
            <a:r>
              <a:rPr lang="en-US" sz="2800" dirty="0" err="1">
                <a:latin typeface="+mj-lt"/>
              </a:rPr>
              <a:t>cười</a:t>
            </a:r>
            <a:r>
              <a:rPr lang="en-US" sz="2800" dirty="0">
                <a:latin typeface="+mj-lt"/>
              </a:rPr>
              <a:t>:</a:t>
            </a:r>
          </a:p>
          <a:p>
            <a:pPr marL="228594" indent="274320" algn="just">
              <a:buFontTx/>
              <a:buChar char="-"/>
            </a:pPr>
            <a:r>
              <a:rPr lang="en-US" sz="2800" dirty="0" err="1">
                <a:latin typeface="+mj-lt"/>
              </a:rPr>
              <a:t>Rồi</a:t>
            </a:r>
            <a:r>
              <a:rPr lang="en-US" sz="2800" dirty="0">
                <a:latin typeface="+mj-lt"/>
              </a:rPr>
              <a:t> </a:t>
            </a:r>
            <a:r>
              <a:rPr lang="en-US" sz="2800" dirty="0" err="1">
                <a:latin typeface="+mj-lt"/>
              </a:rPr>
              <a:t>chú</a:t>
            </a:r>
            <a:r>
              <a:rPr lang="en-US" sz="2800" dirty="0">
                <a:latin typeface="+mj-lt"/>
              </a:rPr>
              <a:t> </a:t>
            </a:r>
            <a:r>
              <a:rPr lang="en-US" sz="2800" dirty="0" err="1">
                <a:latin typeface="+mj-lt"/>
              </a:rPr>
              <a:t>sẽ</a:t>
            </a:r>
            <a:r>
              <a:rPr lang="en-US" sz="2800" dirty="0">
                <a:latin typeface="+mj-lt"/>
              </a:rPr>
              <a:t> </a:t>
            </a:r>
            <a:r>
              <a:rPr lang="en-US" sz="2800" dirty="0" err="1">
                <a:latin typeface="+mj-lt"/>
              </a:rPr>
              <a:t>biết</a:t>
            </a:r>
            <a:r>
              <a:rPr lang="en-US" sz="2800" dirty="0">
                <a:latin typeface="+mj-lt"/>
              </a:rPr>
              <a:t>.</a:t>
            </a:r>
          </a:p>
          <a:p>
            <a:endParaRPr lang="en-US" sz="2800" dirty="0"/>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8200103" y="3561611"/>
            <a:ext cx="3916707" cy="3155843"/>
          </a:xfrm>
          <a:prstGeom prst="rect">
            <a:avLst/>
          </a:prstGeom>
        </p:spPr>
      </p:pic>
      <p:pic>
        <p:nvPicPr>
          <p:cNvPr id="10" name="Picture 9">
            <a:extLst>
              <a:ext uri="{FF2B5EF4-FFF2-40B4-BE49-F238E27FC236}">
                <a16:creationId xmlns:a16="http://schemas.microsoft.com/office/drawing/2014/main" id="{665AC864-9689-4AF6-A78D-576C9F472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69" y="3940606"/>
            <a:ext cx="384000" cy="384000"/>
          </a:xfrm>
          <a:prstGeom prst="rect">
            <a:avLst/>
          </a:prstGeom>
        </p:spPr>
      </p:pic>
    </p:spTree>
    <p:custDataLst>
      <p:tags r:id="rId1"/>
    </p:custDataLst>
    <p:extLst>
      <p:ext uri="{BB962C8B-B14F-4D97-AF65-F5344CB8AC3E}">
        <p14:creationId xmlns:p14="http://schemas.microsoft.com/office/powerpoint/2010/main" val="30728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372937" y="3300566"/>
            <a:ext cx="5623826" cy="2677656"/>
          </a:xfrm>
          <a:prstGeom prst="rect">
            <a:avLst/>
          </a:prstGeom>
          <a:noFill/>
        </p:spPr>
        <p:txBody>
          <a:bodyPr wrap="square" rtlCol="0">
            <a:spAutoFit/>
          </a:bodyPr>
          <a:lstStyle/>
          <a:p>
            <a:pPr marL="380990" marR="0" lvl="0" indent="27432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cuốn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trồng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tiếp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nhé</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Theo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vùi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vậy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ân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bảo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380990" marR="0" lvl="0" indent="27432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p:txBody>
      </p:sp>
      <p:sp>
        <p:nvSpPr>
          <p:cNvPr id="2" name="TextBox 1">
            <a:extLst>
              <a:ext uri="{FF2B5EF4-FFF2-40B4-BE49-F238E27FC236}">
                <a16:creationId xmlns:a16="http://schemas.microsoft.com/office/drawing/2014/main" id="{C07B3502-F58A-46C0-88F8-3DE26F98CD3F}"/>
              </a:ext>
            </a:extLst>
          </p:cNvPr>
          <p:cNvSpPr txBox="1"/>
          <p:nvPr/>
        </p:nvSpPr>
        <p:spPr>
          <a:xfrm>
            <a:off x="597670" y="107455"/>
            <a:ext cx="5399093"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rgbClr val="17479D"/>
                </a:solidFill>
                <a:latin typeface="Arial-Rounded"/>
                <a:ea typeface="Arial-Rounded"/>
              </a:rPr>
              <a:t>Đọc</a:t>
            </a:r>
            <a:r>
              <a:rPr lang="en-US" sz="3600" b="1" dirty="0">
                <a:solidFill>
                  <a:srgbClr val="17479D"/>
                </a:solidFill>
                <a:latin typeface="Arial-Rounded"/>
                <a:ea typeface="Arial-Rounded"/>
              </a:rPr>
              <a:t> </a:t>
            </a:r>
            <a:r>
              <a:rPr lang="en-US" sz="3600" b="1" dirty="0" err="1">
                <a:solidFill>
                  <a:srgbClr val="17479D"/>
                </a:solidFill>
                <a:latin typeface="Arial-Rounded"/>
                <a:ea typeface="Arial-Rounded"/>
              </a:rPr>
              <a:t>theo</a:t>
            </a:r>
            <a:r>
              <a:rPr lang="en-US" sz="3600" b="1" dirty="0">
                <a:solidFill>
                  <a:srgbClr val="17479D"/>
                </a:solidFill>
                <a:latin typeface="Arial-Rounded"/>
                <a:ea typeface="Arial-Rounded"/>
              </a:rPr>
              <a:t> </a:t>
            </a:r>
            <a:r>
              <a:rPr lang="en-US" sz="3600" b="1" dirty="0" err="1">
                <a:solidFill>
                  <a:srgbClr val="17479D"/>
                </a:solidFill>
                <a:latin typeface="Arial-Rounded"/>
                <a:ea typeface="Arial-Rounded"/>
              </a:rPr>
              <a:t>nhóm</a:t>
            </a:r>
            <a:endParaRPr kumimoji="0" lang="en-US" sz="3600" b="1" i="0" u="none" strike="noStrike" kern="1200" cap="none" spc="0" normalizeH="0" baseline="0" noProof="0" dirty="0">
              <a:ln>
                <a:noFill/>
              </a:ln>
              <a:solidFill>
                <a:srgbClr val="17479D"/>
              </a:solidFill>
              <a:effectLst/>
              <a:uLnTx/>
              <a:uFillTx/>
              <a:latin typeface="Arial-Rounded"/>
              <a:ea typeface="Arial-Rounded"/>
            </a:endParaRP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35182" y="246467"/>
            <a:ext cx="776411"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005642" y="547094"/>
            <a:ext cx="6180715" cy="8896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Rounded"/>
                <a:ea typeface="Arial-Rounded"/>
                <a:cs typeface="+mn-cs"/>
              </a:rPr>
              <a:t>CHIẾC RỄ ĐA TRÒN</a:t>
            </a:r>
          </a:p>
        </p:txBody>
      </p:sp>
      <p:pic>
        <p:nvPicPr>
          <p:cNvPr id="6" name="Picture 5">
            <a:extLst>
              <a:ext uri="{FF2B5EF4-FFF2-40B4-BE49-F238E27FC236}">
                <a16:creationId xmlns:a16="http://schemas.microsoft.com/office/drawing/2014/main" id="{D2DB61DF-9F33-4723-9052-0420F30165E4}"/>
              </a:ext>
            </a:extLst>
          </p:cNvPr>
          <p:cNvPicPr>
            <a:picLocks noChangeAspect="1"/>
          </p:cNvPicPr>
          <p:nvPr/>
        </p:nvPicPr>
        <p:blipFill>
          <a:blip r:embed="rId5"/>
          <a:stretch>
            <a:fillRect/>
          </a:stretch>
        </p:blipFill>
        <p:spPr>
          <a:xfrm>
            <a:off x="6990735" y="3345572"/>
            <a:ext cx="5177884" cy="3321042"/>
          </a:xfrm>
          <a:prstGeom prst="rect">
            <a:avLst/>
          </a:prstGeom>
        </p:spPr>
      </p:pic>
      <p:sp>
        <p:nvSpPr>
          <p:cNvPr id="7" name="TextBox 6">
            <a:extLst>
              <a:ext uri="{FF2B5EF4-FFF2-40B4-BE49-F238E27FC236}">
                <a16:creationId xmlns:a16="http://schemas.microsoft.com/office/drawing/2014/main" id="{81F2FF55-86AF-4BB6-9E12-A4D053702321}"/>
              </a:ext>
            </a:extLst>
          </p:cNvPr>
          <p:cNvSpPr txBox="1"/>
          <p:nvPr/>
        </p:nvSpPr>
        <p:spPr>
          <a:xfrm>
            <a:off x="367222" y="1460722"/>
            <a:ext cx="11259082" cy="1815882"/>
          </a:xfrm>
          <a:prstGeom prst="rect">
            <a:avLst/>
          </a:prstGeom>
          <a:noFill/>
        </p:spPr>
        <p:txBody>
          <a:bodyPr wrap="square" rtlCol="0">
            <a:spAutoFit/>
          </a:bodyPr>
          <a:lstStyle/>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sớm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lệ</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dạo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chợt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nhỏ</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dài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ngoằn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ngoèo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trận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đêm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id="{87784FCF-44C2-4F0F-859D-58BE98783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490" y="1491638"/>
            <a:ext cx="406360" cy="384000"/>
          </a:xfrm>
          <a:prstGeom prst="rect">
            <a:avLst/>
          </a:prstGeom>
        </p:spPr>
      </p:pic>
      <p:pic>
        <p:nvPicPr>
          <p:cNvPr id="10" name="Picture 9">
            <a:extLst>
              <a:ext uri="{FF2B5EF4-FFF2-40B4-BE49-F238E27FC236}">
                <a16:creationId xmlns:a16="http://schemas.microsoft.com/office/drawing/2014/main" id="{3B868620-78ED-4732-98B0-451A958FFEED}"/>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5182" y="4255394"/>
            <a:ext cx="384000" cy="384000"/>
          </a:xfrm>
          <a:prstGeom prst="rect">
            <a:avLst/>
          </a:prstGeom>
        </p:spPr>
      </p:pic>
    </p:spTree>
    <p:custDataLst>
      <p:tags r:id="rId1"/>
    </p:custDataLst>
    <p:extLst>
      <p:ext uri="{BB962C8B-B14F-4D97-AF65-F5344CB8AC3E}">
        <p14:creationId xmlns:p14="http://schemas.microsoft.com/office/powerpoint/2010/main" val="130235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283550" y="3800705"/>
            <a:ext cx="7219507" cy="2677656"/>
          </a:xfrm>
          <a:prstGeom prst="rect">
            <a:avLst/>
          </a:prstGeom>
          <a:noFill/>
        </p:spPr>
        <p:txBody>
          <a:bodyPr wrap="square" rtlCol="0">
            <a:spAutoFit/>
          </a:bodyPr>
          <a:lstStyle/>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năm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sau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vòng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tròn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Thiếu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thăm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em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thích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trò</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chui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chui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vòng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mọi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hiểu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sao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trồng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hình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tròn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kumimoji="0" lang="vi-VN" sz="28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a:ea typeface="Arial-Rounded"/>
                <a:cs typeface="+mn-cs"/>
              </a:rPr>
              <a:t>CHIẾC RỄ ĐA TRÒN</a:t>
            </a:r>
          </a:p>
        </p:txBody>
      </p:sp>
      <p:sp>
        <p:nvSpPr>
          <p:cNvPr id="5" name="TextBox 4">
            <a:extLst>
              <a:ext uri="{FF2B5EF4-FFF2-40B4-BE49-F238E27FC236}">
                <a16:creationId xmlns:a16="http://schemas.microsoft.com/office/drawing/2014/main" id="{BC4DDE97-A6BD-4903-B453-5B1031DD8910}"/>
              </a:ext>
            </a:extLst>
          </p:cNvPr>
          <p:cNvSpPr txBox="1"/>
          <p:nvPr/>
        </p:nvSpPr>
        <p:spPr>
          <a:xfrm>
            <a:off x="283550" y="1216063"/>
            <a:ext cx="10600660" cy="3108543"/>
          </a:xfrm>
          <a:prstGeom prst="rect">
            <a:avLst/>
          </a:prstGeom>
          <a:noFill/>
        </p:spPr>
        <p:txBody>
          <a:bodyPr wrap="square" rtlCol="0">
            <a:spAutoFit/>
          </a:bodyPr>
          <a:lstStyle/>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cuộn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vòng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tròn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cùng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buộc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tựa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hai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sau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vùi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hai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228594" marR="0" lvl="0" indent="27432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để</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ạ?</a:t>
            </a:r>
          </a:p>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khẽ</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228594" marR="0" lvl="0" indent="27432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sẽ</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biết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8082116" y="3561611"/>
            <a:ext cx="4034694" cy="3155843"/>
          </a:xfrm>
          <a:prstGeom prst="rect">
            <a:avLst/>
          </a:prstGeom>
        </p:spPr>
      </p:pic>
      <p:pic>
        <p:nvPicPr>
          <p:cNvPr id="10" name="Picture 9">
            <a:extLst>
              <a:ext uri="{FF2B5EF4-FFF2-40B4-BE49-F238E27FC236}">
                <a16:creationId xmlns:a16="http://schemas.microsoft.com/office/drawing/2014/main" id="{665AC864-9689-4AF6-A78D-576C9F472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69" y="3940606"/>
            <a:ext cx="384000" cy="384000"/>
          </a:xfrm>
          <a:prstGeom prst="rect">
            <a:avLst/>
          </a:prstGeom>
        </p:spPr>
      </p:pic>
    </p:spTree>
    <p:custDataLst>
      <p:tags r:id="rId1"/>
    </p:custDataLst>
    <p:extLst>
      <p:ext uri="{BB962C8B-B14F-4D97-AF65-F5344CB8AC3E}">
        <p14:creationId xmlns:p14="http://schemas.microsoft.com/office/powerpoint/2010/main" val="64858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372937" y="3300566"/>
            <a:ext cx="5623826" cy="2677656"/>
          </a:xfrm>
          <a:prstGeom prst="rect">
            <a:avLst/>
          </a:prstGeom>
          <a:noFill/>
        </p:spPr>
        <p:txBody>
          <a:bodyPr wrap="square" rtlCol="0">
            <a:spAutoFit/>
          </a:bodyPr>
          <a:lstStyle/>
          <a:p>
            <a:pPr marL="380990" indent="274320" algn="just">
              <a:buFontTx/>
              <a:buChar char="-"/>
            </a:pPr>
            <a:r>
              <a:rPr lang="en-US" sz="2800" dirty="0" err="1">
                <a:latin typeface="+mj-lt"/>
              </a:rPr>
              <a:t>Chú</a:t>
            </a:r>
            <a:r>
              <a:rPr lang="en-US" sz="2800" dirty="0">
                <a:latin typeface="+mj-lt"/>
              </a:rPr>
              <a:t> </a:t>
            </a:r>
            <a:r>
              <a:rPr lang="en-US" sz="2800" dirty="0" err="1">
                <a:latin typeface="+mj-lt"/>
              </a:rPr>
              <a:t>cuốn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này</a:t>
            </a:r>
            <a:r>
              <a:rPr lang="en-US" sz="2800" dirty="0">
                <a:latin typeface="+mj-lt"/>
              </a:rPr>
              <a:t> </a:t>
            </a:r>
            <a:r>
              <a:rPr lang="en-US" sz="2800" dirty="0" err="1">
                <a:latin typeface="+mj-lt"/>
              </a:rPr>
              <a:t>lại</a:t>
            </a:r>
            <a:r>
              <a:rPr lang="en-US" sz="2800" dirty="0">
                <a:latin typeface="+mj-lt"/>
              </a:rPr>
              <a:t>, </a:t>
            </a:r>
            <a:r>
              <a:rPr lang="en-US" sz="2800" dirty="0" err="1">
                <a:latin typeface="+mj-lt"/>
              </a:rPr>
              <a:t>rồi</a:t>
            </a:r>
            <a:r>
              <a:rPr lang="en-US" sz="2800" dirty="0">
                <a:latin typeface="+mj-lt"/>
              </a:rPr>
              <a:t> </a:t>
            </a:r>
            <a:r>
              <a:rPr lang="en-US" sz="2800" dirty="0" err="1">
                <a:latin typeface="+mj-lt"/>
              </a:rPr>
              <a:t>trồng</a:t>
            </a:r>
            <a:r>
              <a:rPr lang="en-US" sz="2800" dirty="0">
                <a:latin typeface="+mj-lt"/>
              </a:rPr>
              <a:t> </a:t>
            </a:r>
            <a:r>
              <a:rPr lang="en-US" sz="2800" dirty="0" err="1">
                <a:latin typeface="+mj-lt"/>
              </a:rPr>
              <a:t>cho</a:t>
            </a:r>
            <a:r>
              <a:rPr lang="en-US" sz="2800" dirty="0">
                <a:latin typeface="+mj-lt"/>
              </a:rPr>
              <a:t> </a:t>
            </a:r>
            <a:r>
              <a:rPr lang="en-US" sz="2800" dirty="0" err="1">
                <a:latin typeface="+mj-lt"/>
              </a:rPr>
              <a:t>nó</a:t>
            </a:r>
            <a:r>
              <a:rPr lang="en-US" sz="2800" dirty="0">
                <a:latin typeface="+mj-lt"/>
              </a:rPr>
              <a:t> </a:t>
            </a:r>
            <a:r>
              <a:rPr lang="en-US" sz="2800" dirty="0" err="1">
                <a:latin typeface="+mj-lt"/>
              </a:rPr>
              <a:t>mọc</a:t>
            </a:r>
            <a:r>
              <a:rPr lang="en-US" sz="2800" dirty="0">
                <a:latin typeface="+mj-lt"/>
              </a:rPr>
              <a:t> </a:t>
            </a:r>
            <a:r>
              <a:rPr lang="en-US" sz="2800" dirty="0" err="1">
                <a:latin typeface="+mj-lt"/>
              </a:rPr>
              <a:t>tiếp</a:t>
            </a:r>
            <a:r>
              <a:rPr lang="en-US" sz="2800" dirty="0">
                <a:latin typeface="+mj-lt"/>
              </a:rPr>
              <a:t> </a:t>
            </a:r>
            <a:r>
              <a:rPr lang="en-US" sz="2800" dirty="0" err="1">
                <a:latin typeface="+mj-lt"/>
              </a:rPr>
              <a:t>nhé</a:t>
            </a:r>
            <a:r>
              <a:rPr lang="en-US" sz="2800" dirty="0">
                <a:latin typeface="+mj-lt"/>
              </a:rPr>
              <a:t>!</a:t>
            </a:r>
          </a:p>
          <a:p>
            <a:pPr indent="274320" algn="just"/>
            <a:r>
              <a:rPr lang="en-US" sz="2800" dirty="0">
                <a:latin typeface="+mj-lt"/>
              </a:rPr>
              <a:t>Theo </a:t>
            </a:r>
            <a:r>
              <a:rPr lang="en-US" sz="2800" dirty="0" err="1">
                <a:latin typeface="+mj-lt"/>
              </a:rPr>
              <a:t>lời</a:t>
            </a:r>
            <a:r>
              <a:rPr lang="en-US" sz="2800" dirty="0">
                <a:latin typeface="+mj-lt"/>
              </a:rPr>
              <a:t> </a:t>
            </a:r>
            <a:r>
              <a:rPr lang="en-US" sz="2800" dirty="0" err="1">
                <a:latin typeface="+mj-lt"/>
              </a:rPr>
              <a:t>Bác</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xới</a:t>
            </a:r>
            <a:r>
              <a:rPr lang="en-US" sz="2800" dirty="0">
                <a:latin typeface="+mj-lt"/>
              </a:rPr>
              <a:t> </a:t>
            </a:r>
            <a:r>
              <a:rPr lang="en-US" sz="2800" dirty="0" err="1">
                <a:latin typeface="+mj-lt"/>
              </a:rPr>
              <a:t>đất</a:t>
            </a:r>
            <a:r>
              <a:rPr lang="en-US" sz="2800" dirty="0">
                <a:latin typeface="+mj-lt"/>
              </a:rPr>
              <a:t>, </a:t>
            </a:r>
            <a:r>
              <a:rPr lang="en-US" sz="2800" dirty="0" err="1">
                <a:latin typeface="+mj-lt"/>
              </a:rPr>
              <a:t>vùi</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Thấy</a:t>
            </a:r>
            <a:r>
              <a:rPr lang="en-US" sz="2800" dirty="0">
                <a:latin typeface="+mj-lt"/>
              </a:rPr>
              <a:t> </a:t>
            </a:r>
            <a:r>
              <a:rPr lang="en-US" sz="2800" dirty="0" err="1">
                <a:latin typeface="+mj-lt"/>
              </a:rPr>
              <a:t>vậy</a:t>
            </a:r>
            <a:r>
              <a:rPr lang="en-US" sz="2800" dirty="0">
                <a:latin typeface="+mj-lt"/>
              </a:rPr>
              <a:t>, </a:t>
            </a:r>
            <a:r>
              <a:rPr lang="en-US" sz="2800" dirty="0" err="1">
                <a:latin typeface="+mj-lt"/>
              </a:rPr>
              <a:t>Bác</a:t>
            </a:r>
            <a:r>
              <a:rPr lang="en-US" sz="2800" dirty="0">
                <a:latin typeface="+mj-lt"/>
              </a:rPr>
              <a:t> </a:t>
            </a:r>
            <a:r>
              <a:rPr lang="en-US" sz="2800" dirty="0" err="1">
                <a:latin typeface="+mj-lt"/>
              </a:rPr>
              <a:t>ân</a:t>
            </a:r>
            <a:r>
              <a:rPr lang="en-US" sz="2800" dirty="0">
                <a:latin typeface="+mj-lt"/>
              </a:rPr>
              <a:t> </a:t>
            </a:r>
            <a:r>
              <a:rPr lang="en-US" sz="2800" dirty="0" err="1">
                <a:latin typeface="+mj-lt"/>
              </a:rPr>
              <a:t>cần</a:t>
            </a:r>
            <a:r>
              <a:rPr lang="en-US" sz="2800" dirty="0">
                <a:latin typeface="+mj-lt"/>
              </a:rPr>
              <a:t> </a:t>
            </a:r>
            <a:r>
              <a:rPr lang="en-US" sz="2800" dirty="0" err="1">
                <a:latin typeface="+mj-lt"/>
              </a:rPr>
              <a:t>bảo</a:t>
            </a:r>
            <a:r>
              <a:rPr lang="en-US" sz="2800" dirty="0">
                <a:latin typeface="+mj-lt"/>
              </a:rPr>
              <a:t>:</a:t>
            </a:r>
          </a:p>
          <a:p>
            <a:pPr marL="380990" indent="274320" algn="just">
              <a:buFontTx/>
              <a:buChar char="-"/>
            </a:pPr>
            <a:r>
              <a:rPr lang="en-US" sz="2800" dirty="0" err="1">
                <a:latin typeface="+mj-lt"/>
              </a:rPr>
              <a:t>Chú</a:t>
            </a:r>
            <a:r>
              <a:rPr lang="en-US" sz="2800" dirty="0">
                <a:latin typeface="+mj-lt"/>
              </a:rPr>
              <a:t> </a:t>
            </a:r>
            <a:r>
              <a:rPr lang="en-US" sz="2800" dirty="0" err="1">
                <a:latin typeface="+mj-lt"/>
              </a:rPr>
              <a:t>nên</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này</a:t>
            </a:r>
            <a:r>
              <a:rPr lang="en-US" sz="2800" dirty="0">
                <a:latin typeface="+mj-lt"/>
              </a:rPr>
              <a:t>.</a:t>
            </a:r>
          </a:p>
        </p:txBody>
      </p:sp>
      <p:sp>
        <p:nvSpPr>
          <p:cNvPr id="2" name="TextBox 1">
            <a:extLst>
              <a:ext uri="{FF2B5EF4-FFF2-40B4-BE49-F238E27FC236}">
                <a16:creationId xmlns:a16="http://schemas.microsoft.com/office/drawing/2014/main" id="{C07B3502-F58A-46C0-88F8-3DE26F98CD3F}"/>
              </a:ext>
            </a:extLst>
          </p:cNvPr>
          <p:cNvSpPr txBox="1"/>
          <p:nvPr/>
        </p:nvSpPr>
        <p:spPr>
          <a:xfrm>
            <a:off x="1078808" y="136479"/>
            <a:ext cx="2953930"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r>
              <a:rPr lang="en-US" sz="3200" b="1" dirty="0">
                <a:solidFill>
                  <a:srgbClr val="17479D"/>
                </a:solidFill>
                <a:latin typeface="+mj-lt"/>
              </a:rPr>
              <a:t> TOÀN BÀI</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35182" y="246467"/>
            <a:ext cx="776411"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005642" y="547094"/>
            <a:ext cx="6180715" cy="889667"/>
          </a:xfrm>
          <a:prstGeom prst="rect">
            <a:avLst/>
          </a:prstGeom>
          <a:noFill/>
        </p:spPr>
        <p:txBody>
          <a:bodyPr wrap="square" rtlCol="0">
            <a:spAutoFit/>
          </a:bodyPr>
          <a:lstStyle/>
          <a:p>
            <a:pPr algn="ctr">
              <a:lnSpc>
                <a:spcPct val="150000"/>
              </a:lnSpc>
            </a:pPr>
            <a:r>
              <a:rPr lang="en-US" sz="4000" b="1" dirty="0">
                <a:solidFill>
                  <a:srgbClr val="C00000"/>
                </a:solidFill>
                <a:latin typeface="+mj-lt"/>
              </a:rPr>
              <a:t>CHIẾC RỄ ĐA TRÒN</a:t>
            </a:r>
          </a:p>
        </p:txBody>
      </p:sp>
      <p:pic>
        <p:nvPicPr>
          <p:cNvPr id="6" name="Picture 5">
            <a:extLst>
              <a:ext uri="{FF2B5EF4-FFF2-40B4-BE49-F238E27FC236}">
                <a16:creationId xmlns:a16="http://schemas.microsoft.com/office/drawing/2014/main" id="{D2DB61DF-9F33-4723-9052-0420F30165E4}"/>
              </a:ext>
            </a:extLst>
          </p:cNvPr>
          <p:cNvPicPr>
            <a:picLocks noChangeAspect="1"/>
          </p:cNvPicPr>
          <p:nvPr/>
        </p:nvPicPr>
        <p:blipFill>
          <a:blip r:embed="rId5"/>
          <a:stretch>
            <a:fillRect/>
          </a:stretch>
        </p:blipFill>
        <p:spPr>
          <a:xfrm>
            <a:off x="6813755" y="3345572"/>
            <a:ext cx="5354864" cy="3321042"/>
          </a:xfrm>
          <a:prstGeom prst="rect">
            <a:avLst/>
          </a:prstGeom>
        </p:spPr>
      </p:pic>
      <p:sp>
        <p:nvSpPr>
          <p:cNvPr id="7" name="TextBox 6">
            <a:extLst>
              <a:ext uri="{FF2B5EF4-FFF2-40B4-BE49-F238E27FC236}">
                <a16:creationId xmlns:a16="http://schemas.microsoft.com/office/drawing/2014/main" id="{81F2FF55-86AF-4BB6-9E12-A4D053702321}"/>
              </a:ext>
            </a:extLst>
          </p:cNvPr>
          <p:cNvSpPr txBox="1"/>
          <p:nvPr/>
        </p:nvSpPr>
        <p:spPr>
          <a:xfrm>
            <a:off x="367222" y="1460722"/>
            <a:ext cx="11259082" cy="1815882"/>
          </a:xfrm>
          <a:prstGeom prst="rect">
            <a:avLst/>
          </a:prstGeom>
          <a:noFill/>
        </p:spPr>
        <p:txBody>
          <a:bodyPr wrap="square" rtlCol="0">
            <a:spAutoFit/>
          </a:bodyPr>
          <a:lstStyle/>
          <a:p>
            <a:pPr indent="274320" algn="just"/>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sớm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lệ</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dạo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chợt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nhỏ</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dài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ngoằn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ngoèo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trận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đêm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lang="en-US" dirty="0"/>
          </a:p>
        </p:txBody>
      </p:sp>
    </p:spTree>
    <p:custDataLst>
      <p:tags r:id="rId1"/>
    </p:custDataLst>
    <p:extLst>
      <p:ext uri="{BB962C8B-B14F-4D97-AF65-F5344CB8AC3E}">
        <p14:creationId xmlns:p14="http://schemas.microsoft.com/office/powerpoint/2010/main" val="282412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283550" y="3800705"/>
            <a:ext cx="7219507" cy="2677656"/>
          </a:xfrm>
          <a:prstGeom prst="rect">
            <a:avLst/>
          </a:prstGeom>
          <a:noFill/>
        </p:spPr>
        <p:txBody>
          <a:bodyPr wrap="square" rtlCol="0">
            <a:spAutoFit/>
          </a:bodyPr>
          <a:lstStyle/>
          <a:p>
            <a:pPr indent="274320" algn="just"/>
            <a:r>
              <a:rPr lang="en-US" sz="2800" dirty="0" err="1">
                <a:latin typeface="+mj-lt"/>
              </a:rPr>
              <a:t>Nhiều</a:t>
            </a:r>
            <a:r>
              <a:rPr lang="en-US" sz="2800" dirty="0">
                <a:latin typeface="+mj-lt"/>
              </a:rPr>
              <a:t> </a:t>
            </a:r>
            <a:r>
              <a:rPr lang="en-US" sz="2800" dirty="0" err="1">
                <a:latin typeface="+mj-lt"/>
              </a:rPr>
              <a:t>năm</a:t>
            </a:r>
            <a:r>
              <a:rPr lang="en-US" sz="2800" dirty="0">
                <a:latin typeface="+mj-lt"/>
              </a:rPr>
              <a:t> </a:t>
            </a:r>
            <a:r>
              <a:rPr lang="en-US" sz="2800" dirty="0" err="1">
                <a:latin typeface="+mj-lt"/>
              </a:rPr>
              <a:t>sau</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đã</a:t>
            </a:r>
            <a:r>
              <a:rPr lang="en-US" sz="2800" dirty="0">
                <a:latin typeface="+mj-lt"/>
              </a:rPr>
              <a:t> </a:t>
            </a:r>
            <a:r>
              <a:rPr lang="en-US" sz="2800" dirty="0" err="1">
                <a:latin typeface="+mj-lt"/>
              </a:rPr>
              <a:t>lớn</a:t>
            </a:r>
            <a:r>
              <a:rPr lang="en-US" sz="2800" dirty="0">
                <a:latin typeface="+mj-lt"/>
              </a:rPr>
              <a:t> </a:t>
            </a:r>
            <a:r>
              <a:rPr lang="en-US" sz="2800" dirty="0" err="1">
                <a:latin typeface="+mj-lt"/>
              </a:rPr>
              <a:t>và</a:t>
            </a:r>
            <a:r>
              <a:rPr lang="en-US" sz="2800" dirty="0">
                <a:latin typeface="+mj-lt"/>
              </a:rPr>
              <a:t> </a:t>
            </a:r>
            <a:r>
              <a:rPr lang="en-US" sz="2800" dirty="0" err="1">
                <a:latin typeface="+mj-lt"/>
              </a:rPr>
              <a:t>thành</a:t>
            </a:r>
            <a:r>
              <a:rPr lang="en-US" sz="2800" dirty="0">
                <a:latin typeface="+mj-lt"/>
              </a:rPr>
              <a:t> </a:t>
            </a:r>
            <a:r>
              <a:rPr lang="en-US" sz="2800" dirty="0" err="1">
                <a:latin typeface="+mj-lt"/>
              </a:rPr>
              <a:t>cây</a:t>
            </a:r>
            <a:r>
              <a:rPr lang="en-US" sz="2800" dirty="0">
                <a:latin typeface="+mj-lt"/>
              </a:rPr>
              <a:t> </a:t>
            </a:r>
            <a:r>
              <a:rPr lang="en-US" sz="2800" dirty="0" err="1">
                <a:latin typeface="+mj-lt"/>
              </a:rPr>
              <a:t>đa</a:t>
            </a:r>
            <a:r>
              <a:rPr lang="en-US" sz="2800" dirty="0">
                <a:latin typeface="+mj-lt"/>
              </a:rPr>
              <a:t> con </a:t>
            </a:r>
            <a:r>
              <a:rPr lang="en-US" sz="2800" dirty="0" err="1">
                <a:latin typeface="+mj-lt"/>
              </a:rPr>
              <a:t>có</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tròn</a:t>
            </a:r>
            <a:r>
              <a:rPr lang="en-US" sz="2800" dirty="0">
                <a:latin typeface="+mj-lt"/>
              </a:rPr>
              <a:t>. </a:t>
            </a:r>
            <a:r>
              <a:rPr lang="en-US" sz="2800" dirty="0" err="1">
                <a:latin typeface="+mj-lt"/>
              </a:rPr>
              <a:t>Thiếu</a:t>
            </a:r>
            <a:r>
              <a:rPr lang="en-US" sz="2800" dirty="0">
                <a:latin typeface="+mj-lt"/>
              </a:rPr>
              <a:t> </a:t>
            </a:r>
            <a:r>
              <a:rPr lang="en-US" sz="2800" dirty="0" err="1">
                <a:latin typeface="+mj-lt"/>
              </a:rPr>
              <a:t>nhi</a:t>
            </a:r>
            <a:r>
              <a:rPr lang="en-US" sz="2800" dirty="0">
                <a:latin typeface="+mj-lt"/>
              </a:rPr>
              <a:t> </a:t>
            </a:r>
            <a:r>
              <a:rPr lang="en-US" sz="2800" dirty="0" err="1">
                <a:latin typeface="+mj-lt"/>
              </a:rPr>
              <a:t>vào</a:t>
            </a:r>
            <a:r>
              <a:rPr lang="en-US" sz="2800" dirty="0">
                <a:latin typeface="+mj-lt"/>
              </a:rPr>
              <a:t> </a:t>
            </a:r>
            <a:r>
              <a:rPr lang="en-US" sz="2800" dirty="0" err="1">
                <a:latin typeface="+mj-lt"/>
              </a:rPr>
              <a:t>thăm</a:t>
            </a:r>
            <a:r>
              <a:rPr lang="en-US" sz="2800" dirty="0">
                <a:latin typeface="+mj-lt"/>
              </a:rPr>
              <a:t> </a:t>
            </a:r>
            <a:r>
              <a:rPr lang="en-US" sz="2800" dirty="0" err="1">
                <a:latin typeface="+mj-lt"/>
              </a:rPr>
              <a:t>vườn</a:t>
            </a:r>
            <a:r>
              <a:rPr lang="en-US" sz="2800" dirty="0">
                <a:latin typeface="+mj-lt"/>
              </a:rPr>
              <a:t> </a:t>
            </a:r>
            <a:r>
              <a:rPr lang="en-US" sz="2800" dirty="0" err="1">
                <a:latin typeface="+mj-lt"/>
              </a:rPr>
              <a:t>Bác</a:t>
            </a:r>
            <a:r>
              <a:rPr lang="en-US" sz="2800" dirty="0">
                <a:latin typeface="+mj-lt"/>
              </a:rPr>
              <a:t>, </a:t>
            </a:r>
            <a:r>
              <a:rPr lang="en-US" sz="2800" dirty="0" err="1">
                <a:latin typeface="+mj-lt"/>
              </a:rPr>
              <a:t>em</a:t>
            </a:r>
            <a:r>
              <a:rPr lang="en-US" sz="2800" dirty="0">
                <a:latin typeface="+mj-lt"/>
              </a:rPr>
              <a:t> </a:t>
            </a:r>
            <a:r>
              <a:rPr lang="en-US" sz="2800" dirty="0" err="1">
                <a:latin typeface="+mj-lt"/>
              </a:rPr>
              <a:t>nào</a:t>
            </a:r>
            <a:r>
              <a:rPr lang="en-US" sz="2800" dirty="0">
                <a:latin typeface="+mj-lt"/>
              </a:rPr>
              <a:t> </a:t>
            </a:r>
            <a:r>
              <a:rPr lang="en-US" sz="2800" dirty="0" err="1">
                <a:latin typeface="+mj-lt"/>
              </a:rPr>
              <a:t>cũng</a:t>
            </a:r>
            <a:r>
              <a:rPr lang="en-US" sz="2800" dirty="0">
                <a:latin typeface="+mj-lt"/>
              </a:rPr>
              <a:t> </a:t>
            </a:r>
            <a:r>
              <a:rPr lang="en-US" sz="2800" dirty="0" err="1">
                <a:latin typeface="+mj-lt"/>
              </a:rPr>
              <a:t>thích</a:t>
            </a:r>
            <a:r>
              <a:rPr lang="en-US" sz="2800" dirty="0">
                <a:latin typeface="+mj-lt"/>
              </a:rPr>
              <a:t> </a:t>
            </a:r>
            <a:r>
              <a:rPr lang="en-US" sz="2800" dirty="0" err="1">
                <a:latin typeface="+mj-lt"/>
              </a:rPr>
              <a:t>chơi</a:t>
            </a:r>
            <a:r>
              <a:rPr lang="en-US" sz="2800" dirty="0">
                <a:latin typeface="+mj-lt"/>
              </a:rPr>
              <a:t> </a:t>
            </a:r>
            <a:r>
              <a:rPr lang="en-US" sz="2800" dirty="0" err="1">
                <a:latin typeface="+mj-lt"/>
              </a:rPr>
              <a:t>trò</a:t>
            </a:r>
            <a:r>
              <a:rPr lang="en-US" sz="2800" dirty="0">
                <a:latin typeface="+mj-lt"/>
              </a:rPr>
              <a:t> </a:t>
            </a:r>
            <a:r>
              <a:rPr lang="en-US" sz="2800" dirty="0" err="1">
                <a:latin typeface="+mj-lt"/>
              </a:rPr>
              <a:t>chui</a:t>
            </a:r>
            <a:r>
              <a:rPr lang="en-US" sz="2800" dirty="0">
                <a:latin typeface="+mj-lt"/>
              </a:rPr>
              <a:t> qua </a:t>
            </a:r>
            <a:r>
              <a:rPr lang="en-US" sz="2800" dirty="0" err="1">
                <a:latin typeface="+mj-lt"/>
              </a:rPr>
              <a:t>chui</a:t>
            </a:r>
            <a:r>
              <a:rPr lang="en-US" sz="2800" dirty="0">
                <a:latin typeface="+mj-lt"/>
              </a:rPr>
              <a:t> </a:t>
            </a:r>
            <a:r>
              <a:rPr lang="en-US" sz="2800" dirty="0" err="1">
                <a:latin typeface="+mj-lt"/>
              </a:rPr>
              <a:t>lại</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ấy</a:t>
            </a:r>
            <a:r>
              <a:rPr lang="en-US" sz="2800" dirty="0">
                <a:latin typeface="+mj-lt"/>
              </a:rPr>
              <a:t>. </a:t>
            </a:r>
            <a:r>
              <a:rPr lang="en-US" sz="2800" dirty="0" err="1">
                <a:latin typeface="+mj-lt"/>
              </a:rPr>
              <a:t>Lúc</a:t>
            </a:r>
            <a:r>
              <a:rPr lang="en-US" sz="2800" dirty="0">
                <a:latin typeface="+mj-lt"/>
              </a:rPr>
              <a:t> </a:t>
            </a:r>
            <a:r>
              <a:rPr lang="en-US" sz="2800" dirty="0" err="1">
                <a:latin typeface="+mj-lt"/>
              </a:rPr>
              <a:t>đó</a:t>
            </a:r>
            <a:r>
              <a:rPr lang="en-US" sz="2800" dirty="0">
                <a:latin typeface="+mj-lt"/>
              </a:rPr>
              <a:t>, </a:t>
            </a:r>
            <a:r>
              <a:rPr lang="en-US" sz="2800" dirty="0" err="1">
                <a:latin typeface="+mj-lt"/>
              </a:rPr>
              <a:t>mọi</a:t>
            </a:r>
            <a:r>
              <a:rPr lang="en-US" sz="2800" dirty="0">
                <a:latin typeface="+mj-lt"/>
              </a:rPr>
              <a:t> </a:t>
            </a:r>
            <a:r>
              <a:rPr lang="en-US" sz="2800" dirty="0" err="1">
                <a:latin typeface="+mj-lt"/>
              </a:rPr>
              <a:t>người</a:t>
            </a:r>
            <a:r>
              <a:rPr lang="en-US" sz="2800" dirty="0">
                <a:latin typeface="+mj-lt"/>
              </a:rPr>
              <a:t> </a:t>
            </a:r>
            <a:r>
              <a:rPr lang="en-US" sz="2800" dirty="0" err="1">
                <a:latin typeface="+mj-lt"/>
              </a:rPr>
              <a:t>mới</a:t>
            </a:r>
            <a:r>
              <a:rPr lang="en-US" sz="2800" dirty="0">
                <a:latin typeface="+mj-lt"/>
              </a:rPr>
              <a:t> </a:t>
            </a:r>
            <a:r>
              <a:rPr lang="en-US" sz="2800" dirty="0" err="1">
                <a:latin typeface="+mj-lt"/>
              </a:rPr>
              <a:t>hiểu</a:t>
            </a:r>
            <a:r>
              <a:rPr lang="en-US" sz="2800" dirty="0">
                <a:latin typeface="+mj-lt"/>
              </a:rPr>
              <a:t>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Bác</a:t>
            </a:r>
            <a:r>
              <a:rPr lang="en-US" sz="2800" dirty="0">
                <a:latin typeface="+mj-lt"/>
              </a:rPr>
              <a:t> </a:t>
            </a:r>
            <a:r>
              <a:rPr lang="en-US" sz="2800" dirty="0" err="1">
                <a:latin typeface="+mj-lt"/>
              </a:rPr>
              <a:t>cho</a:t>
            </a:r>
            <a:r>
              <a:rPr lang="en-US" sz="2800" dirty="0">
                <a:latin typeface="+mj-lt"/>
              </a:rPr>
              <a:t> </a:t>
            </a:r>
            <a:r>
              <a:rPr lang="en-US" sz="2800" dirty="0" err="1">
                <a:latin typeface="+mj-lt"/>
              </a:rPr>
              <a:t>trồng</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đa</a:t>
            </a:r>
            <a:r>
              <a:rPr lang="en-US" sz="2800" dirty="0">
                <a:latin typeface="+mj-lt"/>
              </a:rPr>
              <a:t> </a:t>
            </a:r>
            <a:r>
              <a:rPr lang="en-US" sz="2800" dirty="0" err="1">
                <a:latin typeface="+mj-lt"/>
              </a:rPr>
              <a:t>thành</a:t>
            </a:r>
            <a:r>
              <a:rPr lang="en-US" sz="2800" dirty="0">
                <a:latin typeface="+mj-lt"/>
              </a:rPr>
              <a:t> </a:t>
            </a:r>
            <a:r>
              <a:rPr lang="en-US" sz="2800" dirty="0" err="1">
                <a:latin typeface="+mj-lt"/>
              </a:rPr>
              <a:t>hình</a:t>
            </a:r>
            <a:r>
              <a:rPr lang="en-US" sz="2800" dirty="0">
                <a:latin typeface="+mj-lt"/>
              </a:rPr>
              <a:t> </a:t>
            </a:r>
            <a:r>
              <a:rPr lang="en-US" sz="2800" dirty="0" err="1">
                <a:latin typeface="+mj-lt"/>
              </a:rPr>
              <a:t>tròn</a:t>
            </a:r>
            <a:r>
              <a:rPr lang="en-US" sz="2800" dirty="0">
                <a:latin typeface="+mj-lt"/>
              </a:rPr>
              <a:t> </a:t>
            </a:r>
            <a:r>
              <a:rPr lang="en-US" sz="2800" dirty="0" err="1">
                <a:latin typeface="+mj-lt"/>
              </a:rPr>
              <a:t>như</a:t>
            </a:r>
            <a:r>
              <a:rPr lang="en-US" sz="2800" dirty="0">
                <a:latin typeface="+mj-lt"/>
              </a:rPr>
              <a:t> </a:t>
            </a:r>
            <a:r>
              <a:rPr lang="en-US" sz="2800" dirty="0" err="1">
                <a:latin typeface="+mj-lt"/>
              </a:rPr>
              <a:t>thế</a:t>
            </a:r>
            <a:r>
              <a:rPr lang="en-US" sz="2800" dirty="0">
                <a:latin typeface="+mj-lt"/>
              </a:rPr>
              <a:t>.</a:t>
            </a:r>
            <a:endParaRPr lang="vi-VN" sz="2800" dirty="0">
              <a:latin typeface="+mj-lt"/>
            </a:endParaRPr>
          </a:p>
        </p:txBody>
      </p:sp>
      <p:sp>
        <p:nvSpPr>
          <p:cNvPr id="2" name="TextBox 1">
            <a:extLst>
              <a:ext uri="{FF2B5EF4-FFF2-40B4-BE49-F238E27FC236}">
                <a16:creationId xmlns:a16="http://schemas.microsoft.com/office/drawing/2014/main" id="{C07B3502-F58A-46C0-88F8-3DE26F98CD3F}"/>
              </a:ext>
            </a:extLst>
          </p:cNvPr>
          <p:cNvSpPr txBox="1"/>
          <p:nvPr/>
        </p:nvSpPr>
        <p:spPr>
          <a:xfrm>
            <a:off x="583069" y="99348"/>
            <a:ext cx="4188434"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r>
              <a:rPr lang="en-US" sz="3200" b="1" dirty="0">
                <a:solidFill>
                  <a:srgbClr val="17479D"/>
                </a:solidFill>
                <a:latin typeface="+mj-lt"/>
              </a:rPr>
              <a:t> TOÀN BÀI</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CHIẾC RỄ ĐA TRÒN</a:t>
            </a:r>
          </a:p>
        </p:txBody>
      </p:sp>
      <p:sp>
        <p:nvSpPr>
          <p:cNvPr id="5" name="TextBox 4">
            <a:extLst>
              <a:ext uri="{FF2B5EF4-FFF2-40B4-BE49-F238E27FC236}">
                <a16:creationId xmlns:a16="http://schemas.microsoft.com/office/drawing/2014/main" id="{BC4DDE97-A6BD-4903-B453-5B1031DD8910}"/>
              </a:ext>
            </a:extLst>
          </p:cNvPr>
          <p:cNvSpPr txBox="1"/>
          <p:nvPr/>
        </p:nvSpPr>
        <p:spPr>
          <a:xfrm>
            <a:off x="283550" y="1216063"/>
            <a:ext cx="10600660" cy="3108543"/>
          </a:xfrm>
          <a:prstGeom prst="rect">
            <a:avLst/>
          </a:prstGeom>
          <a:noFill/>
        </p:spPr>
        <p:txBody>
          <a:bodyPr wrap="square" rtlCol="0">
            <a:spAutoFit/>
          </a:bodyPr>
          <a:lstStyle/>
          <a:p>
            <a:pPr indent="274320" algn="just"/>
            <a:r>
              <a:rPr lang="en-US" sz="2800" dirty="0" err="1">
                <a:latin typeface="+mj-lt"/>
              </a:rPr>
              <a:t>Nói</a:t>
            </a:r>
            <a:r>
              <a:rPr lang="en-US" sz="2800" dirty="0">
                <a:latin typeface="+mj-lt"/>
              </a:rPr>
              <a:t> </a:t>
            </a:r>
            <a:r>
              <a:rPr lang="en-US" sz="2800" dirty="0" err="1">
                <a:latin typeface="+mj-lt"/>
              </a:rPr>
              <a:t>rồi</a:t>
            </a:r>
            <a:r>
              <a:rPr lang="en-US" sz="2800" dirty="0">
                <a:latin typeface="+mj-lt"/>
              </a:rPr>
              <a:t>, </a:t>
            </a:r>
            <a:r>
              <a:rPr lang="en-US" sz="2800" dirty="0" err="1">
                <a:latin typeface="+mj-lt"/>
              </a:rPr>
              <a:t>Bác</a:t>
            </a:r>
            <a:r>
              <a:rPr lang="en-US" sz="2800" dirty="0">
                <a:latin typeface="+mj-lt"/>
              </a:rPr>
              <a:t> </a:t>
            </a:r>
            <a:r>
              <a:rPr lang="en-US" sz="2800" dirty="0" err="1">
                <a:latin typeface="+mj-lt"/>
              </a:rPr>
              <a:t>cuộn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thành</a:t>
            </a:r>
            <a:r>
              <a:rPr lang="en-US" sz="2800" dirty="0">
                <a:latin typeface="+mj-lt"/>
              </a:rPr>
              <a:t> </a:t>
            </a:r>
            <a:r>
              <a:rPr lang="en-US" sz="2800" dirty="0" err="1">
                <a:latin typeface="+mj-lt"/>
              </a:rPr>
              <a:t>một</a:t>
            </a:r>
            <a:r>
              <a:rPr lang="en-US" sz="2800" dirty="0">
                <a:latin typeface="+mj-lt"/>
              </a:rPr>
              <a:t> </a:t>
            </a:r>
            <a:r>
              <a:rPr lang="en-US" sz="2800" dirty="0" err="1">
                <a:latin typeface="+mj-lt"/>
              </a:rPr>
              <a:t>vòng</a:t>
            </a:r>
            <a:r>
              <a:rPr lang="en-US" sz="2800" dirty="0">
                <a:latin typeface="+mj-lt"/>
              </a:rPr>
              <a:t> </a:t>
            </a:r>
            <a:r>
              <a:rPr lang="en-US" sz="2800" dirty="0" err="1">
                <a:latin typeface="+mj-lt"/>
              </a:rPr>
              <a:t>tròn</a:t>
            </a:r>
            <a:r>
              <a:rPr lang="en-US" sz="2800" dirty="0">
                <a:latin typeface="+mj-lt"/>
              </a:rPr>
              <a:t>, </a:t>
            </a:r>
            <a:r>
              <a:rPr lang="en-US" sz="2800" dirty="0" err="1">
                <a:latin typeface="+mj-lt"/>
              </a:rPr>
              <a:t>cùng</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buộc</a:t>
            </a:r>
            <a:r>
              <a:rPr lang="en-US" sz="2800" dirty="0">
                <a:latin typeface="+mj-lt"/>
              </a:rPr>
              <a:t> </a:t>
            </a:r>
            <a:r>
              <a:rPr lang="en-US" sz="2800" dirty="0" err="1">
                <a:latin typeface="+mj-lt"/>
              </a:rPr>
              <a:t>nó</a:t>
            </a:r>
            <a:r>
              <a:rPr lang="en-US" sz="2800" dirty="0">
                <a:latin typeface="+mj-lt"/>
              </a:rPr>
              <a:t> </a:t>
            </a:r>
            <a:r>
              <a:rPr lang="en-US" sz="2800" dirty="0" err="1">
                <a:latin typeface="+mj-lt"/>
              </a:rPr>
              <a:t>tựa</a:t>
            </a:r>
            <a:r>
              <a:rPr lang="en-US" sz="2800" dirty="0">
                <a:latin typeface="+mj-lt"/>
              </a:rPr>
              <a:t> </a:t>
            </a:r>
            <a:r>
              <a:rPr lang="en-US" sz="2800" dirty="0" err="1">
                <a:latin typeface="+mj-lt"/>
              </a:rPr>
              <a:t>vào</a:t>
            </a:r>
            <a:r>
              <a:rPr lang="en-US" sz="2800" dirty="0">
                <a:latin typeface="+mj-lt"/>
              </a:rPr>
              <a:t> </a:t>
            </a:r>
            <a:r>
              <a:rPr lang="en-US" sz="2800" dirty="0" err="1">
                <a:latin typeface="+mj-lt"/>
              </a:rPr>
              <a:t>hai</a:t>
            </a:r>
            <a:r>
              <a:rPr lang="en-US" sz="2800" dirty="0">
                <a:latin typeface="+mj-lt"/>
              </a:rPr>
              <a:t> </a:t>
            </a:r>
            <a:r>
              <a:rPr lang="en-US" sz="2800" dirty="0" err="1">
                <a:latin typeface="+mj-lt"/>
              </a:rPr>
              <a:t>cái</a:t>
            </a:r>
            <a:r>
              <a:rPr lang="en-US" sz="2800" dirty="0">
                <a:latin typeface="+mj-lt"/>
              </a:rPr>
              <a:t> </a:t>
            </a:r>
            <a:r>
              <a:rPr lang="en-US" sz="2800" dirty="0" err="1">
                <a:latin typeface="+mj-lt"/>
              </a:rPr>
              <a:t>cọc</a:t>
            </a:r>
            <a:r>
              <a:rPr lang="en-US" sz="2800" dirty="0">
                <a:latin typeface="+mj-lt"/>
              </a:rPr>
              <a:t>, </a:t>
            </a:r>
            <a:r>
              <a:rPr lang="en-US" sz="2800" dirty="0" err="1">
                <a:latin typeface="+mj-lt"/>
              </a:rPr>
              <a:t>sau</a:t>
            </a:r>
            <a:r>
              <a:rPr lang="en-US" sz="2800" dirty="0">
                <a:latin typeface="+mj-lt"/>
              </a:rPr>
              <a:t> </a:t>
            </a:r>
            <a:r>
              <a:rPr lang="en-US" sz="2800" dirty="0" err="1">
                <a:latin typeface="+mj-lt"/>
              </a:rPr>
              <a:t>đó</a:t>
            </a:r>
            <a:r>
              <a:rPr lang="en-US" sz="2800" dirty="0">
                <a:latin typeface="+mj-lt"/>
              </a:rPr>
              <a:t> </a:t>
            </a:r>
            <a:r>
              <a:rPr lang="en-US" sz="2800" dirty="0" err="1">
                <a:latin typeface="+mj-lt"/>
              </a:rPr>
              <a:t>mới</a:t>
            </a:r>
            <a:r>
              <a:rPr lang="en-US" sz="2800" dirty="0">
                <a:latin typeface="+mj-lt"/>
              </a:rPr>
              <a:t> </a:t>
            </a:r>
            <a:r>
              <a:rPr lang="en-US" sz="2800" dirty="0" err="1">
                <a:latin typeface="+mj-lt"/>
              </a:rPr>
              <a:t>vùi</a:t>
            </a:r>
            <a:r>
              <a:rPr lang="en-US" sz="2800" dirty="0">
                <a:latin typeface="+mj-lt"/>
              </a:rPr>
              <a:t> </a:t>
            </a:r>
            <a:r>
              <a:rPr lang="en-US" sz="2800" dirty="0" err="1">
                <a:latin typeface="+mj-lt"/>
              </a:rPr>
              <a:t>hai</a:t>
            </a:r>
            <a:r>
              <a:rPr lang="en-US" sz="2800" dirty="0">
                <a:latin typeface="+mj-lt"/>
              </a:rPr>
              <a:t> </a:t>
            </a:r>
            <a:r>
              <a:rPr lang="en-US" sz="2800" dirty="0" err="1">
                <a:latin typeface="+mj-lt"/>
              </a:rPr>
              <a:t>đầu</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đất</a:t>
            </a:r>
            <a:r>
              <a:rPr lang="en-US" sz="2800" dirty="0">
                <a:latin typeface="+mj-lt"/>
              </a:rPr>
              <a:t>.</a:t>
            </a:r>
          </a:p>
          <a:p>
            <a:pPr indent="274320" algn="just"/>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thắc</a:t>
            </a:r>
            <a:r>
              <a:rPr lang="en-US" sz="2800" dirty="0">
                <a:latin typeface="+mj-lt"/>
              </a:rPr>
              <a:t> </a:t>
            </a:r>
            <a:r>
              <a:rPr lang="en-US" sz="2800" dirty="0" err="1">
                <a:latin typeface="+mj-lt"/>
              </a:rPr>
              <a:t>mắc</a:t>
            </a:r>
            <a:r>
              <a:rPr lang="en-US" sz="2800" dirty="0">
                <a:latin typeface="+mj-lt"/>
              </a:rPr>
              <a:t>:</a:t>
            </a:r>
          </a:p>
          <a:p>
            <a:pPr marL="228594" indent="274320" algn="just">
              <a:buFontTx/>
              <a:buChar char="-"/>
            </a:pPr>
            <a:r>
              <a:rPr lang="en-US" sz="2800" dirty="0" err="1">
                <a:latin typeface="+mj-lt"/>
              </a:rPr>
              <a:t>Thưa</a:t>
            </a:r>
            <a:r>
              <a:rPr lang="en-US" sz="2800" dirty="0">
                <a:latin typeface="+mj-lt"/>
              </a:rPr>
              <a:t> </a:t>
            </a:r>
            <a:r>
              <a:rPr lang="en-US" sz="2800" dirty="0" err="1">
                <a:latin typeface="+mj-lt"/>
              </a:rPr>
              <a:t>Bác</a:t>
            </a:r>
            <a:r>
              <a:rPr lang="en-US" sz="2800" dirty="0">
                <a:latin typeface="+mj-lt"/>
              </a:rPr>
              <a:t>, </a:t>
            </a:r>
            <a:r>
              <a:rPr lang="en-US" sz="2800" dirty="0" err="1">
                <a:latin typeface="+mj-lt"/>
              </a:rPr>
              <a:t>Bác</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để</a:t>
            </a:r>
            <a:r>
              <a:rPr lang="en-US" sz="2800" dirty="0">
                <a:latin typeface="+mj-lt"/>
              </a:rPr>
              <a:t> </a:t>
            </a:r>
            <a:r>
              <a:rPr lang="en-US" sz="2800" dirty="0" err="1">
                <a:latin typeface="+mj-lt"/>
              </a:rPr>
              <a:t>làm</a:t>
            </a:r>
            <a:r>
              <a:rPr lang="en-US" sz="2800" dirty="0">
                <a:latin typeface="+mj-lt"/>
              </a:rPr>
              <a:t> </a:t>
            </a:r>
            <a:r>
              <a:rPr lang="en-US" sz="2800" dirty="0" err="1">
                <a:latin typeface="+mj-lt"/>
              </a:rPr>
              <a:t>gì</a:t>
            </a:r>
            <a:r>
              <a:rPr lang="en-US" sz="2800" dirty="0">
                <a:latin typeface="+mj-lt"/>
              </a:rPr>
              <a:t> ạ?</a:t>
            </a:r>
          </a:p>
          <a:p>
            <a:pPr indent="274320" algn="just"/>
            <a:r>
              <a:rPr lang="en-US" sz="2800" dirty="0">
                <a:latin typeface="+mj-lt"/>
              </a:rPr>
              <a:t>     </a:t>
            </a:r>
            <a:r>
              <a:rPr lang="en-US" sz="2800" dirty="0" err="1">
                <a:latin typeface="+mj-lt"/>
              </a:rPr>
              <a:t>Bác</a:t>
            </a:r>
            <a:r>
              <a:rPr lang="en-US" sz="2800" dirty="0">
                <a:latin typeface="+mj-lt"/>
              </a:rPr>
              <a:t> </a:t>
            </a:r>
            <a:r>
              <a:rPr lang="en-US" sz="2800" dirty="0" err="1">
                <a:latin typeface="+mj-lt"/>
              </a:rPr>
              <a:t>khẽ</a:t>
            </a:r>
            <a:r>
              <a:rPr lang="en-US" sz="2800" dirty="0">
                <a:latin typeface="+mj-lt"/>
              </a:rPr>
              <a:t> </a:t>
            </a:r>
            <a:r>
              <a:rPr lang="en-US" sz="2800" dirty="0" err="1">
                <a:latin typeface="+mj-lt"/>
              </a:rPr>
              <a:t>cười</a:t>
            </a:r>
            <a:r>
              <a:rPr lang="en-US" sz="2800" dirty="0">
                <a:latin typeface="+mj-lt"/>
              </a:rPr>
              <a:t>:</a:t>
            </a:r>
          </a:p>
          <a:p>
            <a:pPr marL="228594" indent="274320" algn="just">
              <a:buFontTx/>
              <a:buChar char="-"/>
            </a:pPr>
            <a:r>
              <a:rPr lang="en-US" sz="2800" dirty="0" err="1">
                <a:latin typeface="+mj-lt"/>
              </a:rPr>
              <a:t>Rồi</a:t>
            </a:r>
            <a:r>
              <a:rPr lang="en-US" sz="2800" dirty="0">
                <a:latin typeface="+mj-lt"/>
              </a:rPr>
              <a:t> </a:t>
            </a:r>
            <a:r>
              <a:rPr lang="en-US" sz="2800" dirty="0" err="1">
                <a:latin typeface="+mj-lt"/>
              </a:rPr>
              <a:t>chú</a:t>
            </a:r>
            <a:r>
              <a:rPr lang="en-US" sz="2800" dirty="0">
                <a:latin typeface="+mj-lt"/>
              </a:rPr>
              <a:t> </a:t>
            </a:r>
            <a:r>
              <a:rPr lang="en-US" sz="2800" dirty="0" err="1">
                <a:latin typeface="+mj-lt"/>
              </a:rPr>
              <a:t>sẽ</a:t>
            </a:r>
            <a:r>
              <a:rPr lang="en-US" sz="2800" dirty="0">
                <a:latin typeface="+mj-lt"/>
              </a:rPr>
              <a:t> </a:t>
            </a:r>
            <a:r>
              <a:rPr lang="en-US" sz="2800" dirty="0" err="1">
                <a:latin typeface="+mj-lt"/>
              </a:rPr>
              <a:t>biết</a:t>
            </a:r>
            <a:r>
              <a:rPr lang="en-US" sz="2800" dirty="0">
                <a:latin typeface="+mj-lt"/>
              </a:rPr>
              <a:t>.</a:t>
            </a:r>
          </a:p>
          <a:p>
            <a:endParaRPr lang="en-US" sz="2800" dirty="0"/>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8023123" y="2961167"/>
            <a:ext cx="4093687" cy="3155843"/>
          </a:xfrm>
          <a:prstGeom prst="rect">
            <a:avLst/>
          </a:prstGeom>
        </p:spPr>
      </p:pic>
    </p:spTree>
    <p:custDataLst>
      <p:tags r:id="rId1"/>
    </p:custDataLst>
    <p:extLst>
      <p:ext uri="{BB962C8B-B14F-4D97-AF65-F5344CB8AC3E}">
        <p14:creationId xmlns:p14="http://schemas.microsoft.com/office/powerpoint/2010/main" val="762030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Trả lời câu hỏi</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37787" y="335584"/>
            <a:ext cx="4916427" cy="971549"/>
            <a:chOff x="495299" y="451258"/>
            <a:chExt cx="3042332" cy="728662"/>
          </a:xfrm>
        </p:grpSpPr>
        <p:pic>
          <p:nvPicPr>
            <p:cNvPr id="5" name="Picture 4"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665" t="20433" r="84827" b="75049"/>
            <a:stretch/>
          </p:blipFill>
          <p:spPr bwMode="auto">
            <a:xfrm>
              <a:off x="495299" y="451258"/>
              <a:ext cx="747713" cy="728662"/>
            </a:xfrm>
            <a:prstGeom prst="roundRect">
              <a:avLst>
                <a:gd name="adj" fmla="val 33007"/>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7B3502-F58A-46C0-88F8-3DE26F98CD3F}"/>
                </a:ext>
              </a:extLst>
            </p:cNvPr>
            <p:cNvSpPr txBox="1"/>
            <p:nvPr/>
          </p:nvSpPr>
          <p:spPr>
            <a:xfrm>
              <a:off x="890871" y="588635"/>
              <a:ext cx="2646760" cy="484749"/>
            </a:xfrm>
            <a:prstGeom prst="rect">
              <a:avLst/>
            </a:prstGeom>
            <a:noFill/>
          </p:spPr>
          <p:txBody>
            <a:bodyPr wrap="square" rtlCol="0">
              <a:spAutoFit/>
            </a:bodyPr>
            <a:lstStyle/>
            <a:p>
              <a:pPr algn="ctr"/>
              <a:r>
                <a:rPr lang="en-US" sz="3600" b="1" dirty="0">
                  <a:solidFill>
                    <a:srgbClr val="17479D"/>
                  </a:solidFill>
                  <a:latin typeface="+mj-lt"/>
                </a:rPr>
                <a:t>TRẢ LỜI CÂU HỎI</a:t>
              </a:r>
            </a:p>
          </p:txBody>
        </p:sp>
      </p:grpSp>
      <p:sp>
        <p:nvSpPr>
          <p:cNvPr id="7" name="TextBox 6">
            <a:extLst>
              <a:ext uri="{FF2B5EF4-FFF2-40B4-BE49-F238E27FC236}">
                <a16:creationId xmlns:a16="http://schemas.microsoft.com/office/drawing/2014/main" id="{1EE696DF-76E1-4A97-9B3A-174226DC8640}"/>
              </a:ext>
            </a:extLst>
          </p:cNvPr>
          <p:cNvSpPr txBox="1"/>
          <p:nvPr/>
        </p:nvSpPr>
        <p:spPr>
          <a:xfrm>
            <a:off x="1357963" y="1246171"/>
            <a:ext cx="9909024" cy="1077218"/>
          </a:xfrm>
          <a:prstGeom prst="rect">
            <a:avLst/>
          </a:prstGeom>
          <a:noFill/>
        </p:spPr>
        <p:txBody>
          <a:bodyPr wrap="square" rtlCol="0">
            <a:spAutoFit/>
          </a:bodyPr>
          <a:lstStyle/>
          <a:p>
            <a:pPr algn="just"/>
            <a:r>
              <a:rPr lang="vi-VN" sz="3200" b="1" dirty="0">
                <a:solidFill>
                  <a:schemeClr val="accent6">
                    <a:lumMod val="75000"/>
                  </a:schemeClr>
                </a:solidFill>
                <a:latin typeface="+mj-lt"/>
              </a:rPr>
              <a:t>1. </a:t>
            </a:r>
            <a:r>
              <a:rPr lang="en-US" sz="3200" dirty="0" err="1">
                <a:latin typeface="+mj-lt"/>
              </a:rPr>
              <a:t>Thấy</a:t>
            </a:r>
            <a:r>
              <a:rPr lang="en-US" sz="3200" dirty="0">
                <a:latin typeface="+mj-lt"/>
              </a:rPr>
              <a:t> </a:t>
            </a:r>
            <a:r>
              <a:rPr lang="en-US" sz="3200" dirty="0" err="1">
                <a:latin typeface="+mj-lt"/>
              </a:rPr>
              <a:t>chiếc</a:t>
            </a:r>
            <a:r>
              <a:rPr lang="en-US" sz="3200" dirty="0">
                <a:latin typeface="+mj-lt"/>
              </a:rPr>
              <a:t> </a:t>
            </a:r>
            <a:r>
              <a:rPr lang="en-US" sz="3200" dirty="0" err="1">
                <a:latin typeface="+mj-lt"/>
              </a:rPr>
              <a:t>rễ</a:t>
            </a:r>
            <a:r>
              <a:rPr lang="en-US" sz="3200" dirty="0">
                <a:latin typeface="+mj-lt"/>
              </a:rPr>
              <a:t> </a:t>
            </a:r>
            <a:r>
              <a:rPr lang="en-US" sz="3200" dirty="0" err="1">
                <a:latin typeface="+mj-lt"/>
              </a:rPr>
              <a:t>đa</a:t>
            </a:r>
            <a:r>
              <a:rPr lang="en-US" sz="3200" dirty="0">
                <a:latin typeface="+mj-lt"/>
              </a:rPr>
              <a:t> </a:t>
            </a:r>
            <a:r>
              <a:rPr lang="en-US" sz="3200" dirty="0" err="1">
                <a:latin typeface="+mj-lt"/>
              </a:rPr>
              <a:t>nằm</a:t>
            </a:r>
            <a:r>
              <a:rPr lang="en-US" sz="3200" dirty="0">
                <a:latin typeface="+mj-lt"/>
              </a:rPr>
              <a:t> </a:t>
            </a:r>
            <a:r>
              <a:rPr lang="en-US" sz="3200" dirty="0" err="1">
                <a:latin typeface="+mj-lt"/>
              </a:rPr>
              <a:t>trên</a:t>
            </a:r>
            <a:r>
              <a:rPr lang="en-US" sz="3200" dirty="0">
                <a:latin typeface="+mj-lt"/>
              </a:rPr>
              <a:t> </a:t>
            </a:r>
            <a:r>
              <a:rPr lang="en-US" sz="3200" dirty="0" err="1">
                <a:latin typeface="+mj-lt"/>
              </a:rPr>
              <a:t>mặt</a:t>
            </a:r>
            <a:r>
              <a:rPr lang="en-US" sz="3200" dirty="0">
                <a:latin typeface="+mj-lt"/>
              </a:rPr>
              <a:t> </a:t>
            </a:r>
            <a:r>
              <a:rPr lang="en-US" sz="3200" dirty="0" err="1">
                <a:latin typeface="+mj-lt"/>
              </a:rPr>
              <a:t>đất</a:t>
            </a:r>
            <a:r>
              <a:rPr lang="en-US" sz="3200" dirty="0">
                <a:latin typeface="+mj-lt"/>
              </a:rPr>
              <a:t>, </a:t>
            </a:r>
            <a:r>
              <a:rPr lang="en-US" sz="3200" dirty="0" err="1">
                <a:latin typeface="+mj-lt"/>
              </a:rPr>
              <a:t>Bác</a:t>
            </a:r>
            <a:r>
              <a:rPr lang="en-US" sz="3200" dirty="0">
                <a:latin typeface="+mj-lt"/>
              </a:rPr>
              <a:t> </a:t>
            </a:r>
            <a:r>
              <a:rPr lang="en-US" sz="3200" dirty="0" err="1">
                <a:latin typeface="+mj-lt"/>
              </a:rPr>
              <a:t>đã</a:t>
            </a:r>
            <a:r>
              <a:rPr lang="en-US" sz="3200" dirty="0">
                <a:latin typeface="+mj-lt"/>
              </a:rPr>
              <a:t> </a:t>
            </a:r>
            <a:r>
              <a:rPr lang="en-US" sz="3200" dirty="0" err="1">
                <a:latin typeface="+mj-lt"/>
              </a:rPr>
              <a:t>bảo</a:t>
            </a:r>
            <a:r>
              <a:rPr lang="en-US" sz="3200" dirty="0">
                <a:latin typeface="+mj-lt"/>
              </a:rPr>
              <a:t> </a:t>
            </a:r>
            <a:r>
              <a:rPr lang="en-US" sz="3200" dirty="0" err="1">
                <a:latin typeface="+mj-lt"/>
              </a:rPr>
              <a:t>chú</a:t>
            </a:r>
            <a:r>
              <a:rPr lang="en-US" sz="3200" dirty="0">
                <a:latin typeface="+mj-lt"/>
              </a:rPr>
              <a:t> </a:t>
            </a:r>
            <a:r>
              <a:rPr lang="en-US" sz="3200" dirty="0" err="1">
                <a:latin typeface="+mj-lt"/>
              </a:rPr>
              <a:t>cần</a:t>
            </a:r>
            <a:r>
              <a:rPr lang="en-US" sz="3200" dirty="0">
                <a:latin typeface="+mj-lt"/>
              </a:rPr>
              <a:t> </a:t>
            </a:r>
            <a:r>
              <a:rPr lang="en-US" sz="3200" dirty="0" err="1">
                <a:latin typeface="+mj-lt"/>
              </a:rPr>
              <a:t>vụ</a:t>
            </a:r>
            <a:r>
              <a:rPr lang="en-US" sz="3200" dirty="0">
                <a:latin typeface="+mj-lt"/>
              </a:rPr>
              <a:t> </a:t>
            </a:r>
            <a:r>
              <a:rPr lang="en-US" sz="3200" dirty="0" err="1">
                <a:latin typeface="+mj-lt"/>
              </a:rPr>
              <a:t>làm</a:t>
            </a:r>
            <a:r>
              <a:rPr lang="en-US" sz="3200" dirty="0">
                <a:latin typeface="+mj-lt"/>
              </a:rPr>
              <a:t> </a:t>
            </a:r>
            <a:r>
              <a:rPr lang="en-US" sz="3200" dirty="0" err="1">
                <a:latin typeface="+mj-lt"/>
              </a:rPr>
              <a:t>gì</a:t>
            </a:r>
            <a:r>
              <a:rPr lang="vi-VN" sz="3200" dirty="0">
                <a:latin typeface="+mj-lt"/>
              </a:rPr>
              <a:t>?</a:t>
            </a:r>
          </a:p>
        </p:txBody>
      </p:sp>
      <p:sp>
        <p:nvSpPr>
          <p:cNvPr id="10" name="TextBox 9">
            <a:extLst>
              <a:ext uri="{FF2B5EF4-FFF2-40B4-BE49-F238E27FC236}">
                <a16:creationId xmlns:a16="http://schemas.microsoft.com/office/drawing/2014/main" id="{06B7E71D-61B9-43E5-ADFD-6EBD7E94A272}"/>
              </a:ext>
            </a:extLst>
          </p:cNvPr>
          <p:cNvSpPr txBox="1"/>
          <p:nvPr/>
        </p:nvSpPr>
        <p:spPr>
          <a:xfrm>
            <a:off x="1331526" y="2228414"/>
            <a:ext cx="9889676" cy="1077218"/>
          </a:xfrm>
          <a:prstGeom prst="rect">
            <a:avLst/>
          </a:prstGeom>
          <a:noFill/>
        </p:spPr>
        <p:txBody>
          <a:bodyPr wrap="square" rtlCol="0">
            <a:spAutoFit/>
          </a:bodyPr>
          <a:lstStyle/>
          <a:p>
            <a:pPr algn="just"/>
            <a:r>
              <a:rPr lang="vi-VN" sz="3200">
                <a:solidFill>
                  <a:srgbClr val="FF0000"/>
                </a:solidFill>
                <a:latin typeface="+mj-lt"/>
                <a:sym typeface="Wingdings" panose="05000000000000000000" pitchFamily="2" charset="2"/>
              </a:rPr>
              <a:t> </a:t>
            </a:r>
            <a:r>
              <a:rPr lang="en-US" sz="3000">
                <a:solidFill>
                  <a:srgbClr val="FF0000"/>
                </a:solidFill>
                <a:latin typeface="+mj-lt"/>
              </a:rPr>
              <a:t>Thấy chiếc rễ đa nằm trên mặt đất, Bác đã bảo chú cần vụ cuốn chiếc rễ lại rồi đem trồng cho nó mọc tiếp.</a:t>
            </a:r>
            <a:endParaRPr lang="vi-VN" sz="3000" dirty="0">
              <a:solidFill>
                <a:srgbClr val="FF0000"/>
              </a:solidFill>
              <a:latin typeface="+mj-lt"/>
            </a:endParaRPr>
          </a:p>
        </p:txBody>
      </p:sp>
      <p:sp>
        <p:nvSpPr>
          <p:cNvPr id="11" name="TextBox 10">
            <a:extLst>
              <a:ext uri="{FF2B5EF4-FFF2-40B4-BE49-F238E27FC236}">
                <a16:creationId xmlns:a16="http://schemas.microsoft.com/office/drawing/2014/main" id="{0F9BEFCD-C20C-4AED-85F9-80A2327A4898}"/>
              </a:ext>
            </a:extLst>
          </p:cNvPr>
          <p:cNvSpPr txBox="1"/>
          <p:nvPr/>
        </p:nvSpPr>
        <p:spPr>
          <a:xfrm>
            <a:off x="1331526" y="3339315"/>
            <a:ext cx="10289860" cy="1077218"/>
          </a:xfrm>
          <a:prstGeom prst="rect">
            <a:avLst/>
          </a:prstGeom>
          <a:noFill/>
        </p:spPr>
        <p:txBody>
          <a:bodyPr wrap="square" rtlCol="0">
            <a:spAutoFit/>
          </a:bodyPr>
          <a:lstStyle/>
          <a:p>
            <a:pPr algn="just"/>
            <a:r>
              <a:rPr lang="en-US" sz="3200" b="1" dirty="0">
                <a:solidFill>
                  <a:schemeClr val="accent6">
                    <a:lumMod val="75000"/>
                  </a:schemeClr>
                </a:solidFill>
                <a:latin typeface="+mj-lt"/>
              </a:rPr>
              <a:t>2</a:t>
            </a:r>
            <a:r>
              <a:rPr lang="vi-VN" sz="3200" b="1" dirty="0">
                <a:solidFill>
                  <a:schemeClr val="accent6">
                    <a:lumMod val="75000"/>
                  </a:schemeClr>
                </a:solidFill>
                <a:latin typeface="+mj-lt"/>
              </a:rPr>
              <a:t>. </a:t>
            </a:r>
            <a:r>
              <a:rPr lang="en-US" sz="3200" dirty="0" err="1">
                <a:latin typeface="+mj-lt"/>
              </a:rPr>
              <a:t>Bác</a:t>
            </a:r>
            <a:r>
              <a:rPr lang="en-US" sz="3200" dirty="0">
                <a:latin typeface="+mj-lt"/>
              </a:rPr>
              <a:t> </a:t>
            </a:r>
            <a:r>
              <a:rPr lang="en-US" sz="3200" dirty="0" err="1">
                <a:latin typeface="+mj-lt"/>
              </a:rPr>
              <a:t>hướng</a:t>
            </a:r>
            <a:r>
              <a:rPr lang="en-US" sz="3200" dirty="0">
                <a:latin typeface="+mj-lt"/>
              </a:rPr>
              <a:t> </a:t>
            </a:r>
            <a:r>
              <a:rPr lang="en-US" sz="3200" dirty="0" err="1">
                <a:latin typeface="+mj-lt"/>
              </a:rPr>
              <a:t>dẫn</a:t>
            </a:r>
            <a:r>
              <a:rPr lang="en-US" sz="3200" dirty="0">
                <a:latin typeface="+mj-lt"/>
              </a:rPr>
              <a:t> </a:t>
            </a:r>
            <a:r>
              <a:rPr lang="en-US" sz="3200" dirty="0" err="1">
                <a:latin typeface="+mj-lt"/>
              </a:rPr>
              <a:t>chú</a:t>
            </a:r>
            <a:r>
              <a:rPr lang="en-US" sz="3200" dirty="0">
                <a:latin typeface="+mj-lt"/>
              </a:rPr>
              <a:t> </a:t>
            </a:r>
            <a:r>
              <a:rPr lang="en-US" sz="3200" dirty="0" err="1">
                <a:latin typeface="+mj-lt"/>
              </a:rPr>
              <a:t>cần</a:t>
            </a:r>
            <a:r>
              <a:rPr lang="en-US" sz="3200" dirty="0">
                <a:latin typeface="+mj-lt"/>
              </a:rPr>
              <a:t> </a:t>
            </a:r>
            <a:r>
              <a:rPr lang="en-US" sz="3200" dirty="0" err="1">
                <a:latin typeface="+mj-lt"/>
              </a:rPr>
              <a:t>vụ</a:t>
            </a:r>
            <a:r>
              <a:rPr lang="en-US" sz="3200" dirty="0">
                <a:latin typeface="+mj-lt"/>
              </a:rPr>
              <a:t> </a:t>
            </a:r>
            <a:r>
              <a:rPr lang="en-US" sz="3200" dirty="0" err="1">
                <a:latin typeface="+mj-lt"/>
              </a:rPr>
              <a:t>trồng</a:t>
            </a:r>
            <a:r>
              <a:rPr lang="en-US" sz="3200" dirty="0">
                <a:latin typeface="+mj-lt"/>
              </a:rPr>
              <a:t> </a:t>
            </a:r>
            <a:r>
              <a:rPr lang="en-US" sz="3200" dirty="0" err="1">
                <a:latin typeface="+mj-lt"/>
              </a:rPr>
              <a:t>chiếc</a:t>
            </a:r>
            <a:r>
              <a:rPr lang="en-US" sz="3200" dirty="0">
                <a:latin typeface="+mj-lt"/>
              </a:rPr>
              <a:t> </a:t>
            </a:r>
            <a:r>
              <a:rPr lang="en-US" sz="3200" dirty="0" err="1">
                <a:latin typeface="+mj-lt"/>
              </a:rPr>
              <a:t>rễ</a:t>
            </a:r>
            <a:r>
              <a:rPr lang="en-US" sz="3200" dirty="0">
                <a:latin typeface="+mj-lt"/>
              </a:rPr>
              <a:t> </a:t>
            </a:r>
            <a:r>
              <a:rPr lang="en-US" sz="3200" dirty="0" err="1">
                <a:latin typeface="+mj-lt"/>
              </a:rPr>
              <a:t>đa</a:t>
            </a:r>
            <a:r>
              <a:rPr lang="en-US" sz="3200" dirty="0">
                <a:latin typeface="+mj-lt"/>
              </a:rPr>
              <a:t> </a:t>
            </a:r>
            <a:r>
              <a:rPr lang="en-US" sz="3200" dirty="0" err="1">
                <a:latin typeface="+mj-lt"/>
              </a:rPr>
              <a:t>như</a:t>
            </a:r>
            <a:r>
              <a:rPr lang="en-US" sz="3200" dirty="0">
                <a:latin typeface="+mj-lt"/>
              </a:rPr>
              <a:t> </a:t>
            </a:r>
            <a:r>
              <a:rPr lang="en-US" sz="3200" dirty="0" err="1">
                <a:latin typeface="+mj-lt"/>
              </a:rPr>
              <a:t>thế</a:t>
            </a:r>
            <a:r>
              <a:rPr lang="en-US" sz="3200" dirty="0">
                <a:latin typeface="+mj-lt"/>
              </a:rPr>
              <a:t> </a:t>
            </a:r>
            <a:r>
              <a:rPr lang="en-US" sz="3200" dirty="0" err="1">
                <a:latin typeface="+mj-lt"/>
              </a:rPr>
              <a:t>nào</a:t>
            </a:r>
            <a:r>
              <a:rPr lang="vi-VN" sz="3200" dirty="0">
                <a:latin typeface="+mj-lt"/>
              </a:rPr>
              <a:t>?</a:t>
            </a:r>
          </a:p>
        </p:txBody>
      </p:sp>
      <p:sp>
        <p:nvSpPr>
          <p:cNvPr id="13" name="TextBox 12">
            <a:extLst>
              <a:ext uri="{FF2B5EF4-FFF2-40B4-BE49-F238E27FC236}">
                <a16:creationId xmlns:a16="http://schemas.microsoft.com/office/drawing/2014/main" id="{847569C1-5B0A-4ABA-BE1A-0473F677D507}"/>
              </a:ext>
            </a:extLst>
          </p:cNvPr>
          <p:cNvSpPr txBox="1"/>
          <p:nvPr/>
        </p:nvSpPr>
        <p:spPr>
          <a:xfrm>
            <a:off x="1331526" y="4450216"/>
            <a:ext cx="9909024" cy="1477328"/>
          </a:xfrm>
          <a:prstGeom prst="rect">
            <a:avLst/>
          </a:prstGeom>
          <a:noFill/>
        </p:spPr>
        <p:txBody>
          <a:bodyPr wrap="square" rtlCol="0">
            <a:spAutoFit/>
          </a:bodyPr>
          <a:lstStyle/>
          <a:p>
            <a:pPr algn="just"/>
            <a:r>
              <a:rPr lang="vi-VN" sz="3000" dirty="0">
                <a:solidFill>
                  <a:srgbClr val="FF0000"/>
                </a:solidFill>
                <a:latin typeface="+mj-lt"/>
                <a:sym typeface="Wingdings" panose="05000000000000000000" pitchFamily="2" charset="2"/>
              </a:rPr>
              <a:t> </a:t>
            </a:r>
            <a:r>
              <a:rPr lang="en-US" sz="3000" dirty="0" err="1">
                <a:solidFill>
                  <a:srgbClr val="FF0000"/>
                </a:solidFill>
                <a:latin typeface="+mj-lt"/>
              </a:rPr>
              <a:t>Bác</a:t>
            </a:r>
            <a:r>
              <a:rPr lang="en-US" sz="3000" dirty="0">
                <a:solidFill>
                  <a:srgbClr val="FF0000"/>
                </a:solidFill>
                <a:latin typeface="+mj-lt"/>
              </a:rPr>
              <a:t> </a:t>
            </a:r>
            <a:r>
              <a:rPr lang="en-US" sz="3000" dirty="0" err="1">
                <a:solidFill>
                  <a:srgbClr val="FF0000"/>
                </a:solidFill>
                <a:latin typeface="+mj-lt"/>
              </a:rPr>
              <a:t>hướng</a:t>
            </a:r>
            <a:r>
              <a:rPr lang="en-US" sz="3000" dirty="0">
                <a:solidFill>
                  <a:srgbClr val="FF0000"/>
                </a:solidFill>
                <a:latin typeface="+mj-lt"/>
              </a:rPr>
              <a:t> </a:t>
            </a:r>
            <a:r>
              <a:rPr lang="en-US" sz="3000" dirty="0" err="1">
                <a:solidFill>
                  <a:srgbClr val="FF0000"/>
                </a:solidFill>
                <a:latin typeface="+mj-lt"/>
              </a:rPr>
              <a:t>dẫn</a:t>
            </a:r>
            <a:r>
              <a:rPr lang="en-US" sz="3000" dirty="0">
                <a:solidFill>
                  <a:srgbClr val="FF0000"/>
                </a:solidFill>
                <a:latin typeface="+mj-lt"/>
              </a:rPr>
              <a:t> </a:t>
            </a:r>
            <a:r>
              <a:rPr lang="en-US" sz="3000" dirty="0" err="1">
                <a:solidFill>
                  <a:srgbClr val="FF0000"/>
                </a:solidFill>
                <a:latin typeface="+mj-lt"/>
              </a:rPr>
              <a:t>chú</a:t>
            </a:r>
            <a:r>
              <a:rPr lang="en-US" sz="3000" dirty="0">
                <a:solidFill>
                  <a:srgbClr val="FF0000"/>
                </a:solidFill>
                <a:latin typeface="+mj-lt"/>
              </a:rPr>
              <a:t> </a:t>
            </a:r>
            <a:r>
              <a:rPr lang="en-US" sz="3000" dirty="0" err="1">
                <a:solidFill>
                  <a:srgbClr val="FF0000"/>
                </a:solidFill>
                <a:latin typeface="+mj-lt"/>
              </a:rPr>
              <a:t>cần</a:t>
            </a:r>
            <a:r>
              <a:rPr lang="en-US" sz="3000" dirty="0">
                <a:solidFill>
                  <a:srgbClr val="FF0000"/>
                </a:solidFill>
                <a:latin typeface="+mj-lt"/>
              </a:rPr>
              <a:t> </a:t>
            </a:r>
            <a:r>
              <a:rPr lang="en-US" sz="3000" dirty="0" err="1">
                <a:solidFill>
                  <a:srgbClr val="FF0000"/>
                </a:solidFill>
                <a:latin typeface="+mj-lt"/>
              </a:rPr>
              <a:t>vụ</a:t>
            </a:r>
            <a:r>
              <a:rPr lang="en-US" sz="3000" dirty="0">
                <a:solidFill>
                  <a:srgbClr val="FF0000"/>
                </a:solidFill>
                <a:latin typeface="+mj-lt"/>
              </a:rPr>
              <a:t> </a:t>
            </a:r>
            <a:r>
              <a:rPr lang="en-US" sz="3000" dirty="0" err="1">
                <a:solidFill>
                  <a:srgbClr val="FF0000"/>
                </a:solidFill>
                <a:latin typeface="+mj-lt"/>
              </a:rPr>
              <a:t>cuộn</a:t>
            </a:r>
            <a:r>
              <a:rPr lang="en-US" sz="3000" dirty="0">
                <a:solidFill>
                  <a:srgbClr val="FF0000"/>
                </a:solidFill>
                <a:latin typeface="+mj-lt"/>
              </a:rPr>
              <a:t> </a:t>
            </a:r>
            <a:r>
              <a:rPr lang="en-US" sz="3000" dirty="0" err="1">
                <a:solidFill>
                  <a:srgbClr val="FF0000"/>
                </a:solidFill>
                <a:latin typeface="+mj-lt"/>
              </a:rPr>
              <a:t>chiếc</a:t>
            </a:r>
            <a:r>
              <a:rPr lang="en-US" sz="3000" dirty="0">
                <a:solidFill>
                  <a:srgbClr val="FF0000"/>
                </a:solidFill>
                <a:latin typeface="+mj-lt"/>
              </a:rPr>
              <a:t> </a:t>
            </a:r>
            <a:r>
              <a:rPr lang="en-US" sz="3000" dirty="0" err="1">
                <a:solidFill>
                  <a:srgbClr val="FF0000"/>
                </a:solidFill>
                <a:latin typeface="+mj-lt"/>
              </a:rPr>
              <a:t>rễ</a:t>
            </a:r>
            <a:r>
              <a:rPr lang="en-US" sz="3000" dirty="0">
                <a:solidFill>
                  <a:srgbClr val="FF0000"/>
                </a:solidFill>
                <a:latin typeface="+mj-lt"/>
              </a:rPr>
              <a:t> </a:t>
            </a:r>
            <a:r>
              <a:rPr lang="en-US" sz="3000" dirty="0" err="1">
                <a:solidFill>
                  <a:srgbClr val="FF0000"/>
                </a:solidFill>
                <a:latin typeface="+mj-lt"/>
              </a:rPr>
              <a:t>thành</a:t>
            </a:r>
            <a:r>
              <a:rPr lang="en-US" sz="3000" dirty="0">
                <a:solidFill>
                  <a:srgbClr val="FF0000"/>
                </a:solidFill>
                <a:latin typeface="+mj-lt"/>
              </a:rPr>
              <a:t> </a:t>
            </a:r>
            <a:r>
              <a:rPr lang="en-US" sz="3000" dirty="0" err="1">
                <a:solidFill>
                  <a:srgbClr val="FF0000"/>
                </a:solidFill>
                <a:latin typeface="+mj-lt"/>
              </a:rPr>
              <a:t>một</a:t>
            </a:r>
            <a:r>
              <a:rPr lang="en-US" sz="3000" dirty="0">
                <a:solidFill>
                  <a:srgbClr val="FF0000"/>
                </a:solidFill>
                <a:latin typeface="+mj-lt"/>
              </a:rPr>
              <a:t> </a:t>
            </a:r>
            <a:r>
              <a:rPr lang="en-US" sz="3000" dirty="0" err="1">
                <a:solidFill>
                  <a:srgbClr val="FF0000"/>
                </a:solidFill>
                <a:latin typeface="+mj-lt"/>
              </a:rPr>
              <a:t>vòng</a:t>
            </a:r>
            <a:r>
              <a:rPr lang="en-US" sz="3000" dirty="0">
                <a:solidFill>
                  <a:srgbClr val="FF0000"/>
                </a:solidFill>
                <a:latin typeface="+mj-lt"/>
              </a:rPr>
              <a:t> </a:t>
            </a:r>
            <a:r>
              <a:rPr lang="en-US" sz="3000" dirty="0" err="1">
                <a:solidFill>
                  <a:srgbClr val="FF0000"/>
                </a:solidFill>
                <a:latin typeface="+mj-lt"/>
              </a:rPr>
              <a:t>tròn</a:t>
            </a:r>
            <a:r>
              <a:rPr lang="en-US" sz="3000" dirty="0">
                <a:solidFill>
                  <a:srgbClr val="FF0000"/>
                </a:solidFill>
                <a:latin typeface="+mj-lt"/>
              </a:rPr>
              <a:t>, </a:t>
            </a:r>
            <a:r>
              <a:rPr lang="en-US" sz="3000" dirty="0" err="1">
                <a:solidFill>
                  <a:srgbClr val="FF0000"/>
                </a:solidFill>
                <a:latin typeface="+mj-lt"/>
              </a:rPr>
              <a:t>buộc</a:t>
            </a:r>
            <a:r>
              <a:rPr lang="en-US" sz="3000" dirty="0">
                <a:solidFill>
                  <a:srgbClr val="FF0000"/>
                </a:solidFill>
                <a:latin typeface="+mj-lt"/>
              </a:rPr>
              <a:t> </a:t>
            </a:r>
            <a:r>
              <a:rPr lang="en-US" sz="3000" dirty="0" err="1">
                <a:solidFill>
                  <a:srgbClr val="FF0000"/>
                </a:solidFill>
                <a:latin typeface="+mj-lt"/>
              </a:rPr>
              <a:t>nó</a:t>
            </a:r>
            <a:r>
              <a:rPr lang="en-US" sz="3000" dirty="0">
                <a:solidFill>
                  <a:srgbClr val="FF0000"/>
                </a:solidFill>
                <a:latin typeface="+mj-lt"/>
              </a:rPr>
              <a:t> </a:t>
            </a:r>
            <a:r>
              <a:rPr lang="en-US" sz="3000" dirty="0" err="1">
                <a:solidFill>
                  <a:srgbClr val="FF0000"/>
                </a:solidFill>
                <a:latin typeface="+mj-lt"/>
              </a:rPr>
              <a:t>tựa</a:t>
            </a:r>
            <a:r>
              <a:rPr lang="en-US" sz="3000" dirty="0">
                <a:solidFill>
                  <a:srgbClr val="FF0000"/>
                </a:solidFill>
                <a:latin typeface="+mj-lt"/>
              </a:rPr>
              <a:t> </a:t>
            </a:r>
            <a:r>
              <a:rPr lang="en-US" sz="3000" dirty="0" err="1">
                <a:solidFill>
                  <a:srgbClr val="FF0000"/>
                </a:solidFill>
                <a:latin typeface="+mj-lt"/>
              </a:rPr>
              <a:t>vào</a:t>
            </a:r>
            <a:r>
              <a:rPr lang="en-US" sz="3000" dirty="0">
                <a:solidFill>
                  <a:srgbClr val="FF0000"/>
                </a:solidFill>
                <a:latin typeface="+mj-lt"/>
              </a:rPr>
              <a:t> </a:t>
            </a:r>
            <a:r>
              <a:rPr lang="en-US" sz="3000" dirty="0" err="1">
                <a:solidFill>
                  <a:srgbClr val="FF0000"/>
                </a:solidFill>
                <a:latin typeface="+mj-lt"/>
              </a:rPr>
              <a:t>hai</a:t>
            </a:r>
            <a:r>
              <a:rPr lang="en-US" sz="3000" dirty="0">
                <a:solidFill>
                  <a:srgbClr val="FF0000"/>
                </a:solidFill>
                <a:latin typeface="+mj-lt"/>
              </a:rPr>
              <a:t> </a:t>
            </a:r>
            <a:r>
              <a:rPr lang="en-US" sz="3000" dirty="0" err="1">
                <a:solidFill>
                  <a:srgbClr val="FF0000"/>
                </a:solidFill>
                <a:latin typeface="+mj-lt"/>
              </a:rPr>
              <a:t>cái</a:t>
            </a:r>
            <a:r>
              <a:rPr lang="en-US" sz="3000" dirty="0">
                <a:solidFill>
                  <a:srgbClr val="FF0000"/>
                </a:solidFill>
                <a:latin typeface="+mj-lt"/>
              </a:rPr>
              <a:t> </a:t>
            </a:r>
            <a:r>
              <a:rPr lang="en-US" sz="3000" dirty="0" err="1">
                <a:solidFill>
                  <a:srgbClr val="FF0000"/>
                </a:solidFill>
                <a:latin typeface="+mj-lt"/>
              </a:rPr>
              <a:t>cọc</a:t>
            </a:r>
            <a:r>
              <a:rPr lang="en-US" sz="3000" dirty="0">
                <a:solidFill>
                  <a:srgbClr val="FF0000"/>
                </a:solidFill>
                <a:latin typeface="+mj-lt"/>
              </a:rPr>
              <a:t>, </a:t>
            </a:r>
            <a:r>
              <a:rPr lang="en-US" sz="3000" dirty="0" err="1">
                <a:solidFill>
                  <a:srgbClr val="FF0000"/>
                </a:solidFill>
                <a:latin typeface="+mj-lt"/>
              </a:rPr>
              <a:t>rồi</a:t>
            </a:r>
            <a:r>
              <a:rPr lang="en-US" sz="3000" dirty="0">
                <a:solidFill>
                  <a:srgbClr val="FF0000"/>
                </a:solidFill>
                <a:latin typeface="+mj-lt"/>
              </a:rPr>
              <a:t> </a:t>
            </a:r>
            <a:r>
              <a:rPr lang="en-US" sz="3000" dirty="0" err="1">
                <a:solidFill>
                  <a:srgbClr val="FF0000"/>
                </a:solidFill>
                <a:latin typeface="+mj-lt"/>
              </a:rPr>
              <a:t>vùi</a:t>
            </a:r>
            <a:r>
              <a:rPr lang="en-US" sz="3000" dirty="0">
                <a:solidFill>
                  <a:srgbClr val="FF0000"/>
                </a:solidFill>
                <a:latin typeface="+mj-lt"/>
              </a:rPr>
              <a:t> </a:t>
            </a:r>
            <a:r>
              <a:rPr lang="en-US" sz="3000" dirty="0" err="1">
                <a:solidFill>
                  <a:srgbClr val="FF0000"/>
                </a:solidFill>
                <a:latin typeface="+mj-lt"/>
              </a:rPr>
              <a:t>hai</a:t>
            </a:r>
            <a:r>
              <a:rPr lang="en-US" sz="3000" dirty="0">
                <a:solidFill>
                  <a:srgbClr val="FF0000"/>
                </a:solidFill>
                <a:latin typeface="+mj-lt"/>
              </a:rPr>
              <a:t> </a:t>
            </a:r>
            <a:r>
              <a:rPr lang="en-US" sz="3000" dirty="0" err="1">
                <a:solidFill>
                  <a:srgbClr val="FF0000"/>
                </a:solidFill>
                <a:latin typeface="+mj-lt"/>
              </a:rPr>
              <a:t>đầu</a:t>
            </a:r>
            <a:r>
              <a:rPr lang="en-US" sz="3000" dirty="0">
                <a:solidFill>
                  <a:srgbClr val="FF0000"/>
                </a:solidFill>
                <a:latin typeface="+mj-lt"/>
              </a:rPr>
              <a:t> </a:t>
            </a:r>
            <a:r>
              <a:rPr lang="en-US" sz="3000" dirty="0" err="1">
                <a:solidFill>
                  <a:srgbClr val="FF0000"/>
                </a:solidFill>
                <a:latin typeface="+mj-lt"/>
              </a:rPr>
              <a:t>rễ</a:t>
            </a:r>
            <a:r>
              <a:rPr lang="en-US" sz="3000" dirty="0">
                <a:solidFill>
                  <a:srgbClr val="FF0000"/>
                </a:solidFill>
                <a:latin typeface="+mj-lt"/>
              </a:rPr>
              <a:t> </a:t>
            </a:r>
            <a:r>
              <a:rPr lang="en-US" sz="3000" dirty="0" err="1">
                <a:solidFill>
                  <a:srgbClr val="FF0000"/>
                </a:solidFill>
                <a:latin typeface="+mj-lt"/>
              </a:rPr>
              <a:t>xuống</a:t>
            </a:r>
            <a:r>
              <a:rPr lang="en-US" sz="3000" dirty="0">
                <a:solidFill>
                  <a:srgbClr val="FF0000"/>
                </a:solidFill>
                <a:latin typeface="+mj-lt"/>
              </a:rPr>
              <a:t> </a:t>
            </a:r>
            <a:r>
              <a:rPr lang="en-US" sz="3000" dirty="0" err="1">
                <a:solidFill>
                  <a:srgbClr val="FF0000"/>
                </a:solidFill>
                <a:latin typeface="+mj-lt"/>
              </a:rPr>
              <a:t>đất</a:t>
            </a:r>
            <a:r>
              <a:rPr lang="en-US" sz="3000" dirty="0">
                <a:solidFill>
                  <a:srgbClr val="FF0000"/>
                </a:solidFill>
                <a:latin typeface="+mj-lt"/>
              </a:rPr>
              <a:t>.</a:t>
            </a:r>
            <a:endParaRPr lang="vi-VN" sz="3000" dirty="0">
              <a:solidFill>
                <a:srgbClr val="FF0000"/>
              </a:solidFill>
              <a:latin typeface="+mj-lt"/>
            </a:endParaRPr>
          </a:p>
        </p:txBody>
      </p:sp>
      <p:pic>
        <p:nvPicPr>
          <p:cNvPr id="4" name="Picture 3" descr="A picture containing text, toy, doll, vector graphics&#10;&#10;Description automatically generated">
            <a:extLst>
              <a:ext uri="{FF2B5EF4-FFF2-40B4-BE49-F238E27FC236}">
                <a16:creationId xmlns:a16="http://schemas.microsoft.com/office/drawing/2014/main" id="{16F264C7-F4D1-4295-91A0-446ED8011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7484" y="5313278"/>
            <a:ext cx="1907436" cy="1546570"/>
          </a:xfrm>
          <a:prstGeom prst="rect">
            <a:avLst/>
          </a:prstGeom>
        </p:spPr>
      </p:pic>
    </p:spTree>
    <p:custDataLst>
      <p:tags r:id="rId1"/>
    </p:custDataLst>
    <p:extLst>
      <p:ext uri="{BB962C8B-B14F-4D97-AF65-F5344CB8AC3E}">
        <p14:creationId xmlns:p14="http://schemas.microsoft.com/office/powerpoint/2010/main" val="12218796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B02552-77BA-4AA1-8D6D-72E260B2C55A}"/>
              </a:ext>
            </a:extLst>
          </p:cNvPr>
          <p:cNvSpPr txBox="1"/>
          <p:nvPr/>
        </p:nvSpPr>
        <p:spPr>
          <a:xfrm>
            <a:off x="1755058" y="823013"/>
            <a:ext cx="8471626" cy="584775"/>
          </a:xfrm>
          <a:prstGeom prst="rect">
            <a:avLst/>
          </a:prstGeom>
          <a:noFill/>
        </p:spPr>
        <p:txBody>
          <a:bodyPr wrap="square" rtlCol="0">
            <a:spAutoFit/>
          </a:bodyPr>
          <a:lstStyle/>
          <a:p>
            <a:pPr algn="just"/>
            <a:r>
              <a:rPr lang="en-US" sz="3200" b="1" dirty="0">
                <a:latin typeface="+mj-lt"/>
              </a:rPr>
              <a:t>3</a:t>
            </a:r>
            <a:r>
              <a:rPr lang="vi-VN" sz="3200" b="1" dirty="0">
                <a:latin typeface="+mj-lt"/>
              </a:rPr>
              <a:t>. </a:t>
            </a:r>
            <a:r>
              <a:rPr lang="en-US" sz="3200" dirty="0" err="1">
                <a:latin typeface="+mj-lt"/>
              </a:rPr>
              <a:t>Vì</a:t>
            </a:r>
            <a:r>
              <a:rPr lang="en-US" sz="3200" dirty="0">
                <a:latin typeface="+mj-lt"/>
              </a:rPr>
              <a:t> </a:t>
            </a:r>
            <a:r>
              <a:rPr lang="en-US" sz="3200" dirty="0" err="1">
                <a:latin typeface="+mj-lt"/>
              </a:rPr>
              <a:t>sao</a:t>
            </a:r>
            <a:r>
              <a:rPr lang="en-US" sz="3200" dirty="0">
                <a:latin typeface="+mj-lt"/>
              </a:rPr>
              <a:t> </a:t>
            </a:r>
            <a:r>
              <a:rPr lang="en-US" sz="3200" dirty="0" err="1">
                <a:latin typeface="+mj-lt"/>
              </a:rPr>
              <a:t>Bác</a:t>
            </a:r>
            <a:r>
              <a:rPr lang="en-US" sz="3200" dirty="0">
                <a:latin typeface="+mj-lt"/>
              </a:rPr>
              <a:t> </a:t>
            </a:r>
            <a:r>
              <a:rPr lang="en-US" sz="3200" dirty="0" err="1">
                <a:latin typeface="+mj-lt"/>
              </a:rPr>
              <a:t>cho</a:t>
            </a:r>
            <a:r>
              <a:rPr lang="en-US" sz="3200" dirty="0">
                <a:latin typeface="+mj-lt"/>
              </a:rPr>
              <a:t> </a:t>
            </a:r>
            <a:r>
              <a:rPr lang="en-US" sz="3200" dirty="0" err="1">
                <a:latin typeface="+mj-lt"/>
              </a:rPr>
              <a:t>trồng</a:t>
            </a:r>
            <a:r>
              <a:rPr lang="en-US" sz="3200" dirty="0">
                <a:latin typeface="+mj-lt"/>
              </a:rPr>
              <a:t> </a:t>
            </a:r>
            <a:r>
              <a:rPr lang="en-US" sz="3200" dirty="0" err="1">
                <a:latin typeface="+mj-lt"/>
              </a:rPr>
              <a:t>chiếc</a:t>
            </a:r>
            <a:r>
              <a:rPr lang="en-US" sz="3200" dirty="0">
                <a:latin typeface="+mj-lt"/>
              </a:rPr>
              <a:t> </a:t>
            </a:r>
            <a:r>
              <a:rPr lang="en-US" sz="3200" dirty="0" err="1">
                <a:latin typeface="+mj-lt"/>
              </a:rPr>
              <a:t>rễ</a:t>
            </a:r>
            <a:r>
              <a:rPr lang="en-US" sz="3200" dirty="0">
                <a:latin typeface="+mj-lt"/>
              </a:rPr>
              <a:t> </a:t>
            </a:r>
            <a:r>
              <a:rPr lang="en-US" sz="3200" dirty="0" err="1">
                <a:latin typeface="+mj-lt"/>
              </a:rPr>
              <a:t>đa</a:t>
            </a:r>
            <a:r>
              <a:rPr lang="en-US" sz="3200" dirty="0">
                <a:latin typeface="+mj-lt"/>
              </a:rPr>
              <a:t> </a:t>
            </a:r>
            <a:r>
              <a:rPr lang="en-US" sz="3200" dirty="0" err="1">
                <a:latin typeface="+mj-lt"/>
              </a:rPr>
              <a:t>như</a:t>
            </a:r>
            <a:r>
              <a:rPr lang="en-US" sz="3200" dirty="0">
                <a:latin typeface="+mj-lt"/>
              </a:rPr>
              <a:t> </a:t>
            </a:r>
            <a:r>
              <a:rPr lang="en-US" sz="3200" dirty="0" err="1">
                <a:latin typeface="+mj-lt"/>
              </a:rPr>
              <a:t>vậy</a:t>
            </a:r>
            <a:r>
              <a:rPr lang="en-US" sz="3200" dirty="0">
                <a:latin typeface="+mj-lt"/>
              </a:rPr>
              <a:t>?</a:t>
            </a:r>
          </a:p>
        </p:txBody>
      </p:sp>
      <p:sp>
        <p:nvSpPr>
          <p:cNvPr id="14" name="TextBox 13">
            <a:extLst>
              <a:ext uri="{FF2B5EF4-FFF2-40B4-BE49-F238E27FC236}">
                <a16:creationId xmlns:a16="http://schemas.microsoft.com/office/drawing/2014/main" id="{BD26F20E-66F3-45A6-82C8-56B92893CF42}"/>
              </a:ext>
            </a:extLst>
          </p:cNvPr>
          <p:cNvSpPr txBox="1"/>
          <p:nvPr/>
        </p:nvSpPr>
        <p:spPr>
          <a:xfrm>
            <a:off x="1755058" y="1704896"/>
            <a:ext cx="9202994" cy="2062103"/>
          </a:xfrm>
          <a:prstGeom prst="rect">
            <a:avLst/>
          </a:prstGeom>
          <a:noFill/>
        </p:spPr>
        <p:txBody>
          <a:bodyPr wrap="square" rtlCol="0">
            <a:spAutoFit/>
          </a:bodyPr>
          <a:lstStyle/>
          <a:p>
            <a:pPr algn="just"/>
            <a:r>
              <a:rPr lang="vi-VN" sz="3200" dirty="0">
                <a:solidFill>
                  <a:srgbClr val="C00000"/>
                </a:solidFill>
                <a:latin typeface="+mj-lt"/>
                <a:sym typeface="Wingdings" panose="05000000000000000000" pitchFamily="2" charset="2"/>
              </a:rPr>
              <a:t> </a:t>
            </a:r>
            <a:r>
              <a:rPr lang="en-US" sz="3200" dirty="0" err="1">
                <a:solidFill>
                  <a:srgbClr val="C00000"/>
                </a:solidFill>
                <a:latin typeface="+mj-lt"/>
              </a:rPr>
              <a:t>Bác</a:t>
            </a:r>
            <a:r>
              <a:rPr lang="en-US" sz="3200" dirty="0">
                <a:solidFill>
                  <a:srgbClr val="C00000"/>
                </a:solidFill>
                <a:latin typeface="+mj-lt"/>
              </a:rPr>
              <a:t> </a:t>
            </a:r>
            <a:r>
              <a:rPr lang="en-US" sz="3200" dirty="0" err="1">
                <a:solidFill>
                  <a:srgbClr val="C00000"/>
                </a:solidFill>
                <a:latin typeface="+mj-lt"/>
              </a:rPr>
              <a:t>cho</a:t>
            </a:r>
            <a:r>
              <a:rPr lang="en-US" sz="3200" dirty="0">
                <a:solidFill>
                  <a:srgbClr val="C00000"/>
                </a:solidFill>
                <a:latin typeface="+mj-lt"/>
              </a:rPr>
              <a:t> </a:t>
            </a:r>
            <a:r>
              <a:rPr lang="en-US" sz="3200" dirty="0" err="1">
                <a:solidFill>
                  <a:srgbClr val="C00000"/>
                </a:solidFill>
                <a:latin typeface="+mj-lt"/>
              </a:rPr>
              <a:t>trồng</a:t>
            </a:r>
            <a:r>
              <a:rPr lang="en-US" sz="3200" dirty="0">
                <a:solidFill>
                  <a:srgbClr val="C00000"/>
                </a:solidFill>
                <a:latin typeface="+mj-lt"/>
              </a:rPr>
              <a:t> </a:t>
            </a:r>
            <a:r>
              <a:rPr lang="en-US" sz="3200" dirty="0" err="1">
                <a:solidFill>
                  <a:srgbClr val="C00000"/>
                </a:solidFill>
                <a:latin typeface="+mj-lt"/>
              </a:rPr>
              <a:t>chiếc</a:t>
            </a:r>
            <a:r>
              <a:rPr lang="en-US" sz="3200" dirty="0">
                <a:solidFill>
                  <a:srgbClr val="C00000"/>
                </a:solidFill>
                <a:latin typeface="+mj-lt"/>
              </a:rPr>
              <a:t> </a:t>
            </a:r>
            <a:r>
              <a:rPr lang="en-US" sz="3200" dirty="0" err="1">
                <a:solidFill>
                  <a:srgbClr val="C00000"/>
                </a:solidFill>
                <a:latin typeface="+mj-lt"/>
              </a:rPr>
              <a:t>rễ</a:t>
            </a:r>
            <a:r>
              <a:rPr lang="en-US" sz="3200" dirty="0">
                <a:solidFill>
                  <a:srgbClr val="C00000"/>
                </a:solidFill>
                <a:latin typeface="+mj-lt"/>
              </a:rPr>
              <a:t> </a:t>
            </a:r>
            <a:r>
              <a:rPr lang="en-US" sz="3200" dirty="0" err="1">
                <a:solidFill>
                  <a:srgbClr val="C00000"/>
                </a:solidFill>
                <a:latin typeface="+mj-lt"/>
              </a:rPr>
              <a:t>đa</a:t>
            </a:r>
            <a:r>
              <a:rPr lang="en-US" sz="3200" dirty="0">
                <a:solidFill>
                  <a:srgbClr val="C00000"/>
                </a:solidFill>
                <a:latin typeface="+mj-lt"/>
              </a:rPr>
              <a:t> </a:t>
            </a:r>
            <a:r>
              <a:rPr lang="en-US" sz="3200" dirty="0" err="1">
                <a:solidFill>
                  <a:srgbClr val="C00000"/>
                </a:solidFill>
                <a:latin typeface="+mj-lt"/>
              </a:rPr>
              <a:t>như</a:t>
            </a:r>
            <a:r>
              <a:rPr lang="en-US" sz="3200" dirty="0">
                <a:solidFill>
                  <a:srgbClr val="C00000"/>
                </a:solidFill>
                <a:latin typeface="+mj-lt"/>
              </a:rPr>
              <a:t> </a:t>
            </a:r>
            <a:r>
              <a:rPr lang="en-US" sz="3200" dirty="0" err="1">
                <a:solidFill>
                  <a:srgbClr val="C00000"/>
                </a:solidFill>
                <a:latin typeface="+mj-lt"/>
              </a:rPr>
              <a:t>vậy</a:t>
            </a:r>
            <a:r>
              <a:rPr lang="en-US" sz="3200" dirty="0">
                <a:solidFill>
                  <a:srgbClr val="C00000"/>
                </a:solidFill>
                <a:latin typeface="+mj-lt"/>
              </a:rPr>
              <a:t> </a:t>
            </a:r>
            <a:r>
              <a:rPr lang="en-US" sz="3200" dirty="0" err="1">
                <a:solidFill>
                  <a:srgbClr val="C00000"/>
                </a:solidFill>
                <a:latin typeface="+mj-lt"/>
              </a:rPr>
              <a:t>để</a:t>
            </a:r>
            <a:r>
              <a:rPr lang="en-US" sz="3200" dirty="0">
                <a:solidFill>
                  <a:srgbClr val="C00000"/>
                </a:solidFill>
                <a:latin typeface="+mj-lt"/>
              </a:rPr>
              <a:t> </a:t>
            </a:r>
            <a:r>
              <a:rPr lang="en-US" sz="3200" dirty="0" err="1">
                <a:solidFill>
                  <a:srgbClr val="C00000"/>
                </a:solidFill>
                <a:latin typeface="+mj-lt"/>
              </a:rPr>
              <a:t>nó</a:t>
            </a:r>
            <a:r>
              <a:rPr lang="en-US" sz="3200" dirty="0">
                <a:solidFill>
                  <a:srgbClr val="C00000"/>
                </a:solidFill>
                <a:latin typeface="+mj-lt"/>
              </a:rPr>
              <a:t> </a:t>
            </a:r>
            <a:r>
              <a:rPr lang="en-US" sz="3200" dirty="0" err="1">
                <a:solidFill>
                  <a:srgbClr val="C00000"/>
                </a:solidFill>
                <a:latin typeface="+mj-lt"/>
              </a:rPr>
              <a:t>mọc</a:t>
            </a:r>
            <a:r>
              <a:rPr lang="en-US" sz="3200" dirty="0">
                <a:solidFill>
                  <a:srgbClr val="C00000"/>
                </a:solidFill>
                <a:latin typeface="+mj-lt"/>
              </a:rPr>
              <a:t> </a:t>
            </a:r>
            <a:r>
              <a:rPr lang="en-US" sz="3200" dirty="0" err="1">
                <a:solidFill>
                  <a:srgbClr val="C00000"/>
                </a:solidFill>
                <a:latin typeface="+mj-lt"/>
              </a:rPr>
              <a:t>thành</a:t>
            </a:r>
            <a:r>
              <a:rPr lang="en-US" sz="3200" dirty="0">
                <a:solidFill>
                  <a:srgbClr val="C00000"/>
                </a:solidFill>
                <a:latin typeface="+mj-lt"/>
              </a:rPr>
              <a:t> </a:t>
            </a:r>
            <a:r>
              <a:rPr lang="en-US" sz="3200" dirty="0" err="1">
                <a:solidFill>
                  <a:srgbClr val="C00000"/>
                </a:solidFill>
                <a:latin typeface="+mj-lt"/>
              </a:rPr>
              <a:t>cây</a:t>
            </a:r>
            <a:r>
              <a:rPr lang="en-US" sz="3200" dirty="0">
                <a:solidFill>
                  <a:srgbClr val="C00000"/>
                </a:solidFill>
                <a:latin typeface="+mj-lt"/>
              </a:rPr>
              <a:t> </a:t>
            </a:r>
            <a:r>
              <a:rPr lang="en-US" sz="3200" dirty="0" err="1">
                <a:solidFill>
                  <a:srgbClr val="C00000"/>
                </a:solidFill>
                <a:latin typeface="+mj-lt"/>
              </a:rPr>
              <a:t>đa</a:t>
            </a:r>
            <a:r>
              <a:rPr lang="en-US" sz="3200" dirty="0">
                <a:solidFill>
                  <a:srgbClr val="C00000"/>
                </a:solidFill>
                <a:latin typeface="+mj-lt"/>
              </a:rPr>
              <a:t> </a:t>
            </a:r>
            <a:r>
              <a:rPr lang="en-US" sz="3200" dirty="0" err="1">
                <a:solidFill>
                  <a:srgbClr val="C00000"/>
                </a:solidFill>
                <a:latin typeface="+mj-lt"/>
              </a:rPr>
              <a:t>có</a:t>
            </a:r>
            <a:r>
              <a:rPr lang="en-US" sz="3200" dirty="0">
                <a:solidFill>
                  <a:srgbClr val="C00000"/>
                </a:solidFill>
                <a:latin typeface="+mj-lt"/>
              </a:rPr>
              <a:t> </a:t>
            </a:r>
            <a:r>
              <a:rPr lang="en-US" sz="3200" dirty="0" err="1">
                <a:solidFill>
                  <a:srgbClr val="C00000"/>
                </a:solidFill>
                <a:latin typeface="+mj-lt"/>
              </a:rPr>
              <a:t>vòng</a:t>
            </a:r>
            <a:r>
              <a:rPr lang="en-US" sz="3200" dirty="0">
                <a:solidFill>
                  <a:srgbClr val="C00000"/>
                </a:solidFill>
                <a:latin typeface="+mj-lt"/>
              </a:rPr>
              <a:t> </a:t>
            </a:r>
            <a:r>
              <a:rPr lang="en-US" sz="3200" dirty="0" err="1">
                <a:solidFill>
                  <a:srgbClr val="C00000"/>
                </a:solidFill>
                <a:latin typeface="+mj-lt"/>
              </a:rPr>
              <a:t>lá</a:t>
            </a:r>
            <a:r>
              <a:rPr lang="en-US" sz="3200" dirty="0">
                <a:solidFill>
                  <a:srgbClr val="C00000"/>
                </a:solidFill>
                <a:latin typeface="+mj-lt"/>
              </a:rPr>
              <a:t> </a:t>
            </a:r>
            <a:r>
              <a:rPr lang="en-US" sz="3200" dirty="0" err="1">
                <a:solidFill>
                  <a:srgbClr val="C00000"/>
                </a:solidFill>
                <a:latin typeface="+mj-lt"/>
              </a:rPr>
              <a:t>tròn</a:t>
            </a:r>
            <a:r>
              <a:rPr lang="en-US" sz="3200" dirty="0">
                <a:solidFill>
                  <a:srgbClr val="C00000"/>
                </a:solidFill>
                <a:latin typeface="+mj-lt"/>
              </a:rPr>
              <a:t>, </a:t>
            </a:r>
            <a:r>
              <a:rPr lang="en-US" sz="3200" dirty="0" err="1">
                <a:solidFill>
                  <a:srgbClr val="C00000"/>
                </a:solidFill>
                <a:latin typeface="+mj-lt"/>
              </a:rPr>
              <a:t>các</a:t>
            </a:r>
            <a:r>
              <a:rPr lang="en-US" sz="3200" dirty="0">
                <a:solidFill>
                  <a:srgbClr val="C00000"/>
                </a:solidFill>
                <a:latin typeface="+mj-lt"/>
              </a:rPr>
              <a:t> </a:t>
            </a:r>
            <a:r>
              <a:rPr lang="en-US" sz="3200" dirty="0" err="1">
                <a:solidFill>
                  <a:srgbClr val="C00000"/>
                </a:solidFill>
                <a:latin typeface="+mj-lt"/>
              </a:rPr>
              <a:t>em</a:t>
            </a:r>
            <a:r>
              <a:rPr lang="en-US" sz="3200" dirty="0">
                <a:solidFill>
                  <a:srgbClr val="C00000"/>
                </a:solidFill>
                <a:latin typeface="+mj-lt"/>
              </a:rPr>
              <a:t> </a:t>
            </a:r>
            <a:r>
              <a:rPr lang="en-US" sz="3200" dirty="0" err="1">
                <a:solidFill>
                  <a:srgbClr val="C00000"/>
                </a:solidFill>
                <a:latin typeface="+mj-lt"/>
              </a:rPr>
              <a:t>thiếu</a:t>
            </a:r>
            <a:r>
              <a:rPr lang="en-US" sz="3200" dirty="0">
                <a:solidFill>
                  <a:srgbClr val="C00000"/>
                </a:solidFill>
                <a:latin typeface="+mj-lt"/>
              </a:rPr>
              <a:t> </a:t>
            </a:r>
            <a:r>
              <a:rPr lang="en-US" sz="3200" dirty="0" err="1">
                <a:solidFill>
                  <a:srgbClr val="C00000"/>
                </a:solidFill>
                <a:latin typeface="+mj-lt"/>
              </a:rPr>
              <a:t>nhi</a:t>
            </a:r>
            <a:r>
              <a:rPr lang="en-US" sz="3200" dirty="0">
                <a:solidFill>
                  <a:srgbClr val="C00000"/>
                </a:solidFill>
                <a:latin typeface="+mj-lt"/>
              </a:rPr>
              <a:t> </a:t>
            </a:r>
            <a:r>
              <a:rPr lang="en-US" sz="3200" dirty="0" err="1">
                <a:solidFill>
                  <a:srgbClr val="C00000"/>
                </a:solidFill>
                <a:latin typeface="+mj-lt"/>
              </a:rPr>
              <a:t>có</a:t>
            </a:r>
            <a:r>
              <a:rPr lang="en-US" sz="3200" dirty="0">
                <a:solidFill>
                  <a:srgbClr val="C00000"/>
                </a:solidFill>
                <a:latin typeface="+mj-lt"/>
              </a:rPr>
              <a:t> </a:t>
            </a:r>
            <a:r>
              <a:rPr lang="en-US" sz="3200" dirty="0" err="1">
                <a:solidFill>
                  <a:srgbClr val="C00000"/>
                </a:solidFill>
                <a:latin typeface="+mj-lt"/>
              </a:rPr>
              <a:t>thể</a:t>
            </a:r>
            <a:r>
              <a:rPr lang="en-US" sz="3200" dirty="0">
                <a:solidFill>
                  <a:srgbClr val="C00000"/>
                </a:solidFill>
                <a:latin typeface="+mj-lt"/>
              </a:rPr>
              <a:t> </a:t>
            </a:r>
            <a:r>
              <a:rPr lang="en-US" sz="3200" dirty="0" err="1">
                <a:solidFill>
                  <a:srgbClr val="C00000"/>
                </a:solidFill>
                <a:latin typeface="+mj-lt"/>
              </a:rPr>
              <a:t>chui</a:t>
            </a:r>
            <a:r>
              <a:rPr lang="en-US" sz="3200" dirty="0">
                <a:solidFill>
                  <a:srgbClr val="C00000"/>
                </a:solidFill>
                <a:latin typeface="+mj-lt"/>
              </a:rPr>
              <a:t> qua </a:t>
            </a:r>
            <a:r>
              <a:rPr lang="en-US" sz="3200" dirty="0" err="1">
                <a:solidFill>
                  <a:srgbClr val="C00000"/>
                </a:solidFill>
                <a:latin typeface="+mj-lt"/>
              </a:rPr>
              <a:t>chui</a:t>
            </a:r>
            <a:r>
              <a:rPr lang="en-US" sz="3200" dirty="0">
                <a:solidFill>
                  <a:srgbClr val="C00000"/>
                </a:solidFill>
                <a:latin typeface="+mj-lt"/>
              </a:rPr>
              <a:t> </a:t>
            </a:r>
            <a:r>
              <a:rPr lang="en-US" sz="3200" dirty="0" err="1">
                <a:solidFill>
                  <a:srgbClr val="C00000"/>
                </a:solidFill>
                <a:latin typeface="+mj-lt"/>
              </a:rPr>
              <a:t>lại</a:t>
            </a:r>
            <a:r>
              <a:rPr lang="en-US" sz="3200" dirty="0">
                <a:solidFill>
                  <a:srgbClr val="C00000"/>
                </a:solidFill>
                <a:latin typeface="+mj-lt"/>
              </a:rPr>
              <a:t> </a:t>
            </a:r>
            <a:r>
              <a:rPr lang="en-US" sz="3200" dirty="0" err="1">
                <a:solidFill>
                  <a:srgbClr val="C00000"/>
                </a:solidFill>
                <a:latin typeface="+mj-lt"/>
              </a:rPr>
              <a:t>vòng</a:t>
            </a:r>
            <a:r>
              <a:rPr lang="en-US" sz="3200" dirty="0">
                <a:solidFill>
                  <a:srgbClr val="C00000"/>
                </a:solidFill>
                <a:latin typeface="+mj-lt"/>
              </a:rPr>
              <a:t> </a:t>
            </a:r>
            <a:r>
              <a:rPr lang="en-US" sz="3200" dirty="0" err="1">
                <a:solidFill>
                  <a:srgbClr val="C00000"/>
                </a:solidFill>
                <a:latin typeface="+mj-lt"/>
              </a:rPr>
              <a:t>là</a:t>
            </a:r>
            <a:r>
              <a:rPr lang="en-US" sz="3200" dirty="0">
                <a:solidFill>
                  <a:srgbClr val="C00000"/>
                </a:solidFill>
                <a:latin typeface="+mj-lt"/>
              </a:rPr>
              <a:t> </a:t>
            </a:r>
            <a:r>
              <a:rPr lang="en-US" sz="3200" dirty="0" err="1">
                <a:solidFill>
                  <a:srgbClr val="C00000"/>
                </a:solidFill>
                <a:latin typeface="+mj-lt"/>
              </a:rPr>
              <a:t>ấy</a:t>
            </a:r>
            <a:r>
              <a:rPr lang="en-US" sz="3200" dirty="0">
                <a:solidFill>
                  <a:srgbClr val="C00000"/>
                </a:solidFill>
                <a:latin typeface="+mj-lt"/>
              </a:rPr>
              <a:t> </a:t>
            </a:r>
            <a:r>
              <a:rPr lang="en-US" sz="3200" dirty="0" err="1">
                <a:solidFill>
                  <a:srgbClr val="C00000"/>
                </a:solidFill>
                <a:latin typeface="+mj-lt"/>
              </a:rPr>
              <a:t>khi</a:t>
            </a:r>
            <a:r>
              <a:rPr lang="en-US" sz="3200" dirty="0">
                <a:solidFill>
                  <a:srgbClr val="C00000"/>
                </a:solidFill>
                <a:latin typeface="+mj-lt"/>
              </a:rPr>
              <a:t> </a:t>
            </a:r>
            <a:r>
              <a:rPr lang="en-US" sz="3200" dirty="0" err="1">
                <a:solidFill>
                  <a:srgbClr val="C00000"/>
                </a:solidFill>
                <a:latin typeface="+mj-lt"/>
              </a:rPr>
              <a:t>vào</a:t>
            </a:r>
            <a:r>
              <a:rPr lang="en-US" sz="3200" dirty="0">
                <a:solidFill>
                  <a:srgbClr val="C00000"/>
                </a:solidFill>
                <a:latin typeface="+mj-lt"/>
              </a:rPr>
              <a:t> </a:t>
            </a:r>
            <a:r>
              <a:rPr lang="en-US" sz="3200" dirty="0" err="1">
                <a:solidFill>
                  <a:srgbClr val="C00000"/>
                </a:solidFill>
                <a:latin typeface="+mj-lt"/>
              </a:rPr>
              <a:t>thăm</a:t>
            </a:r>
            <a:r>
              <a:rPr lang="en-US" sz="3200" dirty="0">
                <a:solidFill>
                  <a:srgbClr val="C00000"/>
                </a:solidFill>
                <a:latin typeface="+mj-lt"/>
              </a:rPr>
              <a:t> </a:t>
            </a:r>
            <a:r>
              <a:rPr lang="en-US" sz="3200" dirty="0" err="1">
                <a:solidFill>
                  <a:srgbClr val="C00000"/>
                </a:solidFill>
                <a:latin typeface="+mj-lt"/>
              </a:rPr>
              <a:t>vườn</a:t>
            </a:r>
            <a:r>
              <a:rPr lang="en-US" sz="3200" dirty="0">
                <a:solidFill>
                  <a:srgbClr val="C00000"/>
                </a:solidFill>
                <a:latin typeface="+mj-lt"/>
              </a:rPr>
              <a:t> </a:t>
            </a:r>
            <a:r>
              <a:rPr lang="en-US" sz="3200" dirty="0" err="1">
                <a:solidFill>
                  <a:srgbClr val="C00000"/>
                </a:solidFill>
                <a:latin typeface="+mj-lt"/>
              </a:rPr>
              <a:t>Bác</a:t>
            </a:r>
            <a:r>
              <a:rPr lang="en-US" sz="3200" dirty="0">
                <a:solidFill>
                  <a:srgbClr val="C00000"/>
                </a:solidFill>
                <a:latin typeface="+mj-lt"/>
              </a:rPr>
              <a:t>.</a:t>
            </a:r>
            <a:endParaRPr lang="vi-VN" sz="3200" dirty="0">
              <a:solidFill>
                <a:srgbClr val="C00000"/>
              </a:solidFill>
              <a:latin typeface="+mj-lt"/>
            </a:endParaRPr>
          </a:p>
        </p:txBody>
      </p:sp>
      <p:sp>
        <p:nvSpPr>
          <p:cNvPr id="15" name="TextBox 14">
            <a:extLst>
              <a:ext uri="{FF2B5EF4-FFF2-40B4-BE49-F238E27FC236}">
                <a16:creationId xmlns:a16="http://schemas.microsoft.com/office/drawing/2014/main" id="{1CF56876-4358-4653-9ED5-D98E09EF4339}"/>
              </a:ext>
            </a:extLst>
          </p:cNvPr>
          <p:cNvSpPr txBox="1"/>
          <p:nvPr/>
        </p:nvSpPr>
        <p:spPr>
          <a:xfrm>
            <a:off x="1755058" y="3971776"/>
            <a:ext cx="8471626" cy="1077218"/>
          </a:xfrm>
          <a:prstGeom prst="rect">
            <a:avLst/>
          </a:prstGeom>
          <a:noFill/>
        </p:spPr>
        <p:txBody>
          <a:bodyPr wrap="square" rtlCol="0">
            <a:spAutoFit/>
          </a:bodyPr>
          <a:lstStyle/>
          <a:p>
            <a:pPr algn="just"/>
            <a:r>
              <a:rPr lang="en-US" sz="3200" b="1" dirty="0">
                <a:latin typeface="+mj-lt"/>
              </a:rPr>
              <a:t>4</a:t>
            </a:r>
            <a:r>
              <a:rPr lang="vi-VN" sz="3200" b="1" dirty="0">
                <a:latin typeface="+mj-lt"/>
              </a:rPr>
              <a:t>. </a:t>
            </a:r>
            <a:r>
              <a:rPr lang="en-US" sz="3200" dirty="0">
                <a:latin typeface="+mj-lt"/>
              </a:rPr>
              <a:t>Qua </a:t>
            </a:r>
            <a:r>
              <a:rPr lang="en-US" sz="3200" dirty="0" err="1">
                <a:latin typeface="+mj-lt"/>
              </a:rPr>
              <a:t>bài</a:t>
            </a:r>
            <a:r>
              <a:rPr lang="en-US" sz="3200" dirty="0">
                <a:latin typeface="+mj-lt"/>
              </a:rPr>
              <a:t> </a:t>
            </a:r>
            <a:r>
              <a:rPr lang="en-US" sz="3200" dirty="0" err="1">
                <a:latin typeface="+mj-lt"/>
              </a:rPr>
              <a:t>đọc</a:t>
            </a:r>
            <a:r>
              <a:rPr lang="en-US" sz="3200" dirty="0">
                <a:latin typeface="+mj-lt"/>
              </a:rPr>
              <a:t>, </a:t>
            </a:r>
            <a:r>
              <a:rPr lang="en-US" sz="3200" dirty="0" err="1">
                <a:latin typeface="+mj-lt"/>
              </a:rPr>
              <a:t>em</a:t>
            </a:r>
            <a:r>
              <a:rPr lang="en-US" sz="3200" dirty="0">
                <a:latin typeface="+mj-lt"/>
              </a:rPr>
              <a:t> </a:t>
            </a:r>
            <a:r>
              <a:rPr lang="en-US" sz="3200" b="1" dirty="0" err="1">
                <a:latin typeface="+mj-lt"/>
              </a:rPr>
              <a:t>thấy</a:t>
            </a:r>
            <a:r>
              <a:rPr lang="en-US" sz="3200" dirty="0">
                <a:latin typeface="+mj-lt"/>
              </a:rPr>
              <a:t> </a:t>
            </a:r>
            <a:r>
              <a:rPr lang="en-US" sz="3200" dirty="0" err="1">
                <a:latin typeface="+mj-lt"/>
              </a:rPr>
              <a:t>tình</a:t>
            </a:r>
            <a:r>
              <a:rPr lang="en-US" sz="3200" dirty="0">
                <a:latin typeface="+mj-lt"/>
              </a:rPr>
              <a:t> </a:t>
            </a:r>
            <a:r>
              <a:rPr lang="en-US" sz="3200" dirty="0" err="1">
                <a:latin typeface="+mj-lt"/>
              </a:rPr>
              <a:t>cảm</a:t>
            </a:r>
            <a:r>
              <a:rPr lang="en-US" sz="3200" dirty="0">
                <a:latin typeface="+mj-lt"/>
              </a:rPr>
              <a:t> </a:t>
            </a:r>
            <a:r>
              <a:rPr lang="en-US" sz="3200" dirty="0" err="1">
                <a:latin typeface="+mj-lt"/>
              </a:rPr>
              <a:t>của</a:t>
            </a:r>
            <a:r>
              <a:rPr lang="en-US" sz="3200" dirty="0">
                <a:latin typeface="+mj-lt"/>
              </a:rPr>
              <a:t> </a:t>
            </a:r>
            <a:r>
              <a:rPr lang="en-US" sz="3200" dirty="0" err="1">
                <a:latin typeface="+mj-lt"/>
              </a:rPr>
              <a:t>Bác</a:t>
            </a:r>
            <a:r>
              <a:rPr lang="en-US" sz="3200" dirty="0">
                <a:latin typeface="+mj-lt"/>
              </a:rPr>
              <a:t> </a:t>
            </a:r>
            <a:r>
              <a:rPr lang="en-US" sz="3200" dirty="0" err="1">
                <a:latin typeface="+mj-lt"/>
              </a:rPr>
              <a:t>Hồ</a:t>
            </a:r>
            <a:r>
              <a:rPr lang="en-US" sz="3200" dirty="0">
                <a:latin typeface="+mj-lt"/>
              </a:rPr>
              <a:t> </a:t>
            </a:r>
            <a:r>
              <a:rPr lang="en-US" sz="3200" dirty="0" err="1">
                <a:latin typeface="+mj-lt"/>
              </a:rPr>
              <a:t>với</a:t>
            </a:r>
            <a:r>
              <a:rPr lang="en-US" sz="3200" dirty="0">
                <a:latin typeface="+mj-lt"/>
              </a:rPr>
              <a:t> </a:t>
            </a:r>
            <a:r>
              <a:rPr lang="en-US" sz="3200" dirty="0" err="1">
                <a:latin typeface="+mj-lt"/>
              </a:rPr>
              <a:t>thiếu</a:t>
            </a:r>
            <a:r>
              <a:rPr lang="en-US" sz="3200" dirty="0">
                <a:latin typeface="+mj-lt"/>
              </a:rPr>
              <a:t> </a:t>
            </a:r>
            <a:r>
              <a:rPr lang="en-US" sz="3200" dirty="0" err="1">
                <a:latin typeface="+mj-lt"/>
              </a:rPr>
              <a:t>nhi</a:t>
            </a:r>
            <a:r>
              <a:rPr lang="en-US" sz="3200" dirty="0">
                <a:latin typeface="+mj-lt"/>
              </a:rPr>
              <a:t> </a:t>
            </a:r>
            <a:r>
              <a:rPr lang="en-US" sz="3200" dirty="0" err="1">
                <a:latin typeface="+mj-lt"/>
              </a:rPr>
              <a:t>như</a:t>
            </a:r>
            <a:r>
              <a:rPr lang="en-US" sz="3200" dirty="0">
                <a:latin typeface="+mj-lt"/>
              </a:rPr>
              <a:t> </a:t>
            </a:r>
            <a:r>
              <a:rPr lang="en-US" sz="3200" dirty="0" err="1">
                <a:latin typeface="+mj-lt"/>
              </a:rPr>
              <a:t>thế</a:t>
            </a:r>
            <a:r>
              <a:rPr lang="en-US" sz="3200" dirty="0">
                <a:latin typeface="+mj-lt"/>
              </a:rPr>
              <a:t> </a:t>
            </a:r>
            <a:r>
              <a:rPr lang="en-US" sz="3200" dirty="0" err="1">
                <a:latin typeface="+mj-lt"/>
              </a:rPr>
              <a:t>nào</a:t>
            </a:r>
            <a:r>
              <a:rPr lang="en-US" sz="3200" dirty="0">
                <a:latin typeface="+mj-lt"/>
              </a:rPr>
              <a:t>?</a:t>
            </a:r>
          </a:p>
        </p:txBody>
      </p:sp>
      <p:sp>
        <p:nvSpPr>
          <p:cNvPr id="16" name="TextBox 15">
            <a:extLst>
              <a:ext uri="{FF2B5EF4-FFF2-40B4-BE49-F238E27FC236}">
                <a16:creationId xmlns:a16="http://schemas.microsoft.com/office/drawing/2014/main" id="{8000D77A-7EFD-4289-A020-F9710197AC74}"/>
              </a:ext>
            </a:extLst>
          </p:cNvPr>
          <p:cNvSpPr txBox="1"/>
          <p:nvPr/>
        </p:nvSpPr>
        <p:spPr>
          <a:xfrm>
            <a:off x="1755058" y="5124005"/>
            <a:ext cx="8420826" cy="1077218"/>
          </a:xfrm>
          <a:prstGeom prst="rect">
            <a:avLst/>
          </a:prstGeom>
          <a:noFill/>
        </p:spPr>
        <p:txBody>
          <a:bodyPr wrap="square" rtlCol="0">
            <a:spAutoFit/>
          </a:bodyPr>
          <a:lstStyle/>
          <a:p>
            <a:pPr algn="just"/>
            <a:r>
              <a:rPr lang="vi-VN" sz="3200" dirty="0">
                <a:solidFill>
                  <a:srgbClr val="C00000"/>
                </a:solidFill>
                <a:latin typeface="+mj-lt"/>
                <a:sym typeface="Wingdings" panose="05000000000000000000" pitchFamily="2" charset="2"/>
              </a:rPr>
              <a:t> </a:t>
            </a:r>
            <a:r>
              <a:rPr lang="en-US" sz="3200" dirty="0">
                <a:solidFill>
                  <a:srgbClr val="C00000"/>
                </a:solidFill>
                <a:latin typeface="+mj-lt"/>
              </a:rPr>
              <a:t>Qua </a:t>
            </a:r>
            <a:r>
              <a:rPr lang="en-US" sz="3200" dirty="0" err="1">
                <a:solidFill>
                  <a:srgbClr val="C00000"/>
                </a:solidFill>
                <a:latin typeface="+mj-lt"/>
              </a:rPr>
              <a:t>bài</a:t>
            </a:r>
            <a:r>
              <a:rPr lang="en-US" sz="3200" dirty="0">
                <a:solidFill>
                  <a:srgbClr val="C00000"/>
                </a:solidFill>
                <a:latin typeface="+mj-lt"/>
              </a:rPr>
              <a:t> </a:t>
            </a:r>
            <a:r>
              <a:rPr lang="en-US" sz="3200" dirty="0" err="1">
                <a:solidFill>
                  <a:srgbClr val="C00000"/>
                </a:solidFill>
                <a:latin typeface="+mj-lt"/>
              </a:rPr>
              <a:t>đọc</a:t>
            </a:r>
            <a:r>
              <a:rPr lang="en-US" sz="3200" dirty="0">
                <a:solidFill>
                  <a:srgbClr val="C00000"/>
                </a:solidFill>
                <a:latin typeface="+mj-lt"/>
              </a:rPr>
              <a:t>, ta </a:t>
            </a:r>
            <a:r>
              <a:rPr lang="en-US" sz="3200" dirty="0" err="1">
                <a:solidFill>
                  <a:srgbClr val="C00000"/>
                </a:solidFill>
                <a:latin typeface="+mj-lt"/>
              </a:rPr>
              <a:t>thấy</a:t>
            </a:r>
            <a:r>
              <a:rPr lang="en-US" sz="3200" dirty="0">
                <a:solidFill>
                  <a:srgbClr val="C00000"/>
                </a:solidFill>
                <a:latin typeface="+mj-lt"/>
              </a:rPr>
              <a:t> </a:t>
            </a:r>
            <a:r>
              <a:rPr lang="en-US" sz="3200" dirty="0" err="1">
                <a:solidFill>
                  <a:srgbClr val="C00000"/>
                </a:solidFill>
                <a:latin typeface="+mj-lt"/>
              </a:rPr>
              <a:t>Bác</a:t>
            </a:r>
            <a:r>
              <a:rPr lang="en-US" sz="3200" dirty="0">
                <a:solidFill>
                  <a:srgbClr val="C00000"/>
                </a:solidFill>
                <a:latin typeface="+mj-lt"/>
              </a:rPr>
              <a:t> </a:t>
            </a:r>
            <a:r>
              <a:rPr lang="en-US" sz="3200" dirty="0" err="1">
                <a:solidFill>
                  <a:srgbClr val="C00000"/>
                </a:solidFill>
                <a:latin typeface="+mj-lt"/>
              </a:rPr>
              <a:t>rất</a:t>
            </a:r>
            <a:r>
              <a:rPr lang="en-US" sz="3200" dirty="0">
                <a:solidFill>
                  <a:srgbClr val="C00000"/>
                </a:solidFill>
                <a:latin typeface="+mj-lt"/>
              </a:rPr>
              <a:t> </a:t>
            </a:r>
            <a:r>
              <a:rPr lang="en-US" sz="3200" dirty="0" err="1">
                <a:solidFill>
                  <a:srgbClr val="C00000"/>
                </a:solidFill>
                <a:latin typeface="+mj-lt"/>
              </a:rPr>
              <a:t>yêu</a:t>
            </a:r>
            <a:r>
              <a:rPr lang="en-US" sz="3200" dirty="0">
                <a:solidFill>
                  <a:srgbClr val="C00000"/>
                </a:solidFill>
                <a:latin typeface="+mj-lt"/>
              </a:rPr>
              <a:t> </a:t>
            </a:r>
            <a:r>
              <a:rPr lang="en-US" sz="3200" dirty="0" err="1">
                <a:solidFill>
                  <a:srgbClr val="C00000"/>
                </a:solidFill>
                <a:latin typeface="+mj-lt"/>
              </a:rPr>
              <a:t>thương</a:t>
            </a:r>
            <a:r>
              <a:rPr lang="en-US" sz="3200" dirty="0">
                <a:solidFill>
                  <a:srgbClr val="C00000"/>
                </a:solidFill>
                <a:latin typeface="+mj-lt"/>
              </a:rPr>
              <a:t> </a:t>
            </a:r>
            <a:r>
              <a:rPr lang="en-US" sz="3200" dirty="0" err="1">
                <a:solidFill>
                  <a:srgbClr val="C00000"/>
                </a:solidFill>
                <a:latin typeface="+mj-lt"/>
              </a:rPr>
              <a:t>các</a:t>
            </a:r>
            <a:r>
              <a:rPr lang="en-US" sz="3200" dirty="0">
                <a:solidFill>
                  <a:srgbClr val="C00000"/>
                </a:solidFill>
                <a:latin typeface="+mj-lt"/>
              </a:rPr>
              <a:t> </a:t>
            </a:r>
            <a:r>
              <a:rPr lang="en-US" sz="3200" dirty="0" err="1">
                <a:solidFill>
                  <a:srgbClr val="C00000"/>
                </a:solidFill>
                <a:latin typeface="+mj-lt"/>
              </a:rPr>
              <a:t>cháu</a:t>
            </a:r>
            <a:r>
              <a:rPr lang="en-US" sz="3200" dirty="0">
                <a:solidFill>
                  <a:srgbClr val="C00000"/>
                </a:solidFill>
                <a:latin typeface="+mj-lt"/>
              </a:rPr>
              <a:t> </a:t>
            </a:r>
            <a:r>
              <a:rPr lang="en-US" sz="3200" dirty="0" err="1">
                <a:solidFill>
                  <a:srgbClr val="C00000"/>
                </a:solidFill>
                <a:latin typeface="+mj-lt"/>
              </a:rPr>
              <a:t>thiếu</a:t>
            </a:r>
            <a:r>
              <a:rPr lang="en-US" sz="3200" dirty="0">
                <a:solidFill>
                  <a:srgbClr val="C00000"/>
                </a:solidFill>
                <a:latin typeface="+mj-lt"/>
              </a:rPr>
              <a:t> </a:t>
            </a:r>
            <a:r>
              <a:rPr lang="en-US" sz="3200" dirty="0" err="1">
                <a:solidFill>
                  <a:srgbClr val="C00000"/>
                </a:solidFill>
                <a:latin typeface="+mj-lt"/>
              </a:rPr>
              <a:t>niên</a:t>
            </a:r>
            <a:r>
              <a:rPr lang="en-US" sz="3200" dirty="0">
                <a:solidFill>
                  <a:srgbClr val="C00000"/>
                </a:solidFill>
                <a:latin typeface="+mj-lt"/>
              </a:rPr>
              <a:t>, </a:t>
            </a:r>
            <a:r>
              <a:rPr lang="en-US" sz="3200" dirty="0" err="1">
                <a:solidFill>
                  <a:srgbClr val="C00000"/>
                </a:solidFill>
                <a:latin typeface="+mj-lt"/>
              </a:rPr>
              <a:t>nhi</a:t>
            </a:r>
            <a:r>
              <a:rPr lang="en-US" sz="3200" dirty="0">
                <a:solidFill>
                  <a:srgbClr val="C00000"/>
                </a:solidFill>
                <a:latin typeface="+mj-lt"/>
              </a:rPr>
              <a:t> </a:t>
            </a:r>
            <a:r>
              <a:rPr lang="en-US" sz="3200" dirty="0" err="1">
                <a:solidFill>
                  <a:srgbClr val="C00000"/>
                </a:solidFill>
                <a:latin typeface="+mj-lt"/>
              </a:rPr>
              <a:t>đồng</a:t>
            </a:r>
            <a:r>
              <a:rPr lang="en-US" sz="3200" dirty="0">
                <a:solidFill>
                  <a:srgbClr val="C00000"/>
                </a:solidFill>
                <a:latin typeface="+mj-lt"/>
              </a:rPr>
              <a:t>.</a:t>
            </a:r>
            <a:endParaRPr lang="vi-VN" sz="3200" dirty="0">
              <a:solidFill>
                <a:srgbClr val="C00000"/>
              </a:solidFill>
              <a:latin typeface="+mj-lt"/>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3DBE5088-0AF9-4604-BDE6-594E0791E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484" y="5313278"/>
            <a:ext cx="1907436" cy="1546570"/>
          </a:xfrm>
          <a:prstGeom prst="rect">
            <a:avLst/>
          </a:prstGeom>
        </p:spPr>
      </p:pic>
    </p:spTree>
    <p:custDataLst>
      <p:tags r:id="rId1"/>
    </p:custDataLst>
    <p:extLst>
      <p:ext uri="{BB962C8B-B14F-4D97-AF65-F5344CB8AC3E}">
        <p14:creationId xmlns:p14="http://schemas.microsoft.com/office/powerpoint/2010/main" val="5087602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372937" y="3300566"/>
            <a:ext cx="5623826" cy="2677656"/>
          </a:xfrm>
          <a:prstGeom prst="rect">
            <a:avLst/>
          </a:prstGeom>
          <a:noFill/>
        </p:spPr>
        <p:txBody>
          <a:bodyPr wrap="square" rtlCol="0">
            <a:spAutoFit/>
          </a:bodyPr>
          <a:lstStyle/>
          <a:p>
            <a:pPr marL="380990" indent="274320" algn="just">
              <a:buFontTx/>
              <a:buChar char="-"/>
            </a:pPr>
            <a:r>
              <a:rPr lang="en-US" sz="2800" dirty="0" err="1">
                <a:latin typeface="+mj-lt"/>
              </a:rPr>
              <a:t>Chú</a:t>
            </a:r>
            <a:r>
              <a:rPr lang="en-US" sz="2800" dirty="0">
                <a:latin typeface="+mj-lt"/>
              </a:rPr>
              <a:t> </a:t>
            </a:r>
            <a:r>
              <a:rPr lang="en-US" sz="2800" dirty="0" err="1">
                <a:latin typeface="+mj-lt"/>
              </a:rPr>
              <a:t>cuốn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này</a:t>
            </a:r>
            <a:r>
              <a:rPr lang="en-US" sz="2800" dirty="0">
                <a:latin typeface="+mj-lt"/>
              </a:rPr>
              <a:t> </a:t>
            </a:r>
            <a:r>
              <a:rPr lang="en-US" sz="2800" dirty="0" err="1">
                <a:latin typeface="+mj-lt"/>
              </a:rPr>
              <a:t>lại</a:t>
            </a:r>
            <a:r>
              <a:rPr lang="en-US" sz="2800" dirty="0">
                <a:latin typeface="+mj-lt"/>
              </a:rPr>
              <a:t>, </a:t>
            </a:r>
            <a:r>
              <a:rPr lang="en-US" sz="2800" dirty="0" err="1">
                <a:latin typeface="+mj-lt"/>
              </a:rPr>
              <a:t>rồi</a:t>
            </a:r>
            <a:r>
              <a:rPr lang="en-US" sz="2800" dirty="0">
                <a:latin typeface="+mj-lt"/>
              </a:rPr>
              <a:t> </a:t>
            </a:r>
            <a:r>
              <a:rPr lang="en-US" sz="2800" dirty="0" err="1">
                <a:latin typeface="+mj-lt"/>
              </a:rPr>
              <a:t>trồng</a:t>
            </a:r>
            <a:r>
              <a:rPr lang="en-US" sz="2800" dirty="0">
                <a:latin typeface="+mj-lt"/>
              </a:rPr>
              <a:t> </a:t>
            </a:r>
            <a:r>
              <a:rPr lang="en-US" sz="2800" dirty="0" err="1">
                <a:latin typeface="+mj-lt"/>
              </a:rPr>
              <a:t>cho</a:t>
            </a:r>
            <a:r>
              <a:rPr lang="en-US" sz="2800" dirty="0">
                <a:latin typeface="+mj-lt"/>
              </a:rPr>
              <a:t> </a:t>
            </a:r>
            <a:r>
              <a:rPr lang="en-US" sz="2800" dirty="0" err="1">
                <a:latin typeface="+mj-lt"/>
              </a:rPr>
              <a:t>nó</a:t>
            </a:r>
            <a:r>
              <a:rPr lang="en-US" sz="2800" dirty="0">
                <a:latin typeface="+mj-lt"/>
              </a:rPr>
              <a:t> </a:t>
            </a:r>
            <a:r>
              <a:rPr lang="en-US" sz="2800" dirty="0" err="1">
                <a:latin typeface="+mj-lt"/>
              </a:rPr>
              <a:t>mọc</a:t>
            </a:r>
            <a:r>
              <a:rPr lang="en-US" sz="2800" dirty="0">
                <a:latin typeface="+mj-lt"/>
              </a:rPr>
              <a:t> </a:t>
            </a:r>
            <a:r>
              <a:rPr lang="en-US" sz="2800" dirty="0" err="1">
                <a:latin typeface="+mj-lt"/>
              </a:rPr>
              <a:t>tiếp</a:t>
            </a:r>
            <a:r>
              <a:rPr lang="en-US" sz="2800" dirty="0">
                <a:latin typeface="+mj-lt"/>
              </a:rPr>
              <a:t> </a:t>
            </a:r>
            <a:r>
              <a:rPr lang="en-US" sz="2800" dirty="0" err="1">
                <a:latin typeface="+mj-lt"/>
              </a:rPr>
              <a:t>nhé</a:t>
            </a:r>
            <a:r>
              <a:rPr lang="en-US" sz="2800" dirty="0">
                <a:latin typeface="+mj-lt"/>
              </a:rPr>
              <a:t>!</a:t>
            </a:r>
          </a:p>
          <a:p>
            <a:pPr indent="274320" algn="just"/>
            <a:r>
              <a:rPr lang="en-US" sz="2800" dirty="0">
                <a:latin typeface="+mj-lt"/>
              </a:rPr>
              <a:t>Theo </a:t>
            </a:r>
            <a:r>
              <a:rPr lang="en-US" sz="2800" dirty="0" err="1">
                <a:latin typeface="+mj-lt"/>
              </a:rPr>
              <a:t>lời</a:t>
            </a:r>
            <a:r>
              <a:rPr lang="en-US" sz="2800" dirty="0">
                <a:latin typeface="+mj-lt"/>
              </a:rPr>
              <a:t> </a:t>
            </a:r>
            <a:r>
              <a:rPr lang="en-US" sz="2800" dirty="0" err="1">
                <a:latin typeface="+mj-lt"/>
              </a:rPr>
              <a:t>Bác</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xới</a:t>
            </a:r>
            <a:r>
              <a:rPr lang="en-US" sz="2800" dirty="0">
                <a:latin typeface="+mj-lt"/>
              </a:rPr>
              <a:t> </a:t>
            </a:r>
            <a:r>
              <a:rPr lang="en-US" sz="2800" dirty="0" err="1">
                <a:latin typeface="+mj-lt"/>
              </a:rPr>
              <a:t>đất</a:t>
            </a:r>
            <a:r>
              <a:rPr lang="en-US" sz="2800" dirty="0">
                <a:latin typeface="+mj-lt"/>
              </a:rPr>
              <a:t>, </a:t>
            </a:r>
            <a:r>
              <a:rPr lang="en-US" sz="2800" dirty="0" err="1">
                <a:latin typeface="+mj-lt"/>
              </a:rPr>
              <a:t>vùi</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Thấy</a:t>
            </a:r>
            <a:r>
              <a:rPr lang="en-US" sz="2800" dirty="0">
                <a:latin typeface="+mj-lt"/>
              </a:rPr>
              <a:t> </a:t>
            </a:r>
            <a:r>
              <a:rPr lang="en-US" sz="2800" dirty="0" err="1">
                <a:latin typeface="+mj-lt"/>
              </a:rPr>
              <a:t>vậy</a:t>
            </a:r>
            <a:r>
              <a:rPr lang="en-US" sz="2800" dirty="0">
                <a:latin typeface="+mj-lt"/>
              </a:rPr>
              <a:t>, </a:t>
            </a:r>
            <a:r>
              <a:rPr lang="en-US" sz="2800" dirty="0" err="1">
                <a:latin typeface="+mj-lt"/>
              </a:rPr>
              <a:t>Bác</a:t>
            </a:r>
            <a:r>
              <a:rPr lang="en-US" sz="2800" dirty="0">
                <a:latin typeface="+mj-lt"/>
              </a:rPr>
              <a:t> </a:t>
            </a:r>
            <a:r>
              <a:rPr lang="en-US" sz="2800" dirty="0" err="1">
                <a:latin typeface="+mj-lt"/>
              </a:rPr>
              <a:t>ân</a:t>
            </a:r>
            <a:r>
              <a:rPr lang="en-US" sz="2800" dirty="0">
                <a:latin typeface="+mj-lt"/>
              </a:rPr>
              <a:t> </a:t>
            </a:r>
            <a:r>
              <a:rPr lang="en-US" sz="2800" dirty="0" err="1">
                <a:latin typeface="+mj-lt"/>
              </a:rPr>
              <a:t>cần</a:t>
            </a:r>
            <a:r>
              <a:rPr lang="en-US" sz="2800" dirty="0">
                <a:latin typeface="+mj-lt"/>
              </a:rPr>
              <a:t> </a:t>
            </a:r>
            <a:r>
              <a:rPr lang="en-US" sz="2800" dirty="0" err="1">
                <a:latin typeface="+mj-lt"/>
              </a:rPr>
              <a:t>bảo</a:t>
            </a:r>
            <a:r>
              <a:rPr lang="en-US" sz="2800" dirty="0">
                <a:latin typeface="+mj-lt"/>
              </a:rPr>
              <a:t>:</a:t>
            </a:r>
          </a:p>
          <a:p>
            <a:pPr marL="380990" indent="274320" algn="just">
              <a:buFontTx/>
              <a:buChar char="-"/>
            </a:pPr>
            <a:r>
              <a:rPr lang="en-US" sz="2800" dirty="0" err="1">
                <a:latin typeface="+mj-lt"/>
              </a:rPr>
              <a:t>Chú</a:t>
            </a:r>
            <a:r>
              <a:rPr lang="en-US" sz="2800" dirty="0">
                <a:latin typeface="+mj-lt"/>
              </a:rPr>
              <a:t> </a:t>
            </a:r>
            <a:r>
              <a:rPr lang="en-US" sz="2800" dirty="0" err="1">
                <a:latin typeface="+mj-lt"/>
              </a:rPr>
              <a:t>nên</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này</a:t>
            </a:r>
            <a:r>
              <a:rPr lang="en-US" sz="2800" dirty="0">
                <a:latin typeface="+mj-lt"/>
              </a:rPr>
              <a:t>.</a:t>
            </a:r>
          </a:p>
        </p:txBody>
      </p:sp>
      <p:sp>
        <p:nvSpPr>
          <p:cNvPr id="2" name="TextBox 1">
            <a:extLst>
              <a:ext uri="{FF2B5EF4-FFF2-40B4-BE49-F238E27FC236}">
                <a16:creationId xmlns:a16="http://schemas.microsoft.com/office/drawing/2014/main" id="{C07B3502-F58A-46C0-88F8-3DE26F98CD3F}"/>
              </a:ext>
            </a:extLst>
          </p:cNvPr>
          <p:cNvSpPr txBox="1"/>
          <p:nvPr/>
        </p:nvSpPr>
        <p:spPr>
          <a:xfrm>
            <a:off x="1078808" y="136479"/>
            <a:ext cx="2312091" cy="618374"/>
          </a:xfrm>
          <a:prstGeom prst="rect">
            <a:avLst/>
          </a:prstGeom>
          <a:noFill/>
        </p:spPr>
        <p:txBody>
          <a:bodyPr wrap="square" rtlCol="0">
            <a:spAutoFit/>
          </a:bodyPr>
          <a:lstStyle/>
          <a:p>
            <a:pPr algn="ctr">
              <a:lnSpc>
                <a:spcPct val="150000"/>
              </a:lnSpc>
            </a:pPr>
            <a:r>
              <a:rPr lang="en-US" sz="2600" b="1" dirty="0">
                <a:solidFill>
                  <a:srgbClr val="17479D"/>
                </a:solidFill>
                <a:latin typeface="+mj-lt"/>
              </a:rPr>
              <a:t>LUYỆN ĐỌC</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35182" y="246467"/>
            <a:ext cx="776411"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005642" y="547094"/>
            <a:ext cx="6180715" cy="889667"/>
          </a:xfrm>
          <a:prstGeom prst="rect">
            <a:avLst/>
          </a:prstGeom>
          <a:noFill/>
        </p:spPr>
        <p:txBody>
          <a:bodyPr wrap="square" rtlCol="0">
            <a:spAutoFit/>
          </a:bodyPr>
          <a:lstStyle/>
          <a:p>
            <a:pPr algn="ctr">
              <a:lnSpc>
                <a:spcPct val="150000"/>
              </a:lnSpc>
            </a:pPr>
            <a:r>
              <a:rPr lang="en-US" sz="4000" b="1" dirty="0">
                <a:solidFill>
                  <a:srgbClr val="C00000"/>
                </a:solidFill>
                <a:latin typeface="+mj-lt"/>
              </a:rPr>
              <a:t>CHIẾC RỄ ĐA TRÒN</a:t>
            </a:r>
          </a:p>
        </p:txBody>
      </p:sp>
      <p:pic>
        <p:nvPicPr>
          <p:cNvPr id="6" name="Picture 5">
            <a:extLst>
              <a:ext uri="{FF2B5EF4-FFF2-40B4-BE49-F238E27FC236}">
                <a16:creationId xmlns:a16="http://schemas.microsoft.com/office/drawing/2014/main" id="{D2DB61DF-9F33-4723-9052-0420F30165E4}"/>
              </a:ext>
            </a:extLst>
          </p:cNvPr>
          <p:cNvPicPr>
            <a:picLocks noChangeAspect="1"/>
          </p:cNvPicPr>
          <p:nvPr/>
        </p:nvPicPr>
        <p:blipFill>
          <a:blip r:embed="rId5"/>
          <a:stretch>
            <a:fillRect/>
          </a:stretch>
        </p:blipFill>
        <p:spPr>
          <a:xfrm>
            <a:off x="6799006" y="3345572"/>
            <a:ext cx="5369613" cy="3321042"/>
          </a:xfrm>
          <a:prstGeom prst="rect">
            <a:avLst/>
          </a:prstGeom>
        </p:spPr>
      </p:pic>
      <p:sp>
        <p:nvSpPr>
          <p:cNvPr id="7" name="TextBox 6">
            <a:extLst>
              <a:ext uri="{FF2B5EF4-FFF2-40B4-BE49-F238E27FC236}">
                <a16:creationId xmlns:a16="http://schemas.microsoft.com/office/drawing/2014/main" id="{81F2FF55-86AF-4BB6-9E12-A4D053702321}"/>
              </a:ext>
            </a:extLst>
          </p:cNvPr>
          <p:cNvSpPr txBox="1"/>
          <p:nvPr/>
        </p:nvSpPr>
        <p:spPr>
          <a:xfrm>
            <a:off x="367222" y="1460722"/>
            <a:ext cx="11259082" cy="1815882"/>
          </a:xfrm>
          <a:prstGeom prst="rect">
            <a:avLst/>
          </a:prstGeom>
          <a:noFill/>
        </p:spPr>
        <p:txBody>
          <a:bodyPr wrap="square" rtlCol="0">
            <a:spAutoFit/>
          </a:bodyPr>
          <a:lstStyle/>
          <a:p>
            <a:pPr indent="274320" algn="just"/>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sớm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lệ</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dạo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chợt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nhỏ</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dài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ngoằn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ngoèo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trận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đêm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lang="en-US" dirty="0"/>
          </a:p>
        </p:txBody>
      </p:sp>
    </p:spTree>
    <p:custDataLst>
      <p:tags r:id="rId1"/>
    </p:custDataLst>
    <p:extLst>
      <p:ext uri="{BB962C8B-B14F-4D97-AF65-F5344CB8AC3E}">
        <p14:creationId xmlns:p14="http://schemas.microsoft.com/office/powerpoint/2010/main" val="2319155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283550" y="3800705"/>
            <a:ext cx="7219507" cy="2677656"/>
          </a:xfrm>
          <a:prstGeom prst="rect">
            <a:avLst/>
          </a:prstGeom>
          <a:noFill/>
        </p:spPr>
        <p:txBody>
          <a:bodyPr wrap="square" rtlCol="0">
            <a:spAutoFit/>
          </a:bodyPr>
          <a:lstStyle/>
          <a:p>
            <a:pPr indent="274320" algn="just"/>
            <a:r>
              <a:rPr lang="en-US" sz="2800" dirty="0" err="1">
                <a:latin typeface="+mj-lt"/>
              </a:rPr>
              <a:t>Nhiều</a:t>
            </a:r>
            <a:r>
              <a:rPr lang="en-US" sz="2800" dirty="0">
                <a:latin typeface="+mj-lt"/>
              </a:rPr>
              <a:t> </a:t>
            </a:r>
            <a:r>
              <a:rPr lang="en-US" sz="2800" dirty="0" err="1">
                <a:latin typeface="+mj-lt"/>
              </a:rPr>
              <a:t>năm</a:t>
            </a:r>
            <a:r>
              <a:rPr lang="en-US" sz="2800" dirty="0">
                <a:latin typeface="+mj-lt"/>
              </a:rPr>
              <a:t> </a:t>
            </a:r>
            <a:r>
              <a:rPr lang="en-US" sz="2800" dirty="0" err="1">
                <a:latin typeface="+mj-lt"/>
              </a:rPr>
              <a:t>sau</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đã</a:t>
            </a:r>
            <a:r>
              <a:rPr lang="en-US" sz="2800" dirty="0">
                <a:latin typeface="+mj-lt"/>
              </a:rPr>
              <a:t> </a:t>
            </a:r>
            <a:r>
              <a:rPr lang="en-US" sz="2800" dirty="0" err="1">
                <a:latin typeface="+mj-lt"/>
              </a:rPr>
              <a:t>lớn</a:t>
            </a:r>
            <a:r>
              <a:rPr lang="en-US" sz="2800" dirty="0">
                <a:latin typeface="+mj-lt"/>
              </a:rPr>
              <a:t> </a:t>
            </a:r>
            <a:r>
              <a:rPr lang="en-US" sz="2800" dirty="0" err="1">
                <a:latin typeface="+mj-lt"/>
              </a:rPr>
              <a:t>và</a:t>
            </a:r>
            <a:r>
              <a:rPr lang="en-US" sz="2800" dirty="0">
                <a:latin typeface="+mj-lt"/>
              </a:rPr>
              <a:t> </a:t>
            </a:r>
            <a:r>
              <a:rPr lang="en-US" sz="2800" dirty="0" err="1">
                <a:latin typeface="+mj-lt"/>
              </a:rPr>
              <a:t>thành</a:t>
            </a:r>
            <a:r>
              <a:rPr lang="en-US" sz="2800" dirty="0">
                <a:latin typeface="+mj-lt"/>
              </a:rPr>
              <a:t> </a:t>
            </a:r>
            <a:r>
              <a:rPr lang="en-US" sz="2800" dirty="0" err="1">
                <a:latin typeface="+mj-lt"/>
              </a:rPr>
              <a:t>cây</a:t>
            </a:r>
            <a:r>
              <a:rPr lang="en-US" sz="2800" dirty="0">
                <a:latin typeface="+mj-lt"/>
              </a:rPr>
              <a:t> </a:t>
            </a:r>
            <a:r>
              <a:rPr lang="en-US" sz="2800" dirty="0" err="1">
                <a:latin typeface="+mj-lt"/>
              </a:rPr>
              <a:t>đa</a:t>
            </a:r>
            <a:r>
              <a:rPr lang="en-US" sz="2800" dirty="0">
                <a:latin typeface="+mj-lt"/>
              </a:rPr>
              <a:t> con </a:t>
            </a:r>
            <a:r>
              <a:rPr lang="en-US" sz="2800" dirty="0" err="1">
                <a:latin typeface="+mj-lt"/>
              </a:rPr>
              <a:t>có</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tròn</a:t>
            </a:r>
            <a:r>
              <a:rPr lang="en-US" sz="2800" dirty="0">
                <a:latin typeface="+mj-lt"/>
              </a:rPr>
              <a:t>. </a:t>
            </a:r>
            <a:r>
              <a:rPr lang="en-US" sz="2800" dirty="0" err="1">
                <a:latin typeface="+mj-lt"/>
              </a:rPr>
              <a:t>Thiếu</a:t>
            </a:r>
            <a:r>
              <a:rPr lang="en-US" sz="2800" dirty="0">
                <a:latin typeface="+mj-lt"/>
              </a:rPr>
              <a:t> </a:t>
            </a:r>
            <a:r>
              <a:rPr lang="en-US" sz="2800" dirty="0" err="1">
                <a:latin typeface="+mj-lt"/>
              </a:rPr>
              <a:t>nhi</a:t>
            </a:r>
            <a:r>
              <a:rPr lang="en-US" sz="2800" dirty="0">
                <a:latin typeface="+mj-lt"/>
              </a:rPr>
              <a:t> </a:t>
            </a:r>
            <a:r>
              <a:rPr lang="en-US" sz="2800" dirty="0" err="1">
                <a:latin typeface="+mj-lt"/>
              </a:rPr>
              <a:t>vào</a:t>
            </a:r>
            <a:r>
              <a:rPr lang="en-US" sz="2800" dirty="0">
                <a:latin typeface="+mj-lt"/>
              </a:rPr>
              <a:t> </a:t>
            </a:r>
            <a:r>
              <a:rPr lang="en-US" sz="2800" dirty="0" err="1">
                <a:latin typeface="+mj-lt"/>
              </a:rPr>
              <a:t>thăm</a:t>
            </a:r>
            <a:r>
              <a:rPr lang="en-US" sz="2800" dirty="0">
                <a:latin typeface="+mj-lt"/>
              </a:rPr>
              <a:t> </a:t>
            </a:r>
            <a:r>
              <a:rPr lang="en-US" sz="2800" dirty="0" err="1">
                <a:latin typeface="+mj-lt"/>
              </a:rPr>
              <a:t>vườn</a:t>
            </a:r>
            <a:r>
              <a:rPr lang="en-US" sz="2800" dirty="0">
                <a:latin typeface="+mj-lt"/>
              </a:rPr>
              <a:t> </a:t>
            </a:r>
            <a:r>
              <a:rPr lang="en-US" sz="2800" dirty="0" err="1">
                <a:latin typeface="+mj-lt"/>
              </a:rPr>
              <a:t>Bác</a:t>
            </a:r>
            <a:r>
              <a:rPr lang="en-US" sz="2800" dirty="0">
                <a:latin typeface="+mj-lt"/>
              </a:rPr>
              <a:t>, </a:t>
            </a:r>
            <a:r>
              <a:rPr lang="en-US" sz="2800" dirty="0" err="1">
                <a:latin typeface="+mj-lt"/>
              </a:rPr>
              <a:t>em</a:t>
            </a:r>
            <a:r>
              <a:rPr lang="en-US" sz="2800" dirty="0">
                <a:latin typeface="+mj-lt"/>
              </a:rPr>
              <a:t> </a:t>
            </a:r>
            <a:r>
              <a:rPr lang="en-US" sz="2800" dirty="0" err="1">
                <a:latin typeface="+mj-lt"/>
              </a:rPr>
              <a:t>nào</a:t>
            </a:r>
            <a:r>
              <a:rPr lang="en-US" sz="2800" dirty="0">
                <a:latin typeface="+mj-lt"/>
              </a:rPr>
              <a:t> </a:t>
            </a:r>
            <a:r>
              <a:rPr lang="en-US" sz="2800" dirty="0" err="1">
                <a:latin typeface="+mj-lt"/>
              </a:rPr>
              <a:t>cũng</a:t>
            </a:r>
            <a:r>
              <a:rPr lang="en-US" sz="2800" dirty="0">
                <a:latin typeface="+mj-lt"/>
              </a:rPr>
              <a:t> </a:t>
            </a:r>
            <a:r>
              <a:rPr lang="en-US" sz="2800" dirty="0" err="1">
                <a:latin typeface="+mj-lt"/>
              </a:rPr>
              <a:t>thích</a:t>
            </a:r>
            <a:r>
              <a:rPr lang="en-US" sz="2800" dirty="0">
                <a:latin typeface="+mj-lt"/>
              </a:rPr>
              <a:t> </a:t>
            </a:r>
            <a:r>
              <a:rPr lang="en-US" sz="2800" dirty="0" err="1">
                <a:latin typeface="+mj-lt"/>
              </a:rPr>
              <a:t>chơi</a:t>
            </a:r>
            <a:r>
              <a:rPr lang="en-US" sz="2800" dirty="0">
                <a:latin typeface="+mj-lt"/>
              </a:rPr>
              <a:t> </a:t>
            </a:r>
            <a:r>
              <a:rPr lang="en-US" sz="2800" dirty="0" err="1">
                <a:latin typeface="+mj-lt"/>
              </a:rPr>
              <a:t>trò</a:t>
            </a:r>
            <a:r>
              <a:rPr lang="en-US" sz="2800" dirty="0">
                <a:latin typeface="+mj-lt"/>
              </a:rPr>
              <a:t> </a:t>
            </a:r>
            <a:r>
              <a:rPr lang="en-US" sz="2800" dirty="0" err="1">
                <a:latin typeface="+mj-lt"/>
              </a:rPr>
              <a:t>chui</a:t>
            </a:r>
            <a:r>
              <a:rPr lang="en-US" sz="2800" dirty="0">
                <a:latin typeface="+mj-lt"/>
              </a:rPr>
              <a:t> qua </a:t>
            </a:r>
            <a:r>
              <a:rPr lang="en-US" sz="2800" dirty="0" err="1">
                <a:latin typeface="+mj-lt"/>
              </a:rPr>
              <a:t>chui</a:t>
            </a:r>
            <a:r>
              <a:rPr lang="en-US" sz="2800" dirty="0">
                <a:latin typeface="+mj-lt"/>
              </a:rPr>
              <a:t> </a:t>
            </a:r>
            <a:r>
              <a:rPr lang="en-US" sz="2800" dirty="0" err="1">
                <a:latin typeface="+mj-lt"/>
              </a:rPr>
              <a:t>lại</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ấy</a:t>
            </a:r>
            <a:r>
              <a:rPr lang="en-US" sz="2800" dirty="0">
                <a:latin typeface="+mj-lt"/>
              </a:rPr>
              <a:t>. </a:t>
            </a:r>
            <a:r>
              <a:rPr lang="en-US" sz="2800" dirty="0" err="1">
                <a:latin typeface="+mj-lt"/>
              </a:rPr>
              <a:t>Lúc</a:t>
            </a:r>
            <a:r>
              <a:rPr lang="en-US" sz="2800" dirty="0">
                <a:latin typeface="+mj-lt"/>
              </a:rPr>
              <a:t> </a:t>
            </a:r>
            <a:r>
              <a:rPr lang="en-US" sz="2800" dirty="0" err="1">
                <a:latin typeface="+mj-lt"/>
              </a:rPr>
              <a:t>đó</a:t>
            </a:r>
            <a:r>
              <a:rPr lang="en-US" sz="2800" dirty="0">
                <a:latin typeface="+mj-lt"/>
              </a:rPr>
              <a:t>, </a:t>
            </a:r>
            <a:r>
              <a:rPr lang="en-US" sz="2800" dirty="0" err="1">
                <a:latin typeface="+mj-lt"/>
              </a:rPr>
              <a:t>mọi</a:t>
            </a:r>
            <a:r>
              <a:rPr lang="en-US" sz="2800" dirty="0">
                <a:latin typeface="+mj-lt"/>
              </a:rPr>
              <a:t> </a:t>
            </a:r>
            <a:r>
              <a:rPr lang="en-US" sz="2800" dirty="0" err="1">
                <a:latin typeface="+mj-lt"/>
              </a:rPr>
              <a:t>người</a:t>
            </a:r>
            <a:r>
              <a:rPr lang="en-US" sz="2800" dirty="0">
                <a:latin typeface="+mj-lt"/>
              </a:rPr>
              <a:t> </a:t>
            </a:r>
            <a:r>
              <a:rPr lang="en-US" sz="2800" dirty="0" err="1">
                <a:latin typeface="+mj-lt"/>
              </a:rPr>
              <a:t>mới</a:t>
            </a:r>
            <a:r>
              <a:rPr lang="en-US" sz="2800" dirty="0">
                <a:latin typeface="+mj-lt"/>
              </a:rPr>
              <a:t> </a:t>
            </a:r>
            <a:r>
              <a:rPr lang="en-US" sz="2800" dirty="0" err="1">
                <a:latin typeface="+mj-lt"/>
              </a:rPr>
              <a:t>hiểu</a:t>
            </a:r>
            <a:r>
              <a:rPr lang="en-US" sz="2800" dirty="0">
                <a:latin typeface="+mj-lt"/>
              </a:rPr>
              <a:t>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Bác</a:t>
            </a:r>
            <a:r>
              <a:rPr lang="en-US" sz="2800" dirty="0">
                <a:latin typeface="+mj-lt"/>
              </a:rPr>
              <a:t> </a:t>
            </a:r>
            <a:r>
              <a:rPr lang="en-US" sz="2800" dirty="0" err="1">
                <a:latin typeface="+mj-lt"/>
              </a:rPr>
              <a:t>cho</a:t>
            </a:r>
            <a:r>
              <a:rPr lang="en-US" sz="2800" dirty="0">
                <a:latin typeface="+mj-lt"/>
              </a:rPr>
              <a:t> </a:t>
            </a:r>
            <a:r>
              <a:rPr lang="en-US" sz="2800" dirty="0" err="1">
                <a:latin typeface="+mj-lt"/>
              </a:rPr>
              <a:t>trồng</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đa</a:t>
            </a:r>
            <a:r>
              <a:rPr lang="en-US" sz="2800" dirty="0">
                <a:latin typeface="+mj-lt"/>
              </a:rPr>
              <a:t> </a:t>
            </a:r>
            <a:r>
              <a:rPr lang="en-US" sz="2800" dirty="0" err="1">
                <a:latin typeface="+mj-lt"/>
              </a:rPr>
              <a:t>thành</a:t>
            </a:r>
            <a:r>
              <a:rPr lang="en-US" sz="2800" dirty="0">
                <a:latin typeface="+mj-lt"/>
              </a:rPr>
              <a:t> </a:t>
            </a:r>
            <a:r>
              <a:rPr lang="en-US" sz="2800" dirty="0" err="1">
                <a:latin typeface="+mj-lt"/>
              </a:rPr>
              <a:t>hình</a:t>
            </a:r>
            <a:r>
              <a:rPr lang="en-US" sz="2800" dirty="0">
                <a:latin typeface="+mj-lt"/>
              </a:rPr>
              <a:t> </a:t>
            </a:r>
            <a:r>
              <a:rPr lang="en-US" sz="2800" dirty="0" err="1">
                <a:latin typeface="+mj-lt"/>
              </a:rPr>
              <a:t>tròn</a:t>
            </a:r>
            <a:r>
              <a:rPr lang="en-US" sz="2800" dirty="0">
                <a:latin typeface="+mj-lt"/>
              </a:rPr>
              <a:t> </a:t>
            </a:r>
            <a:r>
              <a:rPr lang="en-US" sz="2800" dirty="0" err="1">
                <a:latin typeface="+mj-lt"/>
              </a:rPr>
              <a:t>như</a:t>
            </a:r>
            <a:r>
              <a:rPr lang="en-US" sz="2800" dirty="0">
                <a:latin typeface="+mj-lt"/>
              </a:rPr>
              <a:t> </a:t>
            </a:r>
            <a:r>
              <a:rPr lang="en-US" sz="2800" dirty="0" err="1">
                <a:latin typeface="+mj-lt"/>
              </a:rPr>
              <a:t>thế</a:t>
            </a:r>
            <a:r>
              <a:rPr lang="en-US" sz="2800" dirty="0">
                <a:latin typeface="+mj-lt"/>
              </a:rPr>
              <a:t>.</a:t>
            </a:r>
            <a:endParaRPr lang="vi-VN" sz="2800" dirty="0">
              <a:latin typeface="+mj-lt"/>
            </a:endParaRPr>
          </a:p>
        </p:txBody>
      </p:sp>
      <p:sp>
        <p:nvSpPr>
          <p:cNvPr id="2" name="TextBox 1">
            <a:extLst>
              <a:ext uri="{FF2B5EF4-FFF2-40B4-BE49-F238E27FC236}">
                <a16:creationId xmlns:a16="http://schemas.microsoft.com/office/drawing/2014/main" id="{C07B3502-F58A-46C0-88F8-3DE26F98CD3F}"/>
              </a:ext>
            </a:extLst>
          </p:cNvPr>
          <p:cNvSpPr txBox="1"/>
          <p:nvPr/>
        </p:nvSpPr>
        <p:spPr>
          <a:xfrm>
            <a:off x="489074" y="66094"/>
            <a:ext cx="3626799" cy="730200"/>
          </a:xfrm>
          <a:prstGeom prst="rect">
            <a:avLst/>
          </a:prstGeom>
          <a:noFill/>
        </p:spPr>
        <p:txBody>
          <a:bodyPr wrap="square" rtlCol="0">
            <a:spAutoFit/>
          </a:bodyPr>
          <a:lstStyle/>
          <a:p>
            <a:pPr algn="ctr">
              <a:lnSpc>
                <a:spcPct val="150000"/>
              </a:lnSpc>
            </a:pPr>
            <a:r>
              <a:rPr lang="en-US" sz="3200" b="1" dirty="0">
                <a:solidFill>
                  <a:srgbClr val="17479D"/>
                </a:solidFill>
                <a:latin typeface="+mj-lt"/>
              </a:rPr>
              <a:t>LUYỆN ĐỌC</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CHIẾC RỄ ĐA TRÒN</a:t>
            </a:r>
          </a:p>
        </p:txBody>
      </p:sp>
      <p:sp>
        <p:nvSpPr>
          <p:cNvPr id="5" name="TextBox 4">
            <a:extLst>
              <a:ext uri="{FF2B5EF4-FFF2-40B4-BE49-F238E27FC236}">
                <a16:creationId xmlns:a16="http://schemas.microsoft.com/office/drawing/2014/main" id="{BC4DDE97-A6BD-4903-B453-5B1031DD8910}"/>
              </a:ext>
            </a:extLst>
          </p:cNvPr>
          <p:cNvSpPr txBox="1"/>
          <p:nvPr/>
        </p:nvSpPr>
        <p:spPr>
          <a:xfrm>
            <a:off x="283550" y="1216063"/>
            <a:ext cx="10600660" cy="3108543"/>
          </a:xfrm>
          <a:prstGeom prst="rect">
            <a:avLst/>
          </a:prstGeom>
          <a:noFill/>
        </p:spPr>
        <p:txBody>
          <a:bodyPr wrap="square" rtlCol="0">
            <a:spAutoFit/>
          </a:bodyPr>
          <a:lstStyle/>
          <a:p>
            <a:pPr indent="274320" algn="just"/>
            <a:r>
              <a:rPr lang="en-US" sz="2800" dirty="0" err="1">
                <a:latin typeface="+mj-lt"/>
              </a:rPr>
              <a:t>Nói</a:t>
            </a:r>
            <a:r>
              <a:rPr lang="en-US" sz="2800" dirty="0">
                <a:latin typeface="+mj-lt"/>
              </a:rPr>
              <a:t> </a:t>
            </a:r>
            <a:r>
              <a:rPr lang="en-US" sz="2800" dirty="0" err="1">
                <a:latin typeface="+mj-lt"/>
              </a:rPr>
              <a:t>rồi</a:t>
            </a:r>
            <a:r>
              <a:rPr lang="en-US" sz="2800" dirty="0">
                <a:latin typeface="+mj-lt"/>
              </a:rPr>
              <a:t>, </a:t>
            </a:r>
            <a:r>
              <a:rPr lang="en-US" sz="2800" dirty="0" err="1">
                <a:latin typeface="+mj-lt"/>
              </a:rPr>
              <a:t>Bác</a:t>
            </a:r>
            <a:r>
              <a:rPr lang="en-US" sz="2800" dirty="0">
                <a:latin typeface="+mj-lt"/>
              </a:rPr>
              <a:t> </a:t>
            </a:r>
            <a:r>
              <a:rPr lang="en-US" sz="2800" dirty="0" err="1">
                <a:latin typeface="+mj-lt"/>
              </a:rPr>
              <a:t>cuộn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thành</a:t>
            </a:r>
            <a:r>
              <a:rPr lang="en-US" sz="2800" dirty="0">
                <a:latin typeface="+mj-lt"/>
              </a:rPr>
              <a:t> </a:t>
            </a:r>
            <a:r>
              <a:rPr lang="en-US" sz="2800" dirty="0" err="1">
                <a:latin typeface="+mj-lt"/>
              </a:rPr>
              <a:t>một</a:t>
            </a:r>
            <a:r>
              <a:rPr lang="en-US" sz="2800" dirty="0">
                <a:latin typeface="+mj-lt"/>
              </a:rPr>
              <a:t> </a:t>
            </a:r>
            <a:r>
              <a:rPr lang="en-US" sz="2800" dirty="0" err="1">
                <a:latin typeface="+mj-lt"/>
              </a:rPr>
              <a:t>vòng</a:t>
            </a:r>
            <a:r>
              <a:rPr lang="en-US" sz="2800" dirty="0">
                <a:latin typeface="+mj-lt"/>
              </a:rPr>
              <a:t> </a:t>
            </a:r>
            <a:r>
              <a:rPr lang="en-US" sz="2800" dirty="0" err="1">
                <a:latin typeface="+mj-lt"/>
              </a:rPr>
              <a:t>tròn</a:t>
            </a:r>
            <a:r>
              <a:rPr lang="en-US" sz="2800" dirty="0">
                <a:latin typeface="+mj-lt"/>
              </a:rPr>
              <a:t>, </a:t>
            </a:r>
            <a:r>
              <a:rPr lang="en-US" sz="2800" dirty="0" err="1">
                <a:latin typeface="+mj-lt"/>
              </a:rPr>
              <a:t>cùng</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buộc</a:t>
            </a:r>
            <a:r>
              <a:rPr lang="en-US" sz="2800" dirty="0">
                <a:latin typeface="+mj-lt"/>
              </a:rPr>
              <a:t> </a:t>
            </a:r>
            <a:r>
              <a:rPr lang="en-US" sz="2800" dirty="0" err="1">
                <a:latin typeface="+mj-lt"/>
              </a:rPr>
              <a:t>nó</a:t>
            </a:r>
            <a:r>
              <a:rPr lang="en-US" sz="2800" dirty="0">
                <a:latin typeface="+mj-lt"/>
              </a:rPr>
              <a:t> </a:t>
            </a:r>
            <a:r>
              <a:rPr lang="en-US" sz="2800" dirty="0" err="1">
                <a:latin typeface="+mj-lt"/>
              </a:rPr>
              <a:t>tựa</a:t>
            </a:r>
            <a:r>
              <a:rPr lang="en-US" sz="2800" dirty="0">
                <a:latin typeface="+mj-lt"/>
              </a:rPr>
              <a:t> </a:t>
            </a:r>
            <a:r>
              <a:rPr lang="en-US" sz="2800" dirty="0" err="1">
                <a:latin typeface="+mj-lt"/>
              </a:rPr>
              <a:t>vào</a:t>
            </a:r>
            <a:r>
              <a:rPr lang="en-US" sz="2800" dirty="0">
                <a:latin typeface="+mj-lt"/>
              </a:rPr>
              <a:t> </a:t>
            </a:r>
            <a:r>
              <a:rPr lang="en-US" sz="2800" dirty="0" err="1">
                <a:latin typeface="+mj-lt"/>
              </a:rPr>
              <a:t>hai</a:t>
            </a:r>
            <a:r>
              <a:rPr lang="en-US" sz="2800" dirty="0">
                <a:latin typeface="+mj-lt"/>
              </a:rPr>
              <a:t> </a:t>
            </a:r>
            <a:r>
              <a:rPr lang="en-US" sz="2800" dirty="0" err="1">
                <a:latin typeface="+mj-lt"/>
              </a:rPr>
              <a:t>cái</a:t>
            </a:r>
            <a:r>
              <a:rPr lang="en-US" sz="2800" dirty="0">
                <a:latin typeface="+mj-lt"/>
              </a:rPr>
              <a:t> </a:t>
            </a:r>
            <a:r>
              <a:rPr lang="en-US" sz="2800" dirty="0" err="1">
                <a:latin typeface="+mj-lt"/>
              </a:rPr>
              <a:t>cọc</a:t>
            </a:r>
            <a:r>
              <a:rPr lang="en-US" sz="2800" dirty="0">
                <a:latin typeface="+mj-lt"/>
              </a:rPr>
              <a:t>, </a:t>
            </a:r>
            <a:r>
              <a:rPr lang="en-US" sz="2800" dirty="0" err="1">
                <a:latin typeface="+mj-lt"/>
              </a:rPr>
              <a:t>sau</a:t>
            </a:r>
            <a:r>
              <a:rPr lang="en-US" sz="2800" dirty="0">
                <a:latin typeface="+mj-lt"/>
              </a:rPr>
              <a:t> </a:t>
            </a:r>
            <a:r>
              <a:rPr lang="en-US" sz="2800" dirty="0" err="1">
                <a:latin typeface="+mj-lt"/>
              </a:rPr>
              <a:t>đó</a:t>
            </a:r>
            <a:r>
              <a:rPr lang="en-US" sz="2800" dirty="0">
                <a:latin typeface="+mj-lt"/>
              </a:rPr>
              <a:t> </a:t>
            </a:r>
            <a:r>
              <a:rPr lang="en-US" sz="2800" dirty="0" err="1">
                <a:latin typeface="+mj-lt"/>
              </a:rPr>
              <a:t>mới</a:t>
            </a:r>
            <a:r>
              <a:rPr lang="en-US" sz="2800" dirty="0">
                <a:latin typeface="+mj-lt"/>
              </a:rPr>
              <a:t> </a:t>
            </a:r>
            <a:r>
              <a:rPr lang="en-US" sz="2800" dirty="0" err="1">
                <a:latin typeface="+mj-lt"/>
              </a:rPr>
              <a:t>vùi</a:t>
            </a:r>
            <a:r>
              <a:rPr lang="en-US" sz="2800" dirty="0">
                <a:latin typeface="+mj-lt"/>
              </a:rPr>
              <a:t> </a:t>
            </a:r>
            <a:r>
              <a:rPr lang="en-US" sz="2800" dirty="0" err="1">
                <a:latin typeface="+mj-lt"/>
              </a:rPr>
              <a:t>hai</a:t>
            </a:r>
            <a:r>
              <a:rPr lang="en-US" sz="2800" dirty="0">
                <a:latin typeface="+mj-lt"/>
              </a:rPr>
              <a:t> </a:t>
            </a:r>
            <a:r>
              <a:rPr lang="en-US" sz="2800" dirty="0" err="1">
                <a:latin typeface="+mj-lt"/>
              </a:rPr>
              <a:t>đầu</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đất</a:t>
            </a:r>
            <a:r>
              <a:rPr lang="en-US" sz="2800" dirty="0">
                <a:latin typeface="+mj-lt"/>
              </a:rPr>
              <a:t>.</a:t>
            </a:r>
          </a:p>
          <a:p>
            <a:pPr indent="274320" algn="just"/>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thắc</a:t>
            </a:r>
            <a:r>
              <a:rPr lang="en-US" sz="2800" dirty="0">
                <a:latin typeface="+mj-lt"/>
              </a:rPr>
              <a:t> </a:t>
            </a:r>
            <a:r>
              <a:rPr lang="en-US" sz="2800" dirty="0" err="1">
                <a:latin typeface="+mj-lt"/>
              </a:rPr>
              <a:t>mắc</a:t>
            </a:r>
            <a:r>
              <a:rPr lang="en-US" sz="2800" dirty="0">
                <a:latin typeface="+mj-lt"/>
              </a:rPr>
              <a:t>:</a:t>
            </a:r>
          </a:p>
          <a:p>
            <a:pPr marL="228594" indent="274320" algn="just">
              <a:buFontTx/>
              <a:buChar char="-"/>
            </a:pPr>
            <a:r>
              <a:rPr lang="en-US" sz="2800" dirty="0" err="1">
                <a:latin typeface="+mj-lt"/>
              </a:rPr>
              <a:t>Thưa</a:t>
            </a:r>
            <a:r>
              <a:rPr lang="en-US" sz="2800" dirty="0">
                <a:latin typeface="+mj-lt"/>
              </a:rPr>
              <a:t> </a:t>
            </a:r>
            <a:r>
              <a:rPr lang="en-US" sz="2800" dirty="0" err="1">
                <a:latin typeface="+mj-lt"/>
              </a:rPr>
              <a:t>Bác</a:t>
            </a:r>
            <a:r>
              <a:rPr lang="en-US" sz="2800" dirty="0">
                <a:latin typeface="+mj-lt"/>
              </a:rPr>
              <a:t>, </a:t>
            </a:r>
            <a:r>
              <a:rPr lang="en-US" sz="2800" dirty="0" err="1">
                <a:latin typeface="+mj-lt"/>
              </a:rPr>
              <a:t>Bác</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để</a:t>
            </a:r>
            <a:r>
              <a:rPr lang="en-US" sz="2800" dirty="0">
                <a:latin typeface="+mj-lt"/>
              </a:rPr>
              <a:t> </a:t>
            </a:r>
            <a:r>
              <a:rPr lang="en-US" sz="2800" dirty="0" err="1">
                <a:latin typeface="+mj-lt"/>
              </a:rPr>
              <a:t>làm</a:t>
            </a:r>
            <a:r>
              <a:rPr lang="en-US" sz="2800" dirty="0">
                <a:latin typeface="+mj-lt"/>
              </a:rPr>
              <a:t> </a:t>
            </a:r>
            <a:r>
              <a:rPr lang="en-US" sz="2800" dirty="0" err="1">
                <a:latin typeface="+mj-lt"/>
              </a:rPr>
              <a:t>gì</a:t>
            </a:r>
            <a:r>
              <a:rPr lang="en-US" sz="2800" dirty="0">
                <a:latin typeface="+mj-lt"/>
              </a:rPr>
              <a:t> ạ?</a:t>
            </a:r>
          </a:p>
          <a:p>
            <a:pPr indent="274320" algn="just"/>
            <a:r>
              <a:rPr lang="en-US" sz="2800" dirty="0">
                <a:latin typeface="+mj-lt"/>
              </a:rPr>
              <a:t>     </a:t>
            </a:r>
            <a:r>
              <a:rPr lang="en-US" sz="2800" dirty="0" err="1">
                <a:latin typeface="+mj-lt"/>
              </a:rPr>
              <a:t>Bác</a:t>
            </a:r>
            <a:r>
              <a:rPr lang="en-US" sz="2800" dirty="0">
                <a:latin typeface="+mj-lt"/>
              </a:rPr>
              <a:t> </a:t>
            </a:r>
            <a:r>
              <a:rPr lang="en-US" sz="2800" dirty="0" err="1">
                <a:latin typeface="+mj-lt"/>
              </a:rPr>
              <a:t>khẽ</a:t>
            </a:r>
            <a:r>
              <a:rPr lang="en-US" sz="2800" dirty="0">
                <a:latin typeface="+mj-lt"/>
              </a:rPr>
              <a:t> </a:t>
            </a:r>
            <a:r>
              <a:rPr lang="en-US" sz="2800" dirty="0" err="1">
                <a:latin typeface="+mj-lt"/>
              </a:rPr>
              <a:t>cười</a:t>
            </a:r>
            <a:r>
              <a:rPr lang="en-US" sz="2800" dirty="0">
                <a:latin typeface="+mj-lt"/>
              </a:rPr>
              <a:t>:</a:t>
            </a:r>
          </a:p>
          <a:p>
            <a:pPr marL="228594" indent="274320" algn="just">
              <a:buFontTx/>
              <a:buChar char="-"/>
            </a:pPr>
            <a:r>
              <a:rPr lang="en-US" sz="2800" dirty="0" err="1">
                <a:latin typeface="+mj-lt"/>
              </a:rPr>
              <a:t>Rồi</a:t>
            </a:r>
            <a:r>
              <a:rPr lang="en-US" sz="2800" dirty="0">
                <a:latin typeface="+mj-lt"/>
              </a:rPr>
              <a:t> </a:t>
            </a:r>
            <a:r>
              <a:rPr lang="en-US" sz="2800" dirty="0" err="1">
                <a:latin typeface="+mj-lt"/>
              </a:rPr>
              <a:t>chú</a:t>
            </a:r>
            <a:r>
              <a:rPr lang="en-US" sz="2800" dirty="0">
                <a:latin typeface="+mj-lt"/>
              </a:rPr>
              <a:t> </a:t>
            </a:r>
            <a:r>
              <a:rPr lang="en-US" sz="2800" dirty="0" err="1">
                <a:latin typeface="+mj-lt"/>
              </a:rPr>
              <a:t>sẽ</a:t>
            </a:r>
            <a:r>
              <a:rPr lang="en-US" sz="2800" dirty="0">
                <a:latin typeface="+mj-lt"/>
              </a:rPr>
              <a:t> </a:t>
            </a:r>
            <a:r>
              <a:rPr lang="en-US" sz="2800" dirty="0" err="1">
                <a:latin typeface="+mj-lt"/>
              </a:rPr>
              <a:t>biết</a:t>
            </a:r>
            <a:r>
              <a:rPr lang="en-US" sz="2800" dirty="0">
                <a:latin typeface="+mj-lt"/>
              </a:rPr>
              <a:t>.</a:t>
            </a:r>
          </a:p>
          <a:p>
            <a:endParaRPr lang="en-US" sz="2800" dirty="0"/>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8096865" y="2961167"/>
            <a:ext cx="4019945" cy="3155843"/>
          </a:xfrm>
          <a:prstGeom prst="rect">
            <a:avLst/>
          </a:prstGeom>
        </p:spPr>
      </p:pic>
    </p:spTree>
    <p:custDataLst>
      <p:tags r:id="rId1"/>
    </p:custDataLst>
    <p:extLst>
      <p:ext uri="{BB962C8B-B14F-4D97-AF65-F5344CB8AC3E}">
        <p14:creationId xmlns:p14="http://schemas.microsoft.com/office/powerpoint/2010/main" val="1119493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613634">
            <a:off x="6769241" y="797888"/>
            <a:ext cx="3379234" cy="1987710"/>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p:blipFill>
        <p:spPr>
          <a:xfrm>
            <a:off x="7086600" y="3849171"/>
            <a:ext cx="3505200" cy="303653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7272700">
            <a:off x="7568005" y="1228443"/>
            <a:ext cx="3004873" cy="1767506"/>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8093873">
            <a:off x="7359040" y="1961830"/>
            <a:ext cx="3673210" cy="2160631"/>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996305">
            <a:off x="7074965" y="2175316"/>
            <a:ext cx="3673210" cy="2160631"/>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184390">
            <a:off x="6001455" y="1224125"/>
            <a:ext cx="3673210" cy="2160631"/>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754268">
            <a:off x="6578229" y="1727063"/>
            <a:ext cx="3673210" cy="2160631"/>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5" t="25630" r="24591" b="7220"/>
          <a:stretch/>
        </p:blipFill>
        <p:spPr>
          <a:xfrm rot="6996305">
            <a:off x="7159987" y="2217063"/>
            <a:ext cx="2821681" cy="2077135"/>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p:blipFill>
        <p:spPr>
          <a:xfrm rot="3966452">
            <a:off x="6825938" y="1746161"/>
            <a:ext cx="1374869" cy="1287986"/>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p:blipFill>
        <p:spPr>
          <a:xfrm>
            <a:off x="8162391" y="2807378"/>
            <a:ext cx="1498358" cy="2823691"/>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1891552" y="401838"/>
            <a:ext cx="1229405" cy="1153565"/>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1655495" y="4778589"/>
            <a:ext cx="1229405" cy="1153565"/>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796517" y="1743721"/>
            <a:ext cx="1229405" cy="1153565"/>
          </a:xfrm>
          <a:prstGeom prst="rect">
            <a:avLst/>
          </a:prstGeom>
        </p:spPr>
      </p:pic>
      <p:pic>
        <p:nvPicPr>
          <p:cNvPr id="17" name="Hoa 6"/>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327416" y="3534241"/>
            <a:ext cx="1229405" cy="1153565"/>
          </a:xfrm>
          <a:prstGeom prst="rect">
            <a:avLst/>
          </a:prstGeom>
        </p:spPr>
      </p:pic>
      <p:pic>
        <p:nvPicPr>
          <p:cNvPr id="18" name="Hoa 8"/>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217096" y="4823480"/>
            <a:ext cx="1229405" cy="1153565"/>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1629205" y="2938573"/>
            <a:ext cx="1229405" cy="1153565"/>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634752" y="3143998"/>
            <a:ext cx="1229405" cy="1153565"/>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151424" y="276275"/>
            <a:ext cx="1229405" cy="1153565"/>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38745" y="6083084"/>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629776" y="612116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780748" y="6080216"/>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Tai nguyen thiet ke tro choi\Bảng gỗ\4.jpg">
            <a:hlinkClick r:id="rId20" action="ppaction://hlinksldjump"/>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872535" y="6097283"/>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Tai nguyen thiet ke tro choi\Bảng gỗ\5.jpg">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5926907" y="6072472"/>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Tai nguyen thiet ke tro choi\Bảng gỗ\6.jpg">
            <a:hlinkClick r:id="rId26" action="ppaction://hlinksldjump"/>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989617" y="6069573"/>
            <a:ext cx="788574" cy="844402"/>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9" action="ppaction://hlinksldjump"/>
          </p:cNvPr>
          <p:cNvSpPr/>
          <p:nvPr/>
        </p:nvSpPr>
        <p:spPr>
          <a:xfrm>
            <a:off x="9232647" y="42042"/>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267046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7"/>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7"/>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500"/>
                                        <p:tgtEl>
                                          <p:spTgt spid="7"/>
                                        </p:tgtEl>
                                      </p:cBhvr>
                                    </p:animEffect>
                                  </p:child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8"/>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8"/>
                                        </p:tgtEl>
                                        <p:attrNameLst>
                                          <p:attrName>style.visibility</p:attrName>
                                        </p:attrNameLst>
                                      </p:cBhvr>
                                      <p:to>
                                        <p:strVal val="hidden"/>
                                      </p:to>
                                    </p:set>
                                  </p:childTnLst>
                                </p:cTn>
                              </p:par>
                            </p:childTnLst>
                          </p:cTn>
                        </p:par>
                        <p:par>
                          <p:cTn id="96" fill="hold">
                            <p:stCondLst>
                              <p:cond delay="0"/>
                            </p:stCondLst>
                            <p:childTnLst>
                              <p:par>
                                <p:cTn id="97" presetID="10" presetClass="entr" presetSubtype="0" fill="hold" nodeType="after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500"/>
                                        <p:tgtEl>
                                          <p:spTgt spid="13"/>
                                        </p:tgtEl>
                                      </p:cBhvr>
                                    </p:animEffect>
                                  </p:childTnLst>
                                </p:cTn>
                              </p:par>
                            </p:childTnLst>
                          </p:cTn>
                        </p:par>
                      </p:childTnLst>
                    </p:cTn>
                  </p:par>
                </p:childTnLst>
              </p:cTn>
              <p:nextCondLst>
                <p:cond evt="onClick" delay="0">
                  <p:tgtEl>
                    <p:spTgt spid="18"/>
                  </p:tgtEl>
                </p:cond>
              </p:nextCondLst>
            </p:seq>
            <p:seq concurrent="1" nextAc="seek">
              <p:cTn id="100" restart="whenNotActive" fill="hold" evtFilter="cancelBubble" nodeType="interactiveSeq">
                <p:stCondLst>
                  <p:cond evt="onClick" delay="0">
                    <p:tgtEl>
                      <p:spTgt spid="15"/>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5"/>
                                        </p:tgtEl>
                                        <p:attrNameLst>
                                          <p:attrName>style.visibility</p:attrName>
                                        </p:attrNameLst>
                                      </p:cBhvr>
                                      <p:to>
                                        <p:strVal val="hidden"/>
                                      </p:to>
                                    </p:set>
                                  </p:childTnLst>
                                </p:cTn>
                              </p:par>
                            </p:childTnLst>
                          </p:cTn>
                        </p:par>
                        <p:par>
                          <p:cTn id="105" fill="hold">
                            <p:stCondLst>
                              <p:cond delay="0"/>
                            </p:stCondLst>
                            <p:childTnLst>
                              <p:par>
                                <p:cTn id="106" presetID="10" presetClass="entr" presetSubtype="0" fill="hold" nodeType="after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fade">
                                      <p:cBhvr>
                                        <p:cTn id="108"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2802195" y="1425413"/>
            <a:ext cx="599890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ln w="0"/>
                <a:solidFill>
                  <a:srgbClr val="FF0000"/>
                </a:solidFill>
                <a:effectLst>
                  <a:outerShdw blurRad="38100" dist="25400" dir="5400000" algn="ctr" rotWithShape="0">
                    <a:srgbClr val="6E747A">
                      <a:alpha val="43000"/>
                    </a:srgbClr>
                  </a:outerShdw>
                </a:effectLst>
                <a:latin typeface="Arial-Rounded"/>
                <a:ea typeface="Microsoft YaHei" panose="020B0503020204020204" charset="-122"/>
                <a:cs typeface="Verdana" panose="020B0604030504040204" charset="0"/>
                <a:sym typeface="+mn-ea"/>
              </a:rPr>
              <a:t>LUYỆN TẬP</a:t>
            </a:r>
            <a:endParaRPr kumimoji="0" lang="en-US" sz="60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157853759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3753310" y="771412"/>
            <a:ext cx="4047079" cy="1182971"/>
            <a:chOff x="549644" y="540772"/>
            <a:chExt cx="2798727" cy="887228"/>
          </a:xfrm>
        </p:grpSpPr>
        <p:pic>
          <p:nvPicPr>
            <p:cNvPr id="3" name="Picture 2"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549644" y="540772"/>
              <a:ext cx="747486" cy="887228"/>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7B3502-F58A-46C0-88F8-3DE26F98CD3F}"/>
                </a:ext>
              </a:extLst>
            </p:cNvPr>
            <p:cNvSpPr txBox="1"/>
            <p:nvPr/>
          </p:nvSpPr>
          <p:spPr>
            <a:xfrm>
              <a:off x="923387" y="627964"/>
              <a:ext cx="2424984" cy="577081"/>
            </a:xfrm>
            <a:prstGeom prst="rect">
              <a:avLst/>
            </a:prstGeom>
            <a:noFill/>
          </p:spPr>
          <p:txBody>
            <a:bodyPr wrap="square" rtlCol="0">
              <a:spAutoFit/>
            </a:bodyPr>
            <a:lstStyle/>
            <a:p>
              <a:pPr algn="ctr"/>
              <a:r>
                <a:rPr lang="en-US" sz="4400" b="1" dirty="0" err="1">
                  <a:solidFill>
                    <a:srgbClr val="17479D"/>
                  </a:solidFill>
                  <a:latin typeface="+mj-lt"/>
                </a:rPr>
                <a:t>Luyện</a:t>
              </a:r>
              <a:r>
                <a:rPr lang="en-US" sz="4400" b="1" dirty="0">
                  <a:solidFill>
                    <a:srgbClr val="17479D"/>
                  </a:solidFill>
                  <a:latin typeface="+mj-lt"/>
                </a:rPr>
                <a:t> </a:t>
              </a:r>
              <a:r>
                <a:rPr lang="en-US" sz="4400" b="1" dirty="0" err="1">
                  <a:solidFill>
                    <a:srgbClr val="17479D"/>
                  </a:solidFill>
                  <a:latin typeface="+mj-lt"/>
                </a:rPr>
                <a:t>tập</a:t>
              </a:r>
              <a:r>
                <a:rPr lang="en-US" sz="4400" b="1" dirty="0">
                  <a:solidFill>
                    <a:srgbClr val="17479D"/>
                  </a:solidFill>
                  <a:latin typeface="+mj-lt"/>
                </a:rPr>
                <a:t> </a:t>
              </a:r>
            </a:p>
          </p:txBody>
        </p:sp>
      </p:grpSp>
      <p:sp>
        <p:nvSpPr>
          <p:cNvPr id="6" name="TextBox 5">
            <a:extLst>
              <a:ext uri="{FF2B5EF4-FFF2-40B4-BE49-F238E27FC236}">
                <a16:creationId xmlns:a16="http://schemas.microsoft.com/office/drawing/2014/main" id="{7BF6BCDF-9F5D-43EF-8D2F-74DA0EBB0C5C}"/>
              </a:ext>
            </a:extLst>
          </p:cNvPr>
          <p:cNvSpPr txBox="1"/>
          <p:nvPr/>
        </p:nvSpPr>
        <p:spPr>
          <a:xfrm>
            <a:off x="1383322" y="1784621"/>
            <a:ext cx="9530862" cy="1077218"/>
          </a:xfrm>
          <a:prstGeom prst="rect">
            <a:avLst/>
          </a:prstGeom>
          <a:noFill/>
        </p:spPr>
        <p:txBody>
          <a:bodyPr wrap="square" rtlCol="0">
            <a:spAutoFit/>
          </a:bodyPr>
          <a:lstStyle/>
          <a:p>
            <a:pPr algn="just"/>
            <a:r>
              <a:rPr lang="en-US" sz="3200" b="1" dirty="0">
                <a:solidFill>
                  <a:srgbClr val="FF0000"/>
                </a:solidFill>
                <a:latin typeface="+mj-lt"/>
              </a:rPr>
              <a:t>1. </a:t>
            </a:r>
            <a:r>
              <a:rPr lang="en-US" sz="3200" dirty="0" err="1">
                <a:latin typeface="+mj-lt"/>
              </a:rPr>
              <a:t>Chọn</a:t>
            </a:r>
            <a:r>
              <a:rPr lang="en-US" sz="3200" dirty="0">
                <a:latin typeface="+mj-lt"/>
              </a:rPr>
              <a:t> </a:t>
            </a:r>
            <a:r>
              <a:rPr lang="en-US" sz="3200" dirty="0" err="1">
                <a:latin typeface="+mj-lt"/>
              </a:rPr>
              <a:t>từ</a:t>
            </a:r>
            <a:r>
              <a:rPr lang="en-US" sz="3200" dirty="0">
                <a:latin typeface="+mj-lt"/>
              </a:rPr>
              <a:t> </a:t>
            </a:r>
            <a:r>
              <a:rPr lang="en-US" sz="3200" i="1" dirty="0">
                <a:latin typeface="+mj-lt"/>
              </a:rPr>
              <a:t>(</a:t>
            </a:r>
            <a:r>
              <a:rPr lang="en-US" sz="3200" i="1" dirty="0" err="1">
                <a:latin typeface="+mj-lt"/>
              </a:rPr>
              <a:t>cuốn</a:t>
            </a:r>
            <a:r>
              <a:rPr lang="en-US" sz="3200" i="1" dirty="0">
                <a:latin typeface="+mj-lt"/>
              </a:rPr>
              <a:t>, </a:t>
            </a:r>
            <a:r>
              <a:rPr lang="en-US" sz="3200" i="1" dirty="0" err="1">
                <a:latin typeface="+mj-lt"/>
              </a:rPr>
              <a:t>vùi</a:t>
            </a:r>
            <a:r>
              <a:rPr lang="en-US" sz="3200" i="1" dirty="0">
                <a:latin typeface="+mj-lt"/>
              </a:rPr>
              <a:t>, </a:t>
            </a:r>
            <a:r>
              <a:rPr lang="en-US" sz="3200" i="1" dirty="0" err="1">
                <a:latin typeface="+mj-lt"/>
              </a:rPr>
              <a:t>xới</a:t>
            </a:r>
            <a:r>
              <a:rPr lang="en-US" sz="3200" i="1" dirty="0">
                <a:latin typeface="+mj-lt"/>
              </a:rPr>
              <a:t>, </a:t>
            </a:r>
            <a:r>
              <a:rPr lang="en-US" sz="3200" i="1" dirty="0" err="1">
                <a:latin typeface="+mj-lt"/>
              </a:rPr>
              <a:t>trồng</a:t>
            </a:r>
            <a:r>
              <a:rPr lang="en-US" sz="3200" i="1" dirty="0">
                <a:latin typeface="+mj-lt"/>
              </a:rPr>
              <a:t>) </a:t>
            </a:r>
            <a:r>
              <a:rPr lang="en-US" sz="3200" dirty="0" err="1">
                <a:latin typeface="+mj-lt"/>
              </a:rPr>
              <a:t>phù</a:t>
            </a:r>
            <a:r>
              <a:rPr lang="en-US" sz="3200" dirty="0">
                <a:latin typeface="+mj-lt"/>
              </a:rPr>
              <a:t> </a:t>
            </a:r>
            <a:r>
              <a:rPr lang="en-US" sz="3200" dirty="0" err="1">
                <a:latin typeface="+mj-lt"/>
              </a:rPr>
              <a:t>hợp</a:t>
            </a:r>
            <a:r>
              <a:rPr lang="en-US" sz="3200" dirty="0">
                <a:latin typeface="+mj-lt"/>
              </a:rPr>
              <a:t> </a:t>
            </a:r>
            <a:r>
              <a:rPr lang="en-US" sz="3200" dirty="0" err="1">
                <a:latin typeface="+mj-lt"/>
              </a:rPr>
              <a:t>với</a:t>
            </a:r>
            <a:r>
              <a:rPr lang="en-US" sz="3200" dirty="0">
                <a:latin typeface="+mj-lt"/>
              </a:rPr>
              <a:t> </a:t>
            </a:r>
            <a:r>
              <a:rPr lang="en-US" sz="3200" dirty="0" err="1">
                <a:latin typeface="+mj-lt"/>
              </a:rPr>
              <a:t>mỗi</a:t>
            </a:r>
            <a:r>
              <a:rPr lang="en-US" sz="3200" dirty="0">
                <a:latin typeface="+mj-lt"/>
              </a:rPr>
              <a:t> </a:t>
            </a:r>
            <a:r>
              <a:rPr lang="en-US" sz="3200" dirty="0" err="1">
                <a:latin typeface="+mj-lt"/>
              </a:rPr>
              <a:t>chỗ</a:t>
            </a:r>
            <a:r>
              <a:rPr lang="en-US" sz="3200" dirty="0">
                <a:latin typeface="+mj-lt"/>
              </a:rPr>
              <a:t> </a:t>
            </a:r>
            <a:r>
              <a:rPr lang="en-US" sz="3200" dirty="0" err="1">
                <a:latin typeface="+mj-lt"/>
              </a:rPr>
              <a:t>trống</a:t>
            </a:r>
            <a:r>
              <a:rPr lang="en-US" sz="3200" dirty="0">
                <a:latin typeface="+mj-lt"/>
              </a:rPr>
              <a:t>?</a:t>
            </a:r>
            <a:endParaRPr lang="vi-VN" sz="3200" dirty="0">
              <a:latin typeface="+mj-lt"/>
            </a:endParaRPr>
          </a:p>
        </p:txBody>
      </p:sp>
      <p:sp>
        <p:nvSpPr>
          <p:cNvPr id="67" name="TextBox 66">
            <a:extLst>
              <a:ext uri="{FF2B5EF4-FFF2-40B4-BE49-F238E27FC236}">
                <a16:creationId xmlns:a16="http://schemas.microsoft.com/office/drawing/2014/main" id="{824D3AF6-2DC9-4A35-A6A2-66C7001FA902}"/>
              </a:ext>
            </a:extLst>
          </p:cNvPr>
          <p:cNvSpPr txBox="1"/>
          <p:nvPr/>
        </p:nvSpPr>
        <p:spPr>
          <a:xfrm>
            <a:off x="1383323" y="3047247"/>
            <a:ext cx="9530862" cy="1077218"/>
          </a:xfrm>
          <a:prstGeom prst="rect">
            <a:avLst/>
          </a:prstGeom>
          <a:noFill/>
        </p:spPr>
        <p:txBody>
          <a:bodyPr wrap="square" rtlCol="0">
            <a:spAutoFit/>
          </a:bodyPr>
          <a:lstStyle/>
          <a:p>
            <a:pPr marL="457189" indent="-457189" algn="just">
              <a:buAutoNum type="alphaLcPeriod"/>
            </a:pPr>
            <a:r>
              <a:rPr lang="en-US" sz="3200" dirty="0" err="1">
                <a:latin typeface="+mj-lt"/>
              </a:rPr>
              <a:t>Chú</a:t>
            </a:r>
            <a:r>
              <a:rPr lang="en-US" sz="3200" dirty="0">
                <a:latin typeface="+mj-lt"/>
              </a:rPr>
              <a:t> (…) </a:t>
            </a:r>
            <a:r>
              <a:rPr lang="en-US" sz="3200" dirty="0" err="1">
                <a:latin typeface="+mj-lt"/>
              </a:rPr>
              <a:t>rễ</a:t>
            </a:r>
            <a:r>
              <a:rPr lang="en-US" sz="3200" dirty="0">
                <a:latin typeface="+mj-lt"/>
              </a:rPr>
              <a:t> </a:t>
            </a:r>
            <a:r>
              <a:rPr lang="en-US" sz="3200" dirty="0" err="1">
                <a:latin typeface="+mj-lt"/>
              </a:rPr>
              <a:t>này</a:t>
            </a:r>
            <a:r>
              <a:rPr lang="en-US" sz="3200" dirty="0">
                <a:latin typeface="+mj-lt"/>
              </a:rPr>
              <a:t> </a:t>
            </a:r>
            <a:r>
              <a:rPr lang="en-US" sz="3200" dirty="0" err="1">
                <a:latin typeface="+mj-lt"/>
              </a:rPr>
              <a:t>lại</a:t>
            </a:r>
            <a:r>
              <a:rPr lang="en-US" sz="3200" dirty="0">
                <a:latin typeface="+mj-lt"/>
              </a:rPr>
              <a:t> </a:t>
            </a:r>
            <a:r>
              <a:rPr lang="en-US" sz="3200" dirty="0" err="1">
                <a:latin typeface="+mj-lt"/>
              </a:rPr>
              <a:t>rồi</a:t>
            </a:r>
            <a:r>
              <a:rPr lang="en-US" sz="3200" dirty="0">
                <a:latin typeface="+mj-lt"/>
              </a:rPr>
              <a:t> (…) </a:t>
            </a:r>
            <a:r>
              <a:rPr lang="en-US" sz="3200" dirty="0" err="1">
                <a:latin typeface="+mj-lt"/>
              </a:rPr>
              <a:t>cho</a:t>
            </a:r>
            <a:r>
              <a:rPr lang="en-US" sz="3200" dirty="0">
                <a:latin typeface="+mj-lt"/>
              </a:rPr>
              <a:t> </a:t>
            </a:r>
            <a:r>
              <a:rPr lang="en-US" sz="3200" dirty="0" err="1">
                <a:latin typeface="+mj-lt"/>
              </a:rPr>
              <a:t>nó</a:t>
            </a:r>
            <a:r>
              <a:rPr lang="en-US" sz="3200" dirty="0">
                <a:latin typeface="+mj-lt"/>
              </a:rPr>
              <a:t> </a:t>
            </a:r>
            <a:r>
              <a:rPr lang="en-US" sz="3200" dirty="0" err="1">
                <a:latin typeface="+mj-lt"/>
              </a:rPr>
              <a:t>mọc</a:t>
            </a:r>
            <a:r>
              <a:rPr lang="en-US" sz="3200" dirty="0">
                <a:latin typeface="+mj-lt"/>
              </a:rPr>
              <a:t> </a:t>
            </a:r>
            <a:r>
              <a:rPr lang="en-US" sz="3200" dirty="0" err="1">
                <a:latin typeface="+mj-lt"/>
              </a:rPr>
              <a:t>tiếp</a:t>
            </a:r>
            <a:r>
              <a:rPr lang="en-US" sz="3200" dirty="0">
                <a:latin typeface="+mj-lt"/>
              </a:rPr>
              <a:t> </a:t>
            </a:r>
            <a:r>
              <a:rPr lang="en-US" sz="3200" dirty="0" err="1">
                <a:latin typeface="+mj-lt"/>
              </a:rPr>
              <a:t>nhé</a:t>
            </a:r>
            <a:r>
              <a:rPr lang="en-US" sz="3200" dirty="0">
                <a:latin typeface="+mj-lt"/>
              </a:rPr>
              <a:t>!</a:t>
            </a:r>
          </a:p>
          <a:p>
            <a:pPr marL="457189" indent="-457189" algn="just">
              <a:buAutoNum type="alphaLcPeriod"/>
            </a:pPr>
            <a:r>
              <a:rPr lang="en-US" sz="3200" dirty="0" err="1">
                <a:latin typeface="+mj-lt"/>
              </a:rPr>
              <a:t>Chú</a:t>
            </a:r>
            <a:r>
              <a:rPr lang="en-US" sz="3200" dirty="0">
                <a:latin typeface="+mj-lt"/>
              </a:rPr>
              <a:t> </a:t>
            </a:r>
            <a:r>
              <a:rPr lang="en-US" sz="3200" dirty="0" err="1">
                <a:latin typeface="+mj-lt"/>
              </a:rPr>
              <a:t>cần</a:t>
            </a:r>
            <a:r>
              <a:rPr lang="en-US" sz="3200" dirty="0">
                <a:latin typeface="+mj-lt"/>
              </a:rPr>
              <a:t> </a:t>
            </a:r>
            <a:r>
              <a:rPr lang="en-US" sz="3200" dirty="0" err="1">
                <a:latin typeface="+mj-lt"/>
              </a:rPr>
              <a:t>vụ</a:t>
            </a:r>
            <a:r>
              <a:rPr lang="en-US" sz="3200" dirty="0">
                <a:latin typeface="+mj-lt"/>
              </a:rPr>
              <a:t> (…) </a:t>
            </a:r>
            <a:r>
              <a:rPr lang="en-US" sz="3200" dirty="0" err="1">
                <a:latin typeface="+mj-lt"/>
              </a:rPr>
              <a:t>đất</a:t>
            </a:r>
            <a:r>
              <a:rPr lang="en-US" sz="3200" dirty="0">
                <a:latin typeface="+mj-lt"/>
              </a:rPr>
              <a:t>, (…) </a:t>
            </a:r>
            <a:r>
              <a:rPr lang="en-US" sz="3200" dirty="0" err="1">
                <a:latin typeface="+mj-lt"/>
              </a:rPr>
              <a:t>chiếc</a:t>
            </a:r>
            <a:r>
              <a:rPr lang="en-US" sz="3200" dirty="0">
                <a:latin typeface="+mj-lt"/>
              </a:rPr>
              <a:t> </a:t>
            </a:r>
            <a:r>
              <a:rPr lang="en-US" sz="3200" dirty="0" err="1">
                <a:latin typeface="+mj-lt"/>
              </a:rPr>
              <a:t>rễ</a:t>
            </a:r>
            <a:r>
              <a:rPr lang="en-US" sz="3200" dirty="0">
                <a:latin typeface="+mj-lt"/>
              </a:rPr>
              <a:t> </a:t>
            </a:r>
            <a:r>
              <a:rPr lang="en-US" sz="3200" dirty="0" err="1">
                <a:latin typeface="+mj-lt"/>
              </a:rPr>
              <a:t>xuống</a:t>
            </a:r>
            <a:r>
              <a:rPr lang="en-US" sz="3200" dirty="0">
                <a:latin typeface="+mj-lt"/>
              </a:rPr>
              <a:t>.</a:t>
            </a:r>
            <a:endParaRPr lang="vi-VN" sz="3200" dirty="0">
              <a:latin typeface="+mj-lt"/>
            </a:endParaRPr>
          </a:p>
        </p:txBody>
      </p:sp>
      <p:sp>
        <p:nvSpPr>
          <p:cNvPr id="68" name="TextBox 67">
            <a:extLst>
              <a:ext uri="{FF2B5EF4-FFF2-40B4-BE49-F238E27FC236}">
                <a16:creationId xmlns:a16="http://schemas.microsoft.com/office/drawing/2014/main" id="{E14944C6-CA03-4A45-9C9F-E8115B5929FB}"/>
              </a:ext>
            </a:extLst>
          </p:cNvPr>
          <p:cNvSpPr txBox="1"/>
          <p:nvPr/>
        </p:nvSpPr>
        <p:spPr>
          <a:xfrm>
            <a:off x="1383323" y="4255720"/>
            <a:ext cx="9839933" cy="1077218"/>
          </a:xfrm>
          <a:prstGeom prst="rect">
            <a:avLst/>
          </a:prstGeom>
          <a:noFill/>
        </p:spPr>
        <p:txBody>
          <a:bodyPr wrap="square" rtlCol="0">
            <a:spAutoFit/>
          </a:bodyPr>
          <a:lstStyle/>
          <a:p>
            <a:pPr algn="just"/>
            <a:r>
              <a:rPr lang="en-US" sz="3200" dirty="0">
                <a:solidFill>
                  <a:srgbClr val="FF0000"/>
                </a:solidFill>
                <a:latin typeface="+mj-lt"/>
                <a:sym typeface="Wingdings" panose="05000000000000000000" pitchFamily="2" charset="2"/>
              </a:rPr>
              <a:t>a. </a:t>
            </a:r>
            <a:r>
              <a:rPr lang="en-US" sz="3200" dirty="0" err="1">
                <a:solidFill>
                  <a:srgbClr val="FF0000"/>
                </a:solidFill>
                <a:latin typeface="+mj-lt"/>
                <a:sym typeface="Wingdings" panose="05000000000000000000" pitchFamily="2" charset="2"/>
              </a:rPr>
              <a:t>Chú</a:t>
            </a:r>
            <a:r>
              <a:rPr lang="en-US" sz="3200" dirty="0">
                <a:solidFill>
                  <a:srgbClr val="FF0000"/>
                </a:solidFill>
                <a:latin typeface="+mj-lt"/>
                <a:sym typeface="Wingdings" panose="05000000000000000000" pitchFamily="2" charset="2"/>
              </a:rPr>
              <a:t> </a:t>
            </a:r>
            <a:r>
              <a:rPr lang="en-US" sz="3200" b="1" dirty="0" err="1">
                <a:solidFill>
                  <a:srgbClr val="FF0000"/>
                </a:solidFill>
                <a:latin typeface="+mj-lt"/>
                <a:sym typeface="Wingdings" panose="05000000000000000000" pitchFamily="2" charset="2"/>
              </a:rPr>
              <a:t>cuốn</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rễ</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này</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lại</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rồi</a:t>
            </a:r>
            <a:r>
              <a:rPr lang="en-US" sz="3200" dirty="0">
                <a:solidFill>
                  <a:srgbClr val="FF0000"/>
                </a:solidFill>
                <a:latin typeface="+mj-lt"/>
                <a:sym typeface="Wingdings" panose="05000000000000000000" pitchFamily="2" charset="2"/>
              </a:rPr>
              <a:t> </a:t>
            </a:r>
            <a:r>
              <a:rPr lang="en-US" sz="3200" b="1" dirty="0" err="1">
                <a:solidFill>
                  <a:srgbClr val="FF0000"/>
                </a:solidFill>
                <a:latin typeface="+mj-lt"/>
                <a:sym typeface="Wingdings" panose="05000000000000000000" pitchFamily="2" charset="2"/>
              </a:rPr>
              <a:t>trồng</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cho</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nó</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mọc</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tiếp</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nhé</a:t>
            </a:r>
            <a:r>
              <a:rPr lang="en-US" sz="3200" dirty="0">
                <a:solidFill>
                  <a:srgbClr val="FF0000"/>
                </a:solidFill>
                <a:latin typeface="+mj-lt"/>
                <a:sym typeface="Wingdings" panose="05000000000000000000" pitchFamily="2" charset="2"/>
              </a:rPr>
              <a:t>!</a:t>
            </a:r>
          </a:p>
          <a:p>
            <a:pPr algn="just"/>
            <a:r>
              <a:rPr lang="en-US" sz="3200" dirty="0">
                <a:solidFill>
                  <a:srgbClr val="FF0000"/>
                </a:solidFill>
                <a:latin typeface="+mj-lt"/>
                <a:sym typeface="Wingdings" panose="05000000000000000000" pitchFamily="2" charset="2"/>
              </a:rPr>
              <a:t>b. </a:t>
            </a:r>
            <a:r>
              <a:rPr lang="en-US" sz="3200" dirty="0" err="1">
                <a:solidFill>
                  <a:srgbClr val="FF0000"/>
                </a:solidFill>
                <a:latin typeface="+mj-lt"/>
                <a:sym typeface="Wingdings" panose="05000000000000000000" pitchFamily="2" charset="2"/>
              </a:rPr>
              <a:t>Chú</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cần</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vụ</a:t>
            </a:r>
            <a:r>
              <a:rPr lang="en-US" sz="3200" dirty="0">
                <a:solidFill>
                  <a:srgbClr val="FF0000"/>
                </a:solidFill>
                <a:latin typeface="+mj-lt"/>
                <a:sym typeface="Wingdings" panose="05000000000000000000" pitchFamily="2" charset="2"/>
              </a:rPr>
              <a:t> </a:t>
            </a:r>
            <a:r>
              <a:rPr lang="en-US" sz="3200" b="1" dirty="0" err="1">
                <a:solidFill>
                  <a:srgbClr val="FF0000"/>
                </a:solidFill>
                <a:latin typeface="+mj-lt"/>
                <a:sym typeface="Wingdings" panose="05000000000000000000" pitchFamily="2" charset="2"/>
              </a:rPr>
              <a:t>xới</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đất</a:t>
            </a:r>
            <a:r>
              <a:rPr lang="en-US" sz="3200" dirty="0">
                <a:solidFill>
                  <a:srgbClr val="FF0000"/>
                </a:solidFill>
                <a:latin typeface="+mj-lt"/>
                <a:sym typeface="Wingdings" panose="05000000000000000000" pitchFamily="2" charset="2"/>
              </a:rPr>
              <a:t>,</a:t>
            </a:r>
            <a:r>
              <a:rPr lang="en-US" sz="3200" b="1" dirty="0">
                <a:solidFill>
                  <a:srgbClr val="FF0000"/>
                </a:solidFill>
                <a:latin typeface="+mj-lt"/>
                <a:sym typeface="Wingdings" panose="05000000000000000000" pitchFamily="2" charset="2"/>
              </a:rPr>
              <a:t> </a:t>
            </a:r>
            <a:r>
              <a:rPr lang="en-US" sz="3200" b="1" dirty="0" err="1">
                <a:solidFill>
                  <a:srgbClr val="FF0000"/>
                </a:solidFill>
                <a:latin typeface="+mj-lt"/>
                <a:sym typeface="Wingdings" panose="05000000000000000000" pitchFamily="2" charset="2"/>
              </a:rPr>
              <a:t>vùi</a:t>
            </a:r>
            <a:r>
              <a:rPr lang="en-US" sz="3200" b="1"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chiếc</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rễ</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xuống</a:t>
            </a:r>
            <a:r>
              <a:rPr lang="en-US" sz="3200" dirty="0">
                <a:solidFill>
                  <a:srgbClr val="FF0000"/>
                </a:solidFill>
                <a:latin typeface="+mj-lt"/>
                <a:sym typeface="Wingdings" panose="05000000000000000000" pitchFamily="2" charset="2"/>
              </a:rPr>
              <a:t>.</a:t>
            </a:r>
            <a:endParaRPr lang="vi-VN" sz="3200" dirty="0">
              <a:solidFill>
                <a:srgbClr val="FF0000"/>
              </a:solidFill>
              <a:latin typeface="+mj-lt"/>
            </a:endParaRPr>
          </a:p>
        </p:txBody>
      </p:sp>
    </p:spTree>
    <p:custDataLst>
      <p:tags r:id="rId1"/>
    </p:custDataLst>
    <p:extLst>
      <p:ext uri="{BB962C8B-B14F-4D97-AF65-F5344CB8AC3E}">
        <p14:creationId xmlns:p14="http://schemas.microsoft.com/office/powerpoint/2010/main" val="8269595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xEl>
                                              <p:pRg st="0" end="0"/>
                                            </p:txEl>
                                          </p:spTgt>
                                        </p:tgtEl>
                                        <p:attrNameLst>
                                          <p:attrName>style.visibility</p:attrName>
                                        </p:attrNameLst>
                                      </p:cBhvr>
                                      <p:to>
                                        <p:strVal val="visible"/>
                                      </p:to>
                                    </p:set>
                                    <p:animEffect transition="in" filter="fade">
                                      <p:cBhvr>
                                        <p:cTn id="13" dur="500"/>
                                        <p:tgtEl>
                                          <p:spTgt spid="6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
                                            <p:txEl>
                                              <p:pRg st="1" end="1"/>
                                            </p:txEl>
                                          </p:spTgt>
                                        </p:tgtEl>
                                        <p:attrNameLst>
                                          <p:attrName>style.visibility</p:attrName>
                                        </p:attrNameLst>
                                      </p:cBhvr>
                                      <p:to>
                                        <p:strVal val="visible"/>
                                      </p:to>
                                    </p:set>
                                    <p:animEffect transition="in" filter="fade">
                                      <p:cBhvr>
                                        <p:cTn id="16" dur="500"/>
                                        <p:tgtEl>
                                          <p:spTgt spid="6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left)">
                                      <p:cBhvr>
                                        <p:cTn id="2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7" grpId="0" uiExpand="1" build="p"/>
      <p:bldP spid="6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1914351" y="393291"/>
            <a:ext cx="4074144" cy="1182971"/>
            <a:chOff x="549644" y="540772"/>
            <a:chExt cx="2798727" cy="887228"/>
          </a:xfrm>
        </p:grpSpPr>
        <p:pic>
          <p:nvPicPr>
            <p:cNvPr id="3" name="Picture 2"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549644" y="540772"/>
              <a:ext cx="747486" cy="887228"/>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7B3502-F58A-46C0-88F8-3DE26F98CD3F}"/>
                </a:ext>
              </a:extLst>
            </p:cNvPr>
            <p:cNvSpPr txBox="1"/>
            <p:nvPr/>
          </p:nvSpPr>
          <p:spPr>
            <a:xfrm>
              <a:off x="923387" y="627964"/>
              <a:ext cx="2424984" cy="487874"/>
            </a:xfrm>
            <a:prstGeom prst="rect">
              <a:avLst/>
            </a:prstGeom>
            <a:noFill/>
          </p:spPr>
          <p:txBody>
            <a:bodyPr wrap="square" rtlCol="0">
              <a:spAutoFit/>
            </a:bodyPr>
            <a:lstStyle/>
            <a:p>
              <a:pPr algn="ctr">
                <a:lnSpc>
                  <a:spcPct val="150000"/>
                </a:lnSpc>
              </a:pP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tập</a:t>
              </a:r>
              <a:r>
                <a:rPr lang="en-US" sz="2800" b="1" dirty="0">
                  <a:solidFill>
                    <a:srgbClr val="17479D"/>
                  </a:solidFill>
                  <a:latin typeface="+mj-lt"/>
                </a:rPr>
                <a:t> </a:t>
              </a:r>
            </a:p>
          </p:txBody>
        </p:sp>
      </p:grpSp>
      <p:sp>
        <p:nvSpPr>
          <p:cNvPr id="6" name="TextBox 5">
            <a:extLst>
              <a:ext uri="{FF2B5EF4-FFF2-40B4-BE49-F238E27FC236}">
                <a16:creationId xmlns:a16="http://schemas.microsoft.com/office/drawing/2014/main" id="{7BF6BCDF-9F5D-43EF-8D2F-74DA0EBB0C5C}"/>
              </a:ext>
            </a:extLst>
          </p:cNvPr>
          <p:cNvSpPr txBox="1"/>
          <p:nvPr/>
        </p:nvSpPr>
        <p:spPr>
          <a:xfrm>
            <a:off x="1301261" y="1449573"/>
            <a:ext cx="10269415" cy="3882153"/>
          </a:xfrm>
          <a:prstGeom prst="rect">
            <a:avLst/>
          </a:prstGeom>
          <a:noFill/>
        </p:spPr>
        <p:txBody>
          <a:bodyPr wrap="square" rtlCol="0">
            <a:spAutoFit/>
          </a:bodyPr>
          <a:lstStyle/>
          <a:p>
            <a:pPr algn="just">
              <a:lnSpc>
                <a:spcPct val="150000"/>
              </a:lnSpc>
            </a:pPr>
            <a:r>
              <a:rPr lang="en-US" sz="2800" b="1" dirty="0">
                <a:solidFill>
                  <a:srgbClr val="FF0000"/>
                </a:solidFill>
                <a:latin typeface="+mj-lt"/>
              </a:rPr>
              <a:t>2. </a:t>
            </a:r>
            <a:r>
              <a:rPr lang="en-US" sz="2800" dirty="0" err="1">
                <a:latin typeface="+mj-lt"/>
              </a:rPr>
              <a:t>Tìm</a:t>
            </a:r>
            <a:r>
              <a:rPr lang="en-US" sz="2800" dirty="0">
                <a:latin typeface="+mj-lt"/>
              </a:rPr>
              <a:t> </a:t>
            </a:r>
            <a:r>
              <a:rPr lang="en-US" sz="2800" dirty="0" err="1">
                <a:latin typeface="+mj-lt"/>
              </a:rPr>
              <a:t>trong</a:t>
            </a:r>
            <a:r>
              <a:rPr lang="en-US" sz="2800" dirty="0">
                <a:latin typeface="+mj-lt"/>
              </a:rPr>
              <a:t> </a:t>
            </a:r>
            <a:r>
              <a:rPr lang="en-US" sz="2800" dirty="0" err="1">
                <a:latin typeface="+mj-lt"/>
              </a:rPr>
              <a:t>bài</a:t>
            </a:r>
            <a:r>
              <a:rPr lang="en-US" sz="2800" dirty="0">
                <a:latin typeface="+mj-lt"/>
              </a:rPr>
              <a:t> </a:t>
            </a:r>
            <a:r>
              <a:rPr lang="en-US" sz="2800" dirty="0" err="1">
                <a:latin typeface="+mj-lt"/>
              </a:rPr>
              <a:t>câu</a:t>
            </a:r>
            <a:r>
              <a:rPr lang="en-US" sz="2800" dirty="0">
                <a:latin typeface="+mj-lt"/>
              </a:rPr>
              <a:t> </a:t>
            </a:r>
            <a:r>
              <a:rPr lang="en-US" sz="2800" dirty="0" err="1">
                <a:latin typeface="+mj-lt"/>
              </a:rPr>
              <a:t>có</a:t>
            </a:r>
            <a:r>
              <a:rPr lang="en-US" sz="2800" dirty="0">
                <a:latin typeface="+mj-lt"/>
              </a:rPr>
              <a:t> </a:t>
            </a:r>
            <a:r>
              <a:rPr lang="en-US" sz="2800" dirty="0" err="1">
                <a:latin typeface="+mj-lt"/>
              </a:rPr>
              <a:t>dùng</a:t>
            </a:r>
            <a:r>
              <a:rPr lang="en-US" sz="2800" dirty="0">
                <a:latin typeface="+mj-lt"/>
              </a:rPr>
              <a:t> </a:t>
            </a:r>
            <a:r>
              <a:rPr lang="en-US" sz="2800" i="1" dirty="0" err="1">
                <a:latin typeface="+mj-lt"/>
              </a:rPr>
              <a:t>dấu</a:t>
            </a:r>
            <a:r>
              <a:rPr lang="en-US" sz="2800" i="1" dirty="0">
                <a:latin typeface="+mj-lt"/>
              </a:rPr>
              <a:t> </a:t>
            </a:r>
            <a:r>
              <a:rPr lang="en-US" sz="2800" i="1" dirty="0" err="1">
                <a:latin typeface="+mj-lt"/>
              </a:rPr>
              <a:t>chấm</a:t>
            </a:r>
            <a:r>
              <a:rPr lang="en-US" sz="2800" i="1" dirty="0">
                <a:latin typeface="+mj-lt"/>
              </a:rPr>
              <a:t> than</a:t>
            </a:r>
            <a:r>
              <a:rPr lang="en-US" sz="2800" dirty="0">
                <a:latin typeface="+mj-lt"/>
              </a:rPr>
              <a:t>. </a:t>
            </a:r>
            <a:r>
              <a:rPr lang="en-US" sz="2800" dirty="0" err="1">
                <a:latin typeface="+mj-lt"/>
              </a:rPr>
              <a:t>Câu</a:t>
            </a:r>
            <a:r>
              <a:rPr lang="en-US" sz="2800" dirty="0">
                <a:latin typeface="+mj-lt"/>
              </a:rPr>
              <a:t> </a:t>
            </a:r>
            <a:r>
              <a:rPr lang="en-US" sz="2800" dirty="0" err="1">
                <a:latin typeface="+mj-lt"/>
              </a:rPr>
              <a:t>đó</a:t>
            </a:r>
            <a:r>
              <a:rPr lang="en-US" sz="2800" dirty="0">
                <a:latin typeface="+mj-lt"/>
              </a:rPr>
              <a:t> </a:t>
            </a:r>
            <a:r>
              <a:rPr lang="en-US" sz="2800" dirty="0" err="1">
                <a:latin typeface="+mj-lt"/>
              </a:rPr>
              <a:t>dùng</a:t>
            </a:r>
            <a:r>
              <a:rPr lang="en-US" sz="2800" dirty="0">
                <a:latin typeface="+mj-lt"/>
              </a:rPr>
              <a:t> </a:t>
            </a:r>
            <a:r>
              <a:rPr lang="en-US" sz="2800" dirty="0" err="1">
                <a:latin typeface="+mj-lt"/>
              </a:rPr>
              <a:t>để</a:t>
            </a:r>
            <a:r>
              <a:rPr lang="en-US" sz="2800" dirty="0">
                <a:latin typeface="+mj-lt"/>
              </a:rPr>
              <a:t> </a:t>
            </a:r>
            <a:r>
              <a:rPr lang="en-US" sz="2800" dirty="0" err="1">
                <a:latin typeface="+mj-lt"/>
              </a:rPr>
              <a:t>làm</a:t>
            </a:r>
            <a:r>
              <a:rPr lang="en-US" sz="2800" dirty="0">
                <a:latin typeface="+mj-lt"/>
              </a:rPr>
              <a:t> </a:t>
            </a:r>
            <a:r>
              <a:rPr lang="en-US" sz="2800" dirty="0" err="1">
                <a:latin typeface="+mj-lt"/>
              </a:rPr>
              <a:t>gì</a:t>
            </a:r>
            <a:r>
              <a:rPr lang="en-US" sz="2800" dirty="0">
                <a:latin typeface="+mj-lt"/>
              </a:rPr>
              <a:t>? (</a:t>
            </a:r>
            <a:r>
              <a:rPr lang="en-US" sz="2800" dirty="0" err="1">
                <a:latin typeface="+mj-lt"/>
              </a:rPr>
              <a:t>Chọn</a:t>
            </a:r>
            <a:r>
              <a:rPr lang="en-US" sz="2800" dirty="0">
                <a:latin typeface="+mj-lt"/>
              </a:rPr>
              <a:t> ý </a:t>
            </a:r>
            <a:r>
              <a:rPr lang="en-US" sz="2800" dirty="0" err="1">
                <a:latin typeface="+mj-lt"/>
              </a:rPr>
              <a:t>đúng</a:t>
            </a:r>
            <a:r>
              <a:rPr lang="en-US" sz="2800" dirty="0">
                <a:latin typeface="+mj-lt"/>
              </a:rPr>
              <a:t>)</a:t>
            </a:r>
          </a:p>
          <a:p>
            <a:pPr marL="457189" indent="-457189" algn="just">
              <a:lnSpc>
                <a:spcPct val="150000"/>
              </a:lnSpc>
              <a:buAutoNum type="alphaLcPeriod"/>
            </a:pPr>
            <a:r>
              <a:rPr lang="en-US" sz="2800" dirty="0" err="1">
                <a:latin typeface="+mj-lt"/>
              </a:rPr>
              <a:t>Nêu</a:t>
            </a:r>
            <a:r>
              <a:rPr lang="en-US" sz="2800" dirty="0">
                <a:latin typeface="+mj-lt"/>
              </a:rPr>
              <a:t> </a:t>
            </a:r>
            <a:r>
              <a:rPr lang="en-US" sz="2800" dirty="0" err="1">
                <a:latin typeface="+mj-lt"/>
              </a:rPr>
              <a:t>yêu</a:t>
            </a:r>
            <a:r>
              <a:rPr lang="en-US" sz="2800" dirty="0">
                <a:latin typeface="+mj-lt"/>
              </a:rPr>
              <a:t> </a:t>
            </a:r>
            <a:r>
              <a:rPr lang="en-US" sz="2800" dirty="0" err="1">
                <a:latin typeface="+mj-lt"/>
              </a:rPr>
              <a:t>cầu</a:t>
            </a:r>
            <a:r>
              <a:rPr lang="en-US" sz="2800" dirty="0">
                <a:latin typeface="+mj-lt"/>
              </a:rPr>
              <a:t>, </a:t>
            </a:r>
            <a:r>
              <a:rPr lang="en-US" sz="2800" dirty="0" err="1">
                <a:latin typeface="+mj-lt"/>
              </a:rPr>
              <a:t>đề</a:t>
            </a:r>
            <a:r>
              <a:rPr lang="en-US" sz="2800" dirty="0">
                <a:latin typeface="+mj-lt"/>
              </a:rPr>
              <a:t> </a:t>
            </a:r>
            <a:r>
              <a:rPr lang="en-US" sz="2800" dirty="0" err="1">
                <a:latin typeface="+mj-lt"/>
              </a:rPr>
              <a:t>nghị</a:t>
            </a:r>
            <a:endParaRPr lang="en-US" sz="2800" dirty="0">
              <a:latin typeface="+mj-lt"/>
            </a:endParaRPr>
          </a:p>
          <a:p>
            <a:pPr marL="457189" indent="-457189" algn="just">
              <a:lnSpc>
                <a:spcPct val="150000"/>
              </a:lnSpc>
              <a:buAutoNum type="alphaLcPeriod"/>
            </a:pPr>
            <a:r>
              <a:rPr lang="en-US" sz="2800" dirty="0" err="1">
                <a:latin typeface="+mj-lt"/>
              </a:rPr>
              <a:t>Thể</a:t>
            </a:r>
            <a:r>
              <a:rPr lang="en-US" sz="2800" dirty="0">
                <a:latin typeface="+mj-lt"/>
              </a:rPr>
              <a:t> </a:t>
            </a:r>
            <a:r>
              <a:rPr lang="en-US" sz="2800" dirty="0" err="1">
                <a:latin typeface="+mj-lt"/>
              </a:rPr>
              <a:t>hiện</a:t>
            </a:r>
            <a:r>
              <a:rPr lang="en-US" sz="2800" dirty="0">
                <a:latin typeface="+mj-lt"/>
              </a:rPr>
              <a:t> </a:t>
            </a:r>
            <a:r>
              <a:rPr lang="en-US" sz="2800" dirty="0" err="1">
                <a:latin typeface="+mj-lt"/>
              </a:rPr>
              <a:t>cảm</a:t>
            </a:r>
            <a:r>
              <a:rPr lang="en-US" sz="2800" dirty="0">
                <a:latin typeface="+mj-lt"/>
              </a:rPr>
              <a:t> </a:t>
            </a:r>
            <a:r>
              <a:rPr lang="en-US" sz="2800" dirty="0" err="1">
                <a:latin typeface="+mj-lt"/>
              </a:rPr>
              <a:t>xúc</a:t>
            </a:r>
            <a:endParaRPr lang="en-US" sz="2800" dirty="0">
              <a:latin typeface="+mj-lt"/>
            </a:endParaRPr>
          </a:p>
          <a:p>
            <a:pPr marL="457189" indent="-457189" algn="just">
              <a:lnSpc>
                <a:spcPct val="150000"/>
              </a:lnSpc>
              <a:buAutoNum type="alphaLcPeriod"/>
            </a:pPr>
            <a:r>
              <a:rPr lang="en-US" sz="2800" dirty="0" err="1">
                <a:latin typeface="+mj-lt"/>
              </a:rPr>
              <a:t>Kể</a:t>
            </a:r>
            <a:r>
              <a:rPr lang="en-US" sz="2800" dirty="0">
                <a:latin typeface="+mj-lt"/>
              </a:rPr>
              <a:t> </a:t>
            </a:r>
            <a:r>
              <a:rPr lang="en-US" sz="2800" dirty="0" err="1">
                <a:latin typeface="+mj-lt"/>
              </a:rPr>
              <a:t>sự</a:t>
            </a:r>
            <a:r>
              <a:rPr lang="en-US" sz="2800" dirty="0">
                <a:latin typeface="+mj-lt"/>
              </a:rPr>
              <a:t> </a:t>
            </a:r>
            <a:r>
              <a:rPr lang="en-US" sz="2800" dirty="0" err="1">
                <a:latin typeface="+mj-lt"/>
              </a:rPr>
              <a:t>việc</a:t>
            </a:r>
            <a:r>
              <a:rPr lang="en-US" sz="2800" dirty="0">
                <a:latin typeface="+mj-lt"/>
              </a:rPr>
              <a:t>, </a:t>
            </a:r>
            <a:r>
              <a:rPr lang="en-US" sz="2800" dirty="0" err="1">
                <a:latin typeface="+mj-lt"/>
              </a:rPr>
              <a:t>hoạt</a:t>
            </a:r>
            <a:r>
              <a:rPr lang="en-US" sz="2800" dirty="0">
                <a:latin typeface="+mj-lt"/>
              </a:rPr>
              <a:t> </a:t>
            </a:r>
            <a:r>
              <a:rPr lang="en-US" sz="2800" dirty="0" err="1">
                <a:latin typeface="+mj-lt"/>
              </a:rPr>
              <a:t>động</a:t>
            </a:r>
            <a:endParaRPr lang="en-US" sz="2800" dirty="0">
              <a:latin typeface="+mj-lt"/>
            </a:endParaRPr>
          </a:p>
          <a:p>
            <a:pPr algn="just">
              <a:lnSpc>
                <a:spcPct val="150000"/>
              </a:lnSpc>
            </a:pPr>
            <a:endParaRPr lang="vi-VN" sz="2800" dirty="0">
              <a:latin typeface="+mj-lt"/>
            </a:endParaRPr>
          </a:p>
        </p:txBody>
      </p:sp>
      <p:sp>
        <p:nvSpPr>
          <p:cNvPr id="8" name="TextBox 7">
            <a:extLst>
              <a:ext uri="{FF2B5EF4-FFF2-40B4-BE49-F238E27FC236}">
                <a16:creationId xmlns:a16="http://schemas.microsoft.com/office/drawing/2014/main" id="{7EB2B0D5-9C0E-4C58-9168-F0D6385FD4A4}"/>
              </a:ext>
            </a:extLst>
          </p:cNvPr>
          <p:cNvSpPr txBox="1"/>
          <p:nvPr/>
        </p:nvSpPr>
        <p:spPr>
          <a:xfrm>
            <a:off x="1430696" y="4576733"/>
            <a:ext cx="8607025"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rgbClr val="FF0000"/>
                </a:solidFill>
                <a:latin typeface="+mj-lt"/>
              </a:rPr>
              <a:t>Chú</a:t>
            </a:r>
            <a:r>
              <a:rPr lang="en-US" sz="2800" dirty="0">
                <a:solidFill>
                  <a:srgbClr val="FF0000"/>
                </a:solidFill>
                <a:latin typeface="+mj-lt"/>
              </a:rPr>
              <a:t> </a:t>
            </a:r>
            <a:r>
              <a:rPr lang="en-US" sz="2800" dirty="0" err="1">
                <a:solidFill>
                  <a:srgbClr val="FF0000"/>
                </a:solidFill>
                <a:latin typeface="+mj-lt"/>
              </a:rPr>
              <a:t>cuốn</a:t>
            </a:r>
            <a:r>
              <a:rPr lang="en-US" sz="2800" dirty="0">
                <a:solidFill>
                  <a:srgbClr val="FF0000"/>
                </a:solidFill>
                <a:latin typeface="+mj-lt"/>
              </a:rPr>
              <a:t> </a:t>
            </a:r>
            <a:r>
              <a:rPr lang="en-US" sz="2800" dirty="0" err="1">
                <a:solidFill>
                  <a:srgbClr val="FF0000"/>
                </a:solidFill>
                <a:latin typeface="+mj-lt"/>
              </a:rPr>
              <a:t>chiếc</a:t>
            </a:r>
            <a:r>
              <a:rPr lang="en-US" sz="2800" dirty="0">
                <a:solidFill>
                  <a:srgbClr val="FF0000"/>
                </a:solidFill>
                <a:latin typeface="+mj-lt"/>
              </a:rPr>
              <a:t> </a:t>
            </a:r>
            <a:r>
              <a:rPr lang="en-US" sz="2800" dirty="0" err="1">
                <a:solidFill>
                  <a:srgbClr val="FF0000"/>
                </a:solidFill>
                <a:latin typeface="+mj-lt"/>
              </a:rPr>
              <a:t>rễ</a:t>
            </a:r>
            <a:r>
              <a:rPr lang="en-US" sz="2800" dirty="0">
                <a:solidFill>
                  <a:srgbClr val="FF0000"/>
                </a:solidFill>
                <a:latin typeface="+mj-lt"/>
              </a:rPr>
              <a:t> </a:t>
            </a:r>
            <a:r>
              <a:rPr lang="en-US" sz="2800" dirty="0" err="1">
                <a:solidFill>
                  <a:srgbClr val="FF0000"/>
                </a:solidFill>
                <a:latin typeface="+mj-lt"/>
              </a:rPr>
              <a:t>này</a:t>
            </a:r>
            <a:r>
              <a:rPr lang="en-US" sz="2800" dirty="0">
                <a:solidFill>
                  <a:srgbClr val="FF0000"/>
                </a:solidFill>
                <a:latin typeface="+mj-lt"/>
              </a:rPr>
              <a:t> </a:t>
            </a:r>
            <a:r>
              <a:rPr lang="en-US" sz="2800" dirty="0" err="1">
                <a:solidFill>
                  <a:srgbClr val="FF0000"/>
                </a:solidFill>
                <a:latin typeface="+mj-lt"/>
              </a:rPr>
              <a:t>lại</a:t>
            </a:r>
            <a:r>
              <a:rPr lang="en-US" sz="2800" dirty="0">
                <a:solidFill>
                  <a:srgbClr val="FF0000"/>
                </a:solidFill>
                <a:latin typeface="+mj-lt"/>
              </a:rPr>
              <a:t>, </a:t>
            </a:r>
            <a:r>
              <a:rPr lang="en-US" sz="2800" dirty="0" err="1">
                <a:solidFill>
                  <a:srgbClr val="FF0000"/>
                </a:solidFill>
                <a:latin typeface="+mj-lt"/>
              </a:rPr>
              <a:t>rồi</a:t>
            </a:r>
            <a:r>
              <a:rPr lang="en-US" sz="2800" dirty="0">
                <a:solidFill>
                  <a:srgbClr val="FF0000"/>
                </a:solidFill>
                <a:latin typeface="+mj-lt"/>
              </a:rPr>
              <a:t> </a:t>
            </a:r>
            <a:r>
              <a:rPr lang="en-US" sz="2800" dirty="0" err="1">
                <a:solidFill>
                  <a:srgbClr val="FF0000"/>
                </a:solidFill>
                <a:latin typeface="+mj-lt"/>
              </a:rPr>
              <a:t>trồng</a:t>
            </a:r>
            <a:r>
              <a:rPr lang="en-US" sz="2800" dirty="0">
                <a:solidFill>
                  <a:srgbClr val="FF0000"/>
                </a:solidFill>
                <a:latin typeface="+mj-lt"/>
              </a:rPr>
              <a:t> </a:t>
            </a:r>
            <a:r>
              <a:rPr lang="en-US" sz="2800" dirty="0" err="1">
                <a:solidFill>
                  <a:srgbClr val="FF0000"/>
                </a:solidFill>
                <a:latin typeface="+mj-lt"/>
              </a:rPr>
              <a:t>cho</a:t>
            </a:r>
            <a:r>
              <a:rPr lang="en-US" sz="2800" dirty="0">
                <a:solidFill>
                  <a:srgbClr val="FF0000"/>
                </a:solidFill>
                <a:latin typeface="+mj-lt"/>
              </a:rPr>
              <a:t> </a:t>
            </a:r>
            <a:r>
              <a:rPr lang="en-US" sz="2800" dirty="0" err="1">
                <a:solidFill>
                  <a:srgbClr val="FF0000"/>
                </a:solidFill>
                <a:latin typeface="+mj-lt"/>
              </a:rPr>
              <a:t>nó</a:t>
            </a:r>
            <a:r>
              <a:rPr lang="en-US" sz="2800" dirty="0">
                <a:solidFill>
                  <a:srgbClr val="FF0000"/>
                </a:solidFill>
                <a:latin typeface="+mj-lt"/>
              </a:rPr>
              <a:t> </a:t>
            </a:r>
            <a:r>
              <a:rPr lang="en-US" sz="2800" dirty="0" err="1">
                <a:solidFill>
                  <a:srgbClr val="FF0000"/>
                </a:solidFill>
                <a:latin typeface="+mj-lt"/>
              </a:rPr>
              <a:t>mọc</a:t>
            </a:r>
            <a:r>
              <a:rPr lang="en-US" sz="2800" dirty="0">
                <a:solidFill>
                  <a:srgbClr val="FF0000"/>
                </a:solidFill>
                <a:latin typeface="+mj-lt"/>
              </a:rPr>
              <a:t> </a:t>
            </a:r>
            <a:r>
              <a:rPr lang="en-US" sz="2800" dirty="0" err="1">
                <a:solidFill>
                  <a:srgbClr val="FF0000"/>
                </a:solidFill>
                <a:latin typeface="+mj-lt"/>
              </a:rPr>
              <a:t>tiếp</a:t>
            </a:r>
            <a:r>
              <a:rPr lang="en-US" sz="2800" dirty="0">
                <a:solidFill>
                  <a:srgbClr val="FF0000"/>
                </a:solidFill>
                <a:latin typeface="+mj-lt"/>
              </a:rPr>
              <a:t> </a:t>
            </a:r>
            <a:r>
              <a:rPr lang="en-US" sz="2800" dirty="0" err="1">
                <a:solidFill>
                  <a:srgbClr val="FF0000"/>
                </a:solidFill>
                <a:latin typeface="+mj-lt"/>
              </a:rPr>
              <a:t>nhé</a:t>
            </a:r>
            <a:r>
              <a:rPr lang="en-US" sz="2800" dirty="0">
                <a:solidFill>
                  <a:srgbClr val="FF0000"/>
                </a:solidFill>
                <a:latin typeface="+mj-lt"/>
              </a:rPr>
              <a:t>!</a:t>
            </a:r>
          </a:p>
        </p:txBody>
      </p:sp>
      <p:sp>
        <p:nvSpPr>
          <p:cNvPr id="9" name="Oval 8">
            <a:extLst>
              <a:ext uri="{FF2B5EF4-FFF2-40B4-BE49-F238E27FC236}">
                <a16:creationId xmlns:a16="http://schemas.microsoft.com/office/drawing/2014/main" id="{DE649201-AA92-4AF8-B709-5C4E5E88F8D6}"/>
              </a:ext>
            </a:extLst>
          </p:cNvPr>
          <p:cNvSpPr/>
          <p:nvPr/>
        </p:nvSpPr>
        <p:spPr>
          <a:xfrm>
            <a:off x="1301261" y="2916113"/>
            <a:ext cx="479817" cy="4394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pic>
        <p:nvPicPr>
          <p:cNvPr id="7" name="Picture 6" descr="A picture containing text, businesscard&#10;&#10;Description automatically generated">
            <a:extLst>
              <a:ext uri="{FF2B5EF4-FFF2-40B4-BE49-F238E27FC236}">
                <a16:creationId xmlns:a16="http://schemas.microsoft.com/office/drawing/2014/main" id="{B383D6DB-1CAF-4ECD-9D81-2C47909D3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9369" y="4844291"/>
            <a:ext cx="2002559" cy="1708576"/>
          </a:xfrm>
          <a:prstGeom prst="rect">
            <a:avLst/>
          </a:prstGeom>
        </p:spPr>
      </p:pic>
    </p:spTree>
    <p:custDataLst>
      <p:tags r:id="rId1"/>
    </p:custDataLst>
    <p:extLst>
      <p:ext uri="{BB962C8B-B14F-4D97-AF65-F5344CB8AC3E}">
        <p14:creationId xmlns:p14="http://schemas.microsoft.com/office/powerpoint/2010/main" val="7083960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Arial-Rounded"/>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Hôm</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trước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các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em</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học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bài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gì</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6155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Bóp</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nát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quả</a:t>
            </a:r>
            <a:r>
              <a:rPr lang="en-US" sz="3400" dirty="0">
                <a:solidFill>
                  <a:prstClr val="black"/>
                </a:solidFill>
                <a:latin typeface="Times New Roman" pitchFamily="18" charset="0"/>
                <a:cs typeface="Times New Roman" pitchFamily="18" charset="0"/>
              </a:rPr>
              <a:t> cam</a:t>
            </a: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353575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Trần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Quốc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Toản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xin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gặp</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vua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để</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làm</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gì</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6155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a:solidFill>
                  <a:prstClr val="black"/>
                </a:solidFill>
                <a:latin typeface="Times New Roman" pitchFamily="18" charset="0"/>
                <a:cs typeface="Times New Roman" pitchFamily="18" charset="0"/>
              </a:rPr>
              <a:t>Xin </a:t>
            </a:r>
            <a:r>
              <a:rPr lang="en-US" sz="3400" dirty="0" err="1">
                <a:solidFill>
                  <a:prstClr val="black"/>
                </a:solidFill>
                <a:latin typeface="Times New Roman" pitchFamily="18" charset="0"/>
                <a:cs typeface="Times New Roman" pitchFamily="18" charset="0"/>
              </a:rPr>
              <a:t>vua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cho</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đánh</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giặc</a:t>
            </a:r>
            <a:endParaRPr lang="en-US" sz="34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2467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Vua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khen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Trần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Quốc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Toản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thế</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nào</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3400" dirty="0">
                <a:solidFill>
                  <a:prstClr val="black"/>
                </a:solidFill>
                <a:latin typeface="Times New Roman" pitchFamily="18" charset="0"/>
                <a:cs typeface="Times New Roman" pitchFamily="18" charset="0"/>
              </a:rPr>
              <a:t>Vua khen Trần Quốc Toản còn trẻ mà đã biết lo việc nước.</a:t>
            </a:r>
            <a:endParaRPr lang="en-US" sz="34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121251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Vua</a:t>
            </a:r>
            <a:r>
              <a:rPr lang="en-US" sz="3400" dirty="0">
                <a:solidFill>
                  <a:prstClr val="black"/>
                </a:solidFill>
                <a:latin typeface="Times New Roman" pitchFamily="18" charset="0"/>
                <a:cs typeface="Times New Roman" pitchFamily="18" charset="0"/>
              </a:rPr>
              <a:t> ban </a:t>
            </a:r>
            <a:r>
              <a:rPr lang="en-US" sz="3400" dirty="0" err="1">
                <a:solidFill>
                  <a:prstClr val="black"/>
                </a:solidFill>
                <a:latin typeface="Times New Roman" pitchFamily="18" charset="0"/>
                <a:cs typeface="Times New Roman" pitchFamily="18" charset="0"/>
              </a:rPr>
              <a:t>cho</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Trần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Quốc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Toàn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cái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gì</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6155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Quả</a:t>
            </a:r>
            <a:r>
              <a:rPr lang="en-US" sz="3400" dirty="0">
                <a:solidFill>
                  <a:prstClr val="black"/>
                </a:solidFill>
                <a:latin typeface="Times New Roman" pitchFamily="18" charset="0"/>
                <a:cs typeface="Times New Roman" pitchFamily="18" charset="0"/>
              </a:rPr>
              <a:t> cam</a:t>
            </a: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281562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Trần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Quốc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Toản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cảm</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thấy</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thế</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nào</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sau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khi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được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vua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khen</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3400" dirty="0">
                <a:solidFill>
                  <a:prstClr val="black"/>
                </a:solidFill>
                <a:latin typeface="Times New Roman" pitchFamily="18" charset="0"/>
                <a:cs typeface="Times New Roman" pitchFamily="18" charset="0"/>
              </a:rPr>
              <a:t>ấm ức vì nghĩ vua coi mình như trẻ con, không cho dự bàn việc nước.</a:t>
            </a:r>
            <a:endParaRPr lang="en-US" sz="34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98432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Việc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Trần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Quốc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Toản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vô</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tình</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bóp</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nát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quả</a:t>
            </a:r>
            <a:r>
              <a:rPr lang="en-US" sz="3400" dirty="0">
                <a:solidFill>
                  <a:prstClr val="black"/>
                </a:solidFill>
                <a:latin typeface="Times New Roman" pitchFamily="18" charset="0"/>
                <a:cs typeface="Times New Roman" pitchFamily="18" charset="0"/>
              </a:rPr>
              <a:t> cam </a:t>
            </a:r>
            <a:r>
              <a:rPr lang="en-US" sz="3400" dirty="0" err="1">
                <a:solidFill>
                  <a:prstClr val="black"/>
                </a:solidFill>
                <a:latin typeface="Times New Roman" pitchFamily="18" charset="0"/>
                <a:cs typeface="Times New Roman" pitchFamily="18" charset="0"/>
              </a:rPr>
              <a:t>thể</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hiện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điều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gì</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6155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Yêu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nước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và</a:t>
            </a:r>
            <a:r>
              <a:rPr lang="en-US" sz="3400" dirty="0">
                <a:solidFill>
                  <a:prstClr val="black"/>
                </a:solidFill>
                <a:latin typeface="Times New Roman" pitchFamily="18" charset="0"/>
                <a:cs typeface="Times New Roman" pitchFamily="18" charset="0"/>
              </a:rPr>
              <a:t> cam </a:t>
            </a:r>
            <a:r>
              <a:rPr lang="en-US" sz="3400" dirty="0" err="1">
                <a:solidFill>
                  <a:prstClr val="black"/>
                </a:solidFill>
                <a:latin typeface="Times New Roman" pitchFamily="18" charset="0"/>
                <a:cs typeface="Times New Roman" pitchFamily="18" charset="0"/>
              </a:rPr>
              <a:t>thù</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giặc</a:t>
            </a:r>
            <a:endParaRPr lang="en-US" sz="34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336474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30"/>
  <p:tag name="ARS_SLIDE_PARTICIPANTNUM" val="3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30"/>
  <p:tag name="ARS_SLIDE_PARTICIPANTNUM" val="3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1873</Words>
  <Application>Microsoft Office PowerPoint</Application>
  <PresentationFormat>Màn hình rộng</PresentationFormat>
  <Paragraphs>136</Paragraphs>
  <Slides>34</Slides>
  <Notes>3</Notes>
  <HiddenSlides>0</HiddenSlides>
  <MMClips>1</MMClips>
  <ScaleCrop>false</ScaleCrop>
  <HeadingPairs>
    <vt:vector size="6" baseType="variant">
      <vt:variant>
        <vt:lpstr>Phông được Dùng</vt:lpstr>
      </vt:variant>
      <vt:variant>
        <vt:i4>8</vt:i4>
      </vt:variant>
      <vt:variant>
        <vt:lpstr>Chủ đề</vt:lpstr>
      </vt:variant>
      <vt:variant>
        <vt:i4>5</vt:i4>
      </vt:variant>
      <vt:variant>
        <vt:lpstr>Tiêu đề Bản chiếu</vt:lpstr>
      </vt:variant>
      <vt:variant>
        <vt:i4>34</vt:i4>
      </vt:variant>
    </vt:vector>
  </HeadingPairs>
  <TitlesOfParts>
    <vt:vector size="47" baseType="lpstr">
      <vt:lpstr>等线</vt:lpstr>
      <vt:lpstr>等线 Light</vt:lpstr>
      <vt:lpstr>Arial</vt:lpstr>
      <vt:lpstr>Arial-Rounded</vt:lpstr>
      <vt:lpstr>Calibri</vt:lpstr>
      <vt:lpstr>Kalam</vt:lpstr>
      <vt:lpstr>Montserrat</vt:lpstr>
      <vt:lpstr>Times New Roman</vt:lpstr>
      <vt:lpstr>Office Theme</vt:lpstr>
      <vt:lpstr>Doodle Sketchbook by Slidesgo</vt:lpstr>
      <vt:lpstr>1_Office Theme</vt:lpstr>
      <vt:lpstr>5_Office Theme</vt:lpstr>
      <vt:lpstr>千图网拥有20W+精美PPT模板 更多PPT模板下载至：www.58pic.com/office/ppt​​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trangnguyencdsphn@gmail.com</cp:lastModifiedBy>
  <cp:revision>29</cp:revision>
  <dcterms:created xsi:type="dcterms:W3CDTF">2021-07-20T01:55:21Z</dcterms:created>
  <dcterms:modified xsi:type="dcterms:W3CDTF">2022-04-24T08:06:55Z</dcterms:modified>
</cp:coreProperties>
</file>