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5" r:id="rId3"/>
    <p:sldId id="257" r:id="rId4"/>
    <p:sldId id="258" r:id="rId5"/>
    <p:sldId id="315" r:id="rId6"/>
    <p:sldId id="260" r:id="rId7"/>
    <p:sldId id="261" r:id="rId8"/>
    <p:sldId id="262" r:id="rId9"/>
    <p:sldId id="316" r:id="rId10"/>
    <p:sldId id="278" r:id="rId11"/>
    <p:sldId id="259" r:id="rId12"/>
    <p:sldId id="270" r:id="rId13"/>
    <p:sldId id="307" r:id="rId14"/>
    <p:sldId id="263" r:id="rId15"/>
    <p:sldId id="312" r:id="rId16"/>
    <p:sldId id="313" r:id="rId17"/>
    <p:sldId id="264" r:id="rId18"/>
    <p:sldId id="279" r:id="rId19"/>
    <p:sldId id="299" r:id="rId20"/>
    <p:sldId id="314" r:id="rId21"/>
    <p:sldId id="269" r:id="rId22"/>
    <p:sldId id="271" r:id="rId23"/>
  </p:sldIdLst>
  <p:sldSz cx="12190413" cy="6858000"/>
  <p:notesSz cx="6858000" cy="9144000"/>
  <p:custDataLst>
    <p:tags r:id="rId2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D6C2"/>
    <a:srgbClr val="00B3D1"/>
    <a:srgbClr val="00D5E3"/>
    <a:srgbClr val="FFC6D5"/>
    <a:srgbClr val="FF6200"/>
    <a:srgbClr val="FFE7D6"/>
    <a:srgbClr val="FF9900"/>
    <a:srgbClr val="E5FFD0"/>
    <a:srgbClr val="37BFA5"/>
    <a:srgbClr val="5C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8" autoAdjust="0"/>
    <p:restoredTop sz="94660"/>
  </p:normalViewPr>
  <p:slideViewPr>
    <p:cSldViewPr>
      <p:cViewPr>
        <p:scale>
          <a:sx n="50" d="100"/>
          <a:sy n="50" d="100"/>
        </p:scale>
        <p:origin x="-1554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9.xml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9.png"/><Relationship Id="rId7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gif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slide" Target="slide11.xml"/><Relationship Id="rId7" Type="http://schemas.openxmlformats.org/officeDocument/2006/relationships/image" Target="../media/image9.jpeg"/><Relationship Id="rId12" Type="http://schemas.openxmlformats.org/officeDocument/2006/relationships/image" Target="../media/image12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1.gif"/><Relationship Id="rId5" Type="http://schemas.openxmlformats.org/officeDocument/2006/relationships/image" Target="../media/image8.png"/><Relationship Id="rId15" Type="http://schemas.openxmlformats.org/officeDocument/2006/relationships/slide" Target="slide6.xml"/><Relationship Id="rId10" Type="http://schemas.openxmlformats.org/officeDocument/2006/relationships/image" Target="../media/image13.gif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7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032CEA90-1E6F-4752-8532-68148D165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xmlns="" id="{5B73CF6C-F0E8-4B7B-9EB1-66F767D40D4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xmlns="" id="{3B3E5ACC-D8B5-423C-9085-1F057A374B03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991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xmlns="" id="{014ACECC-BC48-4ABF-98B5-B8E0302ACC56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999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A46389EB-E474-498D-9891-DC1C8459AE36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992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FB2D5CD0-3F29-442C-8940-B32507F3734D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993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4879363-C0D6-41D6-B12A-445758C787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3A7AAF00-3AB9-489E-8063-4908685B70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xmlns="" id="{AB52C048-2F2B-488D-BA32-ABD511713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297C696-24DB-4C0E-AEF6-A7EBA259AB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A39BABD-628E-4879-8535-2D5D50C8B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A3A99B3-03E7-4B14-A028-BF658724E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4C13914-B4B3-4720-B0A2-E40FBD2110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7AE596E-92A1-4576-BE74-DA967D8432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0880D6CE-802E-44DD-9886-120C750C640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xmlns="" id="{B98F7A65-5BA0-4EC6-8196-37EC59666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510" y="275519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FE798C65-CB67-43F5-A727-DF3A88D41811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𝟓𝟒𝟐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𝟒𝟒𝟗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E798C65-CB67-43F5-A727-DF3A88D41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6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52ADD07-55F2-46CF-A517-B53F01955A75}"/>
              </a:ext>
            </a:extLst>
          </p:cNvPr>
          <p:cNvSpPr/>
          <p:nvPr/>
        </p:nvSpPr>
        <p:spPr>
          <a:xfrm>
            <a:off x="3214886" y="3933056"/>
            <a:ext cx="5616624" cy="1224136"/>
          </a:xfrm>
          <a:prstGeom prst="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86894" y="1787051"/>
            <a:ext cx="56166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</a:t>
            </a:r>
          </a:p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(CÓ NHỚ)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37239CC4-E4F4-4754-A344-4CEA32B88B37}"/>
              </a:ext>
            </a:extLst>
          </p:cNvPr>
          <p:cNvSpPr/>
          <p:nvPr/>
        </p:nvSpPr>
        <p:spPr>
          <a:xfrm>
            <a:off x="4392524" y="2276872"/>
            <a:ext cx="2948001" cy="3024336"/>
          </a:xfrm>
          <a:prstGeom prst="ellipse">
            <a:avLst/>
          </a:prstGeom>
          <a:solidFill>
            <a:srgbClr val="E5D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674948" y="3235042"/>
            <a:ext cx="23831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710293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1897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18972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401897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4018972"/>
                <a:ext cx="760144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7 5 6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3 8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80258"/>
              </a:xfrm>
              <a:prstGeom prst="rect">
                <a:avLst/>
              </a:prstGeom>
              <a:blipFill>
                <a:blip r:embed="rId5"/>
                <a:stretch>
                  <a:fillRect l="-24315" r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Mẫu: </a:t>
            </a:r>
            <a:r>
              <a:rPr lang="en-US" sz="4000" b="1" dirty="0">
                <a:cs typeface="Times New Roman" pitchFamily="18" charset="0"/>
              </a:rPr>
              <a:t>756 – 38 </a:t>
            </a:r>
            <a:r>
              <a:rPr lang="vi-VN" sz="4000" b="1" dirty="0">
                <a:cs typeface="Times New Roman" pitchFamily="18" charset="0"/>
              </a:rPr>
              <a:t>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ED4EE1-A5EF-4A0F-A8E7-F4A90DC79013}"/>
              </a:ext>
            </a:extLst>
          </p:cNvPr>
          <p:cNvSpPr txBox="1"/>
          <p:nvPr/>
        </p:nvSpPr>
        <p:spPr>
          <a:xfrm>
            <a:off x="634514" y="2553953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6 </a:t>
            </a:r>
            <a:r>
              <a:rPr lang="en-US" sz="3200" dirty="0" err="1">
                <a:cs typeface="Times New Roman" pitchFamily="18" charset="0"/>
              </a:rPr>
              <a:t>không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được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cho</a:t>
            </a:r>
            <a:r>
              <a:rPr lang="en-US" sz="3200" dirty="0">
                <a:cs typeface="Times New Roman" pitchFamily="18" charset="0"/>
              </a:rPr>
              <a:t> 8 </a:t>
            </a:r>
            <a:r>
              <a:rPr lang="en-US" sz="3200" dirty="0" err="1">
                <a:cs typeface="Times New Roman" pitchFamily="18" charset="0"/>
              </a:rPr>
              <a:t>lấy</a:t>
            </a:r>
            <a:r>
              <a:rPr lang="en-US" sz="3200" dirty="0">
                <a:cs typeface="Times New Roman" pitchFamily="18" charset="0"/>
              </a:rPr>
              <a:t> 16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8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8,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8,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13E772-7405-4331-BD3D-0B363BFBF421}"/>
              </a:ext>
            </a:extLst>
          </p:cNvPr>
          <p:cNvSpPr txBox="1"/>
          <p:nvPr/>
        </p:nvSpPr>
        <p:spPr>
          <a:xfrm>
            <a:off x="694606" y="3689279"/>
            <a:ext cx="5947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3 </a:t>
            </a:r>
            <a:r>
              <a:rPr lang="en-US" sz="3200" dirty="0" err="1">
                <a:cs typeface="Times New Roman" pitchFamily="18" charset="0"/>
              </a:rPr>
              <a:t>thêm</a:t>
            </a:r>
            <a:r>
              <a:rPr lang="en-US" sz="3200" dirty="0">
                <a:cs typeface="Times New Roman" pitchFamily="18" charset="0"/>
              </a:rPr>
              <a:t>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4, 5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4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xmlns="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23130C-6655-4262-8AD1-294586EAD688}"/>
              </a:ext>
            </a:extLst>
          </p:cNvPr>
          <p:cNvSpPr txBox="1"/>
          <p:nvPr/>
        </p:nvSpPr>
        <p:spPr>
          <a:xfrm>
            <a:off x="694606" y="4824605"/>
            <a:ext cx="5947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200" dirty="0">
                <a:cs typeface="Times New Roman" pitchFamily="18" charset="0"/>
              </a:rPr>
              <a:t>Hạ </a:t>
            </a:r>
            <a:r>
              <a:rPr lang="en-US" sz="3200" dirty="0">
                <a:cs typeface="Times New Roman" pitchFamily="18" charset="0"/>
              </a:rPr>
              <a:t>7</a:t>
            </a:r>
            <a:r>
              <a:rPr lang="vi-VN" sz="3200" dirty="0">
                <a:cs typeface="Times New Roman" pitchFamily="18" charset="0"/>
              </a:rPr>
              <a:t>, viết </a:t>
            </a:r>
            <a:r>
              <a:rPr lang="en-US" sz="3200" dirty="0">
                <a:cs typeface="Times New Roman" pitchFamily="18" charset="0"/>
              </a:rPr>
              <a:t>7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401897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4018972"/>
                <a:ext cx="760144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xmlns="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756 – 38 = 718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959263C-08B3-44B3-8863-5603A282251F}"/>
              </a:ext>
            </a:extLst>
          </p:cNvPr>
          <p:cNvSpPr txBox="1"/>
          <p:nvPr/>
        </p:nvSpPr>
        <p:spPr>
          <a:xfrm>
            <a:off x="10989656" y="391054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32" grpId="0"/>
      <p:bldP spid="32" grpId="1"/>
      <p:bldP spid="3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93535" y="1362751"/>
            <a:ext cx="3770489" cy="4500193"/>
            <a:chOff x="2543998" y="447031"/>
            <a:chExt cx="3770489" cy="45001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3" t="52541" r="6489" b="26570"/>
            <a:stretch/>
          </p:blipFill>
          <p:spPr>
            <a:xfrm>
              <a:off x="2543998" y="447031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567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19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241499" y="1417836"/>
            <a:ext cx="3176119" cy="4238661"/>
            <a:chOff x="-85675" y="2657118"/>
            <a:chExt cx="3176119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2" t="51749" r="68065" b="28094"/>
            <a:stretch/>
          </p:blipFill>
          <p:spPr>
            <a:xfrm>
              <a:off x="-85675" y="2657118"/>
              <a:ext cx="3176119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0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453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47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09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616" r="5793" b="73495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850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27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40346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358395" y="1285837"/>
            <a:ext cx="3505301" cy="4392488"/>
            <a:chOff x="8956071" y="349733"/>
            <a:chExt cx="3505301" cy="43924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74618" r="32488" b="4493"/>
            <a:stretch/>
          </p:blipFill>
          <p:spPr>
            <a:xfrm>
              <a:off x="8956071" y="349733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408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23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71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𝟒𝟎𝟔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𝟒𝟒𝟖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16814" y="45616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𝟖𝟐𝟑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814" y="45616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𝟑𝟖𝟓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78230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1897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18972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401897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4018972"/>
                <a:ext cx="760144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55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1 4 3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55829"/>
              </a:xfrm>
              <a:prstGeom prst="rect">
                <a:avLst/>
              </a:prstGeom>
              <a:blipFill>
                <a:blip r:embed="rId5"/>
                <a:stretch>
                  <a:fillRect l="-21918" r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143 – 7 </a:t>
            </a:r>
            <a:r>
              <a:rPr lang="vi-VN" sz="4000" b="1" dirty="0">
                <a:cs typeface="Times New Roman" pitchFamily="18" charset="0"/>
              </a:rPr>
              <a:t>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ED4EE1-A5EF-4A0F-A8E7-F4A90DC79013}"/>
              </a:ext>
            </a:extLst>
          </p:cNvPr>
          <p:cNvSpPr txBox="1"/>
          <p:nvPr/>
        </p:nvSpPr>
        <p:spPr>
          <a:xfrm>
            <a:off x="627414" y="2733796"/>
            <a:ext cx="6404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3 </a:t>
            </a:r>
            <a:r>
              <a:rPr lang="en-US" sz="3200" dirty="0" err="1">
                <a:cs typeface="Times New Roman" pitchFamily="18" charset="0"/>
              </a:rPr>
              <a:t>không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được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cho</a:t>
            </a:r>
            <a:r>
              <a:rPr lang="en-US" sz="3200" dirty="0">
                <a:cs typeface="Times New Roman" pitchFamily="18" charset="0"/>
              </a:rPr>
              <a:t> 7 </a:t>
            </a:r>
            <a:r>
              <a:rPr lang="en-US" sz="3200" dirty="0" err="1">
                <a:cs typeface="Times New Roman" pitchFamily="18" charset="0"/>
              </a:rPr>
              <a:t>lấy</a:t>
            </a:r>
            <a:r>
              <a:rPr lang="en-US" sz="3200" dirty="0">
                <a:cs typeface="Times New Roman" pitchFamily="18" charset="0"/>
              </a:rPr>
              <a:t> 14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7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6,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6,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13E772-7405-4331-BD3D-0B363BFBF421}"/>
              </a:ext>
            </a:extLst>
          </p:cNvPr>
          <p:cNvSpPr txBox="1"/>
          <p:nvPr/>
        </p:nvSpPr>
        <p:spPr>
          <a:xfrm>
            <a:off x="617776" y="3881999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4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3,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3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xmlns="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23130C-6655-4262-8AD1-294586EAD688}"/>
              </a:ext>
            </a:extLst>
          </p:cNvPr>
          <p:cNvSpPr txBox="1"/>
          <p:nvPr/>
        </p:nvSpPr>
        <p:spPr>
          <a:xfrm>
            <a:off x="631486" y="4537758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200" dirty="0">
                <a:cs typeface="Times New Roman" pitchFamily="18" charset="0"/>
              </a:rPr>
              <a:t>Hạ 1, viết 1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401897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4018972"/>
                <a:ext cx="760144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xmlns="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143 – 7 = 136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A0D1675-AC35-4711-932C-69F0AE73CF40}"/>
              </a:ext>
            </a:extLst>
          </p:cNvPr>
          <p:cNvSpPr txBox="1"/>
          <p:nvPr/>
        </p:nvSpPr>
        <p:spPr>
          <a:xfrm>
            <a:off x="11057053" y="393262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32" grpId="0"/>
      <p:bldP spid="32" grpId="1"/>
      <p:bldP spid="3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8377" y="1168023"/>
            <a:ext cx="3932298" cy="4693317"/>
            <a:chOff x="2348840" y="252303"/>
            <a:chExt cx="3932298" cy="4693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5" t="52537" r="6787" b="26574"/>
            <a:stretch/>
          </p:blipFill>
          <p:spPr>
            <a:xfrm>
              <a:off x="2348840" y="252303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39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615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9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3992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733273" y="1491998"/>
            <a:ext cx="3709338" cy="4238661"/>
            <a:chOff x="-577449" y="2731280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20" t="29222" r="7753" b="50621"/>
            <a:stretch/>
          </p:blipFill>
          <p:spPr>
            <a:xfrm>
              <a:off x="-577449" y="2731280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323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71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71568" y="1491998"/>
            <a:ext cx="3661562" cy="4535089"/>
            <a:chOff x="5907138" y="2680130"/>
            <a:chExt cx="3661562" cy="45350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4871" r="65589" b="74240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467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942093" y="1331843"/>
            <a:ext cx="3733637" cy="4405905"/>
            <a:chOff x="8539769" y="395739"/>
            <a:chExt cx="3733637" cy="44059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" t="28669" r="64975" b="51659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613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𝟑𝟏𝟕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𝟔𝟎𝟔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𝟒𝟓𝟗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𝟔𝟎𝟖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7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089" y="255315"/>
            <a:ext cx="4457101" cy="678033"/>
            <a:chOff x="1253941" y="511805"/>
            <a:chExt cx="44571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51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299620" y="852497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D44056E-9D55-4519-A750-4693FDCD5135}"/>
              </a:ext>
            </a:extLst>
          </p:cNvPr>
          <p:cNvGrpSpPr/>
          <p:nvPr/>
        </p:nvGrpSpPr>
        <p:grpSpPr>
          <a:xfrm>
            <a:off x="659670" y="860323"/>
            <a:ext cx="4812389" cy="2753464"/>
            <a:chOff x="1753347" y="2217071"/>
            <a:chExt cx="4812389" cy="27534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" t="68846" r="49169" b="6160"/>
            <a:stretch/>
          </p:blipFill>
          <p:spPr>
            <a:xfrm>
              <a:off x="1753347" y="2217071"/>
              <a:ext cx="4812389" cy="275346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275 – 38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470 – 59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xmlns="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5157E6-6823-4115-95A2-79C369EE1FAC}"/>
              </a:ext>
            </a:extLst>
          </p:cNvPr>
          <p:cNvGrpSpPr/>
          <p:nvPr/>
        </p:nvGrpSpPr>
        <p:grpSpPr>
          <a:xfrm>
            <a:off x="6311230" y="1020104"/>
            <a:ext cx="4362628" cy="2496128"/>
            <a:chOff x="2131515" y="240958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2" t="7227" r="258" b="67780"/>
            <a:stretch/>
          </p:blipFill>
          <p:spPr>
            <a:xfrm>
              <a:off x="2131515" y="240958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E6ACA6F-244E-4554-9ED2-D91167C62FCA}"/>
                </a:ext>
              </a:extLst>
            </p:cNvPr>
            <p:cNvSpPr txBox="1"/>
            <p:nvPr/>
          </p:nvSpPr>
          <p:spPr>
            <a:xfrm>
              <a:off x="3493777" y="2774420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783 – 5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865 – 9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3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55CEFF2-E7DA-48D0-8596-44B94C23AC37}"/>
                  </a:ext>
                </a:extLst>
              </p:cNvPr>
              <p:cNvSpPr/>
              <p:nvPr/>
            </p:nvSpPr>
            <p:spPr>
              <a:xfrm>
                <a:off x="1560764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𝟐𝟑𝟕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764" y="5439595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470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𝟒𝟏𝟏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783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𝟕𝟕𝟖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865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4F87A9DC-B20A-44EF-86D3-E59F944BD871}"/>
                  </a:ext>
                </a:extLst>
              </p:cNvPr>
              <p:cNvSpPr/>
              <p:nvPr/>
            </p:nvSpPr>
            <p:spPr>
              <a:xfrm>
                <a:off x="9614468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𝟖𝟔𝟔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4468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15995" r="6233" b="9178"/>
          <a:stretch/>
        </p:blipFill>
        <p:spPr bwMode="auto">
          <a:xfrm>
            <a:off x="6605603" y="2613461"/>
            <a:ext cx="4929730" cy="340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384602" y="2510135"/>
            <a:ext cx="5786098" cy="3546682"/>
            <a:chOff x="841238" y="3405533"/>
            <a:chExt cx="5678094" cy="27278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9" t="36511" r="-49" b="36454"/>
            <a:stretch/>
          </p:blipFill>
          <p:spPr>
            <a:xfrm>
              <a:off x="841238" y="3405533"/>
              <a:ext cx="5678094" cy="27278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805581" y="4403801"/>
              <a:ext cx="3749407" cy="82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38006" y="700705"/>
            <a:ext cx="11714399" cy="1051109"/>
            <a:chOff x="910630" y="557947"/>
            <a:chExt cx="11574061" cy="1051109"/>
          </a:xfrm>
        </p:grpSpPr>
        <p:sp>
          <p:nvSpPr>
            <p:cNvPr id="27" name="TextBox 26"/>
            <p:cNvSpPr txBox="1"/>
            <p:nvPr/>
          </p:nvSpPr>
          <p:spPr>
            <a:xfrm>
              <a:off x="1760961" y="593393"/>
              <a:ext cx="107237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785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658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ounded Rectangular Callout 36"/>
          <p:cNvSpPr/>
          <p:nvPr/>
        </p:nvSpPr>
        <p:spPr>
          <a:xfrm>
            <a:off x="711291" y="3107807"/>
            <a:ext cx="5383915" cy="2576853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06351" y="3410708"/>
            <a:ext cx="4447390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785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658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535030" y="4806523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241811" y="1628312"/>
            <a:ext cx="407168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5087094" y="1196752"/>
            <a:ext cx="4248472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6376149" y="1628312"/>
            <a:ext cx="49756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0B06FC6-B417-46D2-9B68-F951BC557754}"/>
              </a:ext>
            </a:extLst>
          </p:cNvPr>
          <p:cNvCxnSpPr>
            <a:cxnSpLocks/>
          </p:cNvCxnSpPr>
          <p:nvPr/>
        </p:nvCxnSpPr>
        <p:spPr>
          <a:xfrm>
            <a:off x="9695606" y="1196752"/>
            <a:ext cx="217433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uiExpand="1" build="p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19ABBE-98A8-45AE-BCDB-F1F64674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486B59-8BF9-4C8B-8D4A-E16FEEDBB9E3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7CE09D-0E3F-4CD4-A972-337CD10F8237}"/>
              </a:ext>
            </a:extLst>
          </p:cNvPr>
          <p:cNvSpPr txBox="1"/>
          <p:nvPr/>
        </p:nvSpPr>
        <p:spPr>
          <a:xfrm>
            <a:off x="3654913" y="4065995"/>
            <a:ext cx="4880585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Còn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lại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cuốn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sách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CA9BC8-514D-4C06-AF82-D92DA68A2A2C}"/>
              </a:ext>
            </a:extLst>
          </p:cNvPr>
          <p:cNvSpPr txBox="1"/>
          <p:nvPr/>
        </p:nvSpPr>
        <p:spPr>
          <a:xfrm>
            <a:off x="4078982" y="4925827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785 – 685  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157125-BC00-4AC5-BCE9-3687B64908BD}"/>
              </a:ext>
            </a:extLst>
          </p:cNvPr>
          <p:cNvSpPr txBox="1"/>
          <p:nvPr/>
        </p:nvSpPr>
        <p:spPr>
          <a:xfrm>
            <a:off x="4295006" y="5785659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127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cuốn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sách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6195A6-C147-4E5F-977C-DA01F6810D1C}"/>
              </a:ext>
            </a:extLst>
          </p:cNvPr>
          <p:cNvSpPr/>
          <p:nvPr/>
        </p:nvSpPr>
        <p:spPr>
          <a:xfrm>
            <a:off x="6239222" y="4932408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127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cuốn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sách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352A081-73ED-4F1A-ABBC-01063922E795}"/>
              </a:ext>
            </a:extLst>
          </p:cNvPr>
          <p:cNvGrpSpPr/>
          <p:nvPr/>
        </p:nvGrpSpPr>
        <p:grpSpPr>
          <a:xfrm>
            <a:off x="238007" y="660769"/>
            <a:ext cx="11714398" cy="1051109"/>
            <a:chOff x="910630" y="557947"/>
            <a:chExt cx="11574060" cy="10511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1F0CC37-8AEC-4F44-B995-1CF4B5C61E71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785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658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A576F62-6752-4957-A460-055A3DE6F186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F262778-078D-446D-B936-E153AFAA3F2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C485D2F0-114B-4347-A58D-7BC43E6543DA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03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F54C502-0136-46FC-8A10-01D2ADEEF920}"/>
              </a:ext>
            </a:extLst>
          </p:cNvPr>
          <p:cNvSpPr/>
          <p:nvPr/>
        </p:nvSpPr>
        <p:spPr>
          <a:xfrm>
            <a:off x="4006974" y="2204864"/>
            <a:ext cx="3528392" cy="1224136"/>
          </a:xfrm>
          <a:prstGeom prst="roundRect">
            <a:avLst/>
          </a:prstGeom>
          <a:solidFill>
            <a:srgbClr val="00B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85" y="3796591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4886" y="2492896"/>
            <a:ext cx="5999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4" y="188640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50" y="3439564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187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𝟐𝟕𝟎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346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𝟑𝟑𝟖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874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48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𝟕𝟐𝟔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24C9A20-83D2-4380-BFF3-AC0B2319E53A}"/>
              </a:ext>
            </a:extLst>
          </p:cNvPr>
          <p:cNvGrpSpPr/>
          <p:nvPr/>
        </p:nvGrpSpPr>
        <p:grpSpPr>
          <a:xfrm>
            <a:off x="694606" y="224935"/>
            <a:ext cx="10801200" cy="3065961"/>
            <a:chOff x="838622" y="266879"/>
            <a:chExt cx="10801200" cy="30659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B1567D8-DC58-4C8F-8FB8-A7725C9E99C7}"/>
                </a:ext>
              </a:extLst>
            </p:cNvPr>
            <p:cNvGrpSpPr/>
            <p:nvPr/>
          </p:nvGrpSpPr>
          <p:grpSpPr>
            <a:xfrm>
              <a:off x="838622" y="266879"/>
              <a:ext cx="10801200" cy="3065961"/>
              <a:chOff x="-3380042" y="1089594"/>
              <a:chExt cx="10801200" cy="306596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83" t="68693" r="4641" b="6314"/>
              <a:stretch/>
            </p:blipFill>
            <p:spPr>
              <a:xfrm>
                <a:off x="-3380042" y="1089594"/>
                <a:ext cx="10801200" cy="306596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457 – 187 	    346 – 8 		  874 - 48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2164" y="476672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48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6614" y="2276872"/>
            <a:ext cx="10801200" cy="1152128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xmlns="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22" y="3875119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31580" y="127823"/>
            <a:ext cx="2950815" cy="2621217"/>
          </a:xfrm>
          <a:prstGeom prst="rect">
            <a:avLst/>
          </a:prstGeom>
        </p:spPr>
      </p:pic>
      <p:pic>
        <p:nvPicPr>
          <p:cNvPr id="1026" name="Picture 2" descr="Má»T LÆ¯á» I CÃU CÃ Máº®T MÃC Báº CH TUá»C Báº°NG THÃP KHÃNG Gá»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995406" y="3790152"/>
            <a:ext cx="360953" cy="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1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5878" y="3737458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ArtStation - Bluefish Animation, Beth R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4721123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ish Sticker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8" y="5092991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340" flipH="1">
            <a:off x="7308750" y="1166928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65777" y="232225"/>
            <a:ext cx="2710479" cy="3250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047" y="1462846"/>
            <a:ext cx="4834455" cy="2007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F217AB-2749-445B-BE6E-F6F66BBA5A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6326" t="4940" r="28959" b="19727"/>
          <a:stretch/>
        </p:blipFill>
        <p:spPr>
          <a:xfrm>
            <a:off x="2691509" y="3532791"/>
            <a:ext cx="4539055" cy="1659251"/>
          </a:xfrm>
          <a:prstGeom prst="rect">
            <a:avLst/>
          </a:prstGeom>
        </p:spPr>
      </p:pic>
      <p:pic>
        <p:nvPicPr>
          <p:cNvPr id="27" name="P6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44" y="3909039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91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4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481002" flipH="1">
            <a:off x="4025903" y="193401"/>
            <a:ext cx="2950815" cy="2621217"/>
          </a:xfrm>
          <a:prstGeom prst="rect">
            <a:avLst/>
          </a:prstGeom>
        </p:spPr>
      </p:pic>
      <p:pic>
        <p:nvPicPr>
          <p:cNvPr id="12" name="23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6" y="229089"/>
            <a:ext cx="1472909" cy="3982313"/>
          </a:xfrm>
          <a:prstGeom prst="rect">
            <a:avLst/>
          </a:prstGeom>
        </p:spPr>
      </p:pic>
      <p:pic>
        <p:nvPicPr>
          <p:cNvPr id="17" name="22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31580" y="127823"/>
            <a:ext cx="2950815" cy="2621217"/>
          </a:xfrm>
          <a:prstGeom prst="rect">
            <a:avLst/>
          </a:prstGeom>
        </p:spPr>
      </p:pic>
      <p:pic>
        <p:nvPicPr>
          <p:cNvPr id="1026" name="21 NK PowerSkills" descr="Má»T LÆ¯á» I CÃU CÃ Máº®T MÃC Báº CH TUá»C Báº°NG THÃP KHÃNG Gá»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995406" y="3790152"/>
            <a:ext cx="360953" cy="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20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5878" y="3737458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19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64" y="4358579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18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39" y="3219223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17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4721123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16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8" y="5092991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15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340" flipH="1">
            <a:off x="7308750" y="1166928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4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97320" y="209943"/>
            <a:ext cx="2710479" cy="3250950"/>
          </a:xfrm>
          <a:prstGeom prst="rect">
            <a:avLst/>
          </a:prstGeom>
        </p:spPr>
      </p:pic>
      <p:sp>
        <p:nvSpPr>
          <p:cNvPr id="34" name="Ghé thăm Fb.com/nkpowerskills">
            <a:hlinkClick r:id="rId14" action="ppaction://hlinksldjump"/>
          </p:cNvPr>
          <p:cNvSpPr/>
          <p:nvPr/>
        </p:nvSpPr>
        <p:spPr>
          <a:xfrm>
            <a:off x="9767536" y="70032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3</a:t>
            </a:r>
          </a:p>
        </p:txBody>
      </p:sp>
      <p:sp>
        <p:nvSpPr>
          <p:cNvPr id="35" name="Ghé thăm Fb.com/nkpowerskills">
            <a:hlinkClick r:id="rId15" action="ppaction://hlinksldjump"/>
          </p:cNvPr>
          <p:cNvSpPr/>
          <p:nvPr/>
        </p:nvSpPr>
        <p:spPr>
          <a:xfrm>
            <a:off x="8941485" y="71430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2</a:t>
            </a:r>
          </a:p>
        </p:txBody>
      </p:sp>
      <p:sp>
        <p:nvSpPr>
          <p:cNvPr id="36" name="Ghé thăm Fb.com/nkpowerskills">
            <a:hlinkClick r:id="rId16" action="ppaction://hlinksldjump"/>
          </p:cNvPr>
          <p:cNvSpPr/>
          <p:nvPr/>
        </p:nvSpPr>
        <p:spPr>
          <a:xfrm>
            <a:off x="8115434" y="68634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1</a:t>
            </a:r>
          </a:p>
        </p:txBody>
      </p:sp>
      <p:sp>
        <p:nvSpPr>
          <p:cNvPr id="37" name="Ghé thăm Fb.com/nkpowerskills">
            <a:hlinkClick r:id="rId17" action="ppaction://hlinksldjump"/>
          </p:cNvPr>
          <p:cNvSpPr/>
          <p:nvPr/>
        </p:nvSpPr>
        <p:spPr>
          <a:xfrm>
            <a:off x="10593588" y="72828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4</a:t>
            </a:r>
          </a:p>
        </p:txBody>
      </p:sp>
      <p:sp>
        <p:nvSpPr>
          <p:cNvPr id="38" name="Ghé thăm Fb.com/nkpowerskills">
            <a:hlinkClick r:id="rId18" action="ppaction://hlinksldjump"/>
          </p:cNvPr>
          <p:cNvSpPr/>
          <p:nvPr/>
        </p:nvSpPr>
        <p:spPr>
          <a:xfrm>
            <a:off x="11419640" y="74227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5</a:t>
            </a:r>
          </a:p>
        </p:txBody>
      </p:sp>
      <p:pic>
        <p:nvPicPr>
          <p:cNvPr id="40" name="13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095" y="-64621"/>
            <a:ext cx="1779398" cy="100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2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15403" y="149452"/>
            <a:ext cx="2950815" cy="2621217"/>
          </a:xfrm>
          <a:prstGeom prst="rect">
            <a:avLst/>
          </a:prstGeom>
        </p:spPr>
      </p:pic>
      <p:pic>
        <p:nvPicPr>
          <p:cNvPr id="45" name="11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52" flipH="1">
            <a:off x="8225612" y="1659004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10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65777" y="232225"/>
            <a:ext cx="2710479" cy="3250950"/>
          </a:xfrm>
          <a:prstGeom prst="rect">
            <a:avLst/>
          </a:prstGeom>
        </p:spPr>
      </p:pic>
      <p:pic>
        <p:nvPicPr>
          <p:cNvPr id="47" name="09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0539" y="32068"/>
            <a:ext cx="1079203" cy="8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08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34" y="1073223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7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98" y="-177973"/>
            <a:ext cx="1142809" cy="15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6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8543">
            <a:off x="8076497" y="1742446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5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37" y="-125325"/>
            <a:ext cx="1068498" cy="10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04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 flipH="1">
            <a:off x="7996816" y="2114520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03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2335" y="98066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0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047" y="1462846"/>
            <a:ext cx="4834455" cy="2007713"/>
          </a:xfrm>
          <a:prstGeom prst="rect">
            <a:avLst/>
          </a:prstGeom>
        </p:spPr>
      </p:pic>
      <p:pic>
        <p:nvPicPr>
          <p:cNvPr id="39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55" y="1021008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8BC4E411-9A1A-4824-BF33-F59B771C34D0}"/>
              </a:ext>
            </a:extLst>
          </p:cNvPr>
          <p:cNvSpPr/>
          <p:nvPr/>
        </p:nvSpPr>
        <p:spPr>
          <a:xfrm>
            <a:off x="10934911" y="5930961"/>
            <a:ext cx="936104" cy="62171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3 C -0.03607 0.00833 -0.04089 0.01019 -0.04089 0.0125 C -0.04089 0.01482 -0.03607 0.0169 -0.03021 0.0169 C -0.02422 0.0169 -0.0194 0.01482 -0.0194 0.0125 C -0.0194 0.01019 -0.02422 0.00833 -0.03021 0.00833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4 C -0.03607 0.00834 -0.04088 0.01019 -0.04088 0.0125 C -0.04088 0.01482 -0.03607 0.0169 -0.03021 0.0169 C -0.02422 0.0169 -0.0194 0.01482 -0.0194 0.0125 C -0.0194 0.01019 -0.02422 0.00834 -0.03021 0.00834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3 C -0.03607 0.00833 -0.04088 0.01019 -0.04088 0.0125 C -0.04088 0.01482 -0.03607 0.0169 -0.03021 0.0169 C -0.02422 0.0169 -0.0194 0.01482 -0.0194 0.0125 C -0.0194 0.01019 -0.02422 0.00833 -0.03021 0.00833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2.5E-6 0.00023 C 0.03347 -0.0044 0.01953 -0.00532 0.04141 -0.00185 C 0.04284 -0.00139 0.0444 -0.00092 0.04584 -2.22222E-6 C 0.05729 0.00718 0.04336 0.0007 0.05456 0.00556 C 0.05703 0.00486 0.05977 0.00533 0.06211 0.00371 C 0.06328 0.00255 0.06276 -0.00023 0.06341 -0.00185 C 0.06615 -0.00856 0.06576 -0.00717 0.07097 -0.00926 C 0.07683 -0.00879 0.08268 -0.00856 0.08867 -0.00741 C 0.08998 -0.00717 0.09167 -0.00694 0.09297 -0.00555 C 0.09427 -0.00416 0.09466 -0.00162 0.09597 -2.22222E-6 C 0.0987 0.00347 0.10117 0.00394 0.10482 0.00556 C 0.10821 0.00486 0.11172 0.00463 0.11524 0.00371 C 0.1181 0.00278 0.1211 0.00116 0.12409 -2.22222E-6 C 0.12552 -0.00069 0.12683 -0.00162 0.12839 -0.00185 L 0.13581 -0.0037 C 0.14024 -0.00324 0.14505 -0.0044 0.14909 -0.00185 C 0.15078 -0.00092 0.15065 0.00301 0.15065 0.00556 C 0.15065 0.01111 0.14987 0.01667 0.14909 0.02222 C 0.14844 0.02593 0.1461 0.03334 0.1461 0.03357 C 0.14662 0.03565 0.14636 0.03843 0.14766 0.04074 C 0.15651 0.05741 0.14857 0.03172 0.15365 0.05 C 0.153 0.05185 0.15326 0.0544 0.15209 0.05556 C 0.14987 0.05718 0.14714 0.05741 0.14466 0.05741 C 0.13711 0.05741 0.12995 0.05602 0.12253 0.05556 C 0.11133 0.0507 0.12513 0.05718 0.11367 0.05 C 0.11224 0.04908 0.11055 0.04884 0.10925 0.04815 C 0.10755 0.04699 0.10638 0.04537 0.10482 0.04445 C 0.10287 0.04306 0.10078 0.0419 0.09896 0.04074 C 0.09401 0.04121 0.0888 0.04051 0.08412 0.04259 C 0.08229 0.04329 0.08255 0.04653 0.08112 0.04815 C 0.075 0.05486 0.07396 0.05486 0.06797 0.05741 C 0.06146 0.05672 0.05508 0.05695 0.0487 0.05556 C 0.04688 0.05509 0.04584 0.05278 0.0444 0.05185 C 0.04284 0.05093 0.04115 0.0507 0.03985 0.05 C 0.03828 0.04884 0.03698 0.04722 0.03542 0.0463 C 0.03399 0.04537 0.03242 0.04514 0.03099 0.04445 C 0.02943 0.04329 0.02813 0.04144 0.02657 0.04074 C 0.0237 0.03912 0.01771 0.03704 0.01771 0.03727 C 0.00768 0.03773 -0.00872 0.04074 -0.01914 0.03704 C -0.02122 0.03611 -0.02213 0.03334 -0.02357 0.03148 C -0.02552 0.02408 -0.02799 0.01759 -0.02357 0.00926 C -0.02187 0.00579 -0.01784 0.00648 -0.01471 0.00556 C -0.00976 0.00394 -0.00534 0.00232 -2.5E-6 0.00185 C 0.00339 0.00139 0.0069 0.00185 0.01042 0.00185 " pathEditMode="relative" rAng="0" ptsTypes="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240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2357 -0.0044 0.0138 -0.00532 0.02917 -0.00185 C 0.03021 -0.00139 0.03125 -0.00092 0.03229 0 C 0.04036 0.00718 0.0306 0.0007 0.03854 0.00556 C 0.04023 0.00486 0.04219 0.00533 0.04375 0.00371 C 0.04466 0.00255 0.04427 -0.00023 0.04479 -0.00185 C 0.04661 -0.00856 0.04635 -0.00717 0.05 -0.00926 C 0.05417 -0.00879 0.05833 -0.00856 0.0625 -0.00741 C 0.06354 -0.00717 0.06471 -0.00694 0.06562 -0.00555 C 0.06653 -0.00416 0.0668 -0.00162 0.06771 0 C 0.06966 0.00347 0.07135 0.00394 0.07396 0.00556 C 0.0763 0.00486 0.07877 0.00463 0.08125 0.00371 C 0.08333 0.00278 0.08542 0.00116 0.0875 0 C 0.08854 -0.00069 0.08945 -0.00162 0.09062 -0.00185 L 0.09583 -0.0037 C 0.09896 -0.00324 0.10234 -0.0044 0.10521 -0.00185 C 0.10638 -0.00092 0.10625 0.00301 0.10625 0.00556 C 0.10625 0.01111 0.10573 0.01667 0.10521 0.02222 C 0.10469 0.02593 0.10312 0.03334 0.10312 0.03334 C 0.10338 0.03565 0.10325 0.03843 0.10417 0.04074 C 0.11042 0.05741 0.10482 0.03171 0.10833 0.05 C 0.10794 0.05185 0.1082 0.0544 0.10729 0.05556 C 0.10573 0.05718 0.10377 0.05741 0.10208 0.05741 C 0.09674 0.05741 0.09167 0.05602 0.08646 0.05556 C 0.07851 0.0507 0.08828 0.05718 0.08021 0.05 C 0.07917 0.04908 0.07799 0.04884 0.07708 0.04815 C 0.07591 0.04699 0.075 0.04537 0.07396 0.04445 C 0.07252 0.04306 0.07109 0.0419 0.06979 0.04074 C 0.06627 0.04121 0.06263 0.04051 0.05937 0.04259 C 0.05807 0.04329 0.0582 0.04653 0.05729 0.04815 C 0.05286 0.05486 0.05221 0.05486 0.04792 0.05741 C 0.04336 0.05671 0.0388 0.05695 0.03437 0.05556 C 0.03307 0.05509 0.03229 0.05278 0.03125 0.05185 C 0.03021 0.05093 0.02903 0.0507 0.02812 0.05 C 0.02695 0.04884 0.02604 0.04722 0.025 0.0463 C 0.02396 0.04537 0.02278 0.04514 0.02187 0.04445 C 0.0207 0.04329 0.01979 0.04144 0.01875 0.04074 C 0.01667 0.03912 0.0125 0.03704 0.0125 0.03704 C 0.00534 0.03773 -0.00612 0.04074 -0.01354 0.03704 C -0.01498 0.03611 -0.01563 0.03334 -0.01667 0.03148 C -0.0181 0.02408 -0.01979 0.01759 -0.01667 0.00926 C -0.0155 0.00579 -0.01263 0.00648 -0.01042 0.00556 C -0.0069 0.00394 -0.00378 0.00232 0 0.00185 C 0.00234 0.00139 0.00482 0.00185 0.00729 0.00185 " pathEditMode="relative" ptsTypes="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0.00277 L 0.00378 0.003 C 0.00378 0.00162 0.00326 -0.01644 0.00274 -0.02084 C 0.00248 -0.02246 0.00196 -0.02362 0.0017 -0.025 C 0.00144 -0.02639 0.00144 -0.02801 0.00104 -0.0294 C -0.00052 -0.0345 -0.00221 -0.03797 -0.00429 -0.0419 C -0.00481 -0.04283 -0.00547 -0.04352 -0.00586 -0.04468 C -0.00677 -0.04653 -0.00807 -0.05 -0.00859 -0.05301 C -0.00898 -0.05579 -0.00963 -0.06158 -0.00963 -0.06135 C -0.00989 -0.06852 -0.00976 -0.07547 -0.01015 -0.08241 C -0.01028 -0.08403 -0.0108 -0.08519 -0.0112 -0.08658 C -0.01341 -0.09306 -0.01432 -0.09468 -0.01666 -0.09931 C -0.01718 -0.1 -0.01771 -0.10116 -0.01823 -0.10209 C -0.02304 -0.10903 -0.0181 -0.10093 -0.022 -0.10764 C -0.02239 -0.10903 -0.02252 -0.11088 -0.02304 -0.11181 C -0.02409 -0.1132 -0.0263 -0.11459 -0.0263 -0.11436 C -0.03646 -0.11343 -0.03737 -0.12246 -0.04023 -0.10903 C -0.04062 -0.10718 -0.04101 -0.1051 -0.04127 -0.10348 C -0.04114 -0.1 -0.0414 -0.09653 -0.04075 -0.09375 C -0.0388 -0.08357 -0.03711 -0.08658 -0.03437 -0.07963 L -0.03268 -0.07547 C -0.03255 -0.07362 -0.03255 -0.07153 -0.03216 -0.06991 C -0.03203 -0.06829 -0.03125 -0.06713 -0.03112 -0.06575 C -0.03099 -0.05579 -0.03125 -0.04792 -0.03216 -0.03912 C -0.03242 -0.0375 -0.03255 -0.03635 -0.03268 -0.03496 C -0.03255 -0.03287 -0.03268 -0.03056 -0.03216 -0.0294 C -0.03151 -0.02732 -0.03047 -0.02709 -0.02955 -0.02639 C -0.02851 -0.02547 -0.02734 -0.02524 -0.0263 -0.02362 C -0.02474 -0.02084 -0.02448 -0.02014 -0.02252 -0.01806 C -0.022 -0.01737 -0.02148 -0.01713 -0.02096 -0.01667 C -0.01901 -0.00139 -0.02213 -0.02454 -0.01927 -0.00834 C -0.01888 -0.00556 -0.01875 -0.00255 -0.01823 4.44444E-6 C -0.01784 0.00208 -0.01745 0.00393 -0.01718 0.00578 C -0.01666 0.00925 -0.01653 0.01157 -0.01614 0.0155 C -0.01575 0.01851 -0.01562 0.02152 -0.01497 0.02384 C -0.01406 0.028 -0.01393 0.02893 -0.01237 0.03217 C -0.00794 0.04189 -0.01458 0.02569 -0.00755 0.03796 C -0.0069 0.03888 -0.00651 0.04004 -0.00586 0.04074 C -0.00521 0.04143 -0.00442 0.04143 -0.00377 0.04213 C -0.00325 0.04259 -0.0026 0.04305 -0.00208 0.04375 C -2.70833E-6 0.04305 0.00222 0.04375 0.0043 0.04213 C 0.0056 0.0412 0.00755 0.03657 0.00755 0.03657 C 0.00886 0.02592 0.00703 0.03912 0.00912 0.028 C 0.00938 0.02685 0.00951 0.02523 0.00977 0.02384 C 0.00951 0.01828 0.00977 0.0125 0.00912 0.00717 C 0.00899 0.00555 0.00808 0.00509 0.00755 0.00439 C 0.00651 0.00324 0.00534 0.00254 0.0043 0.00138 C 0.00378 0.00115 0.00326 4.44444E-6 0.00274 4.44444E-6 L -2.70833E-6 4.44444E-6 " pathEditMode="relative" rAng="0" ptsTypes="AAAAAAAAAAAAAAAAAAAAAAAAAAAAAAAAAAAAAAAAAAAAAAAAA">
                                      <p:cBhvr>
                                        <p:cTn id="2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39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0.00023 C -0.00208 -0.00417 -0.00377 -0.00926 -0.00625 -0.01296 C -0.00742 -0.01458 -0.00911 -0.01389 -0.01041 -0.01481 C -0.01198 -0.01574 -0.01315 -0.01759 -0.01458 -0.01852 C -0.01627 -0.01944 -0.0181 -0.01944 -0.01979 -0.02037 C -0.02096 -0.02083 -0.02187 -0.02153 -0.02291 -0.02222 C -0.03021 -0.02153 -0.0375 -0.02037 -0.04479 -0.02037 C -0.04804 -0.02037 -0.05143 -0.01944 -0.05416 -0.02222 C -0.06289 -0.03032 -0.05586 -0.03102 -0.05937 -0.03889 C -0.06146 -0.04329 -0.06315 -0.04213 -0.06562 -0.04444 C -0.07422 -0.05208 -0.06054 -0.04653 -0.07916 -0.05 C -0.08802 -0.05509 -0.07786 -0.05 -0.09791 -0.05 C -0.10286 -0.05 -0.10768 -0.05116 -0.1125 -0.05185 C -0.11966 -0.06018 -0.1164 -0.05787 -0.12187 -0.06111 C -0.12435 -0.06042 -0.12838 -0.06319 -0.12916 -0.05926 C -0.12968 -0.05718 -0.13073 -0.03241 -0.12604 -0.02593 C -0.125 -0.02431 -0.11797 -0.02222 -0.11771 -0.02222 C -0.11146 -0.01458 -0.1181 -0.02176 -0.11041 -0.01667 C -0.10898 -0.01551 -0.10781 -0.01366 -0.10625 -0.01296 C -0.10429 -0.01181 -0.10208 -0.01181 -0.1 -0.01111 C -0.07747 -0.00347 -0.09739 -0.01018 -0.08541 -0.00556 C -0.07786 -0.00255 -0.08268 -0.00509 -0.07708 -0.00185 C -0.07747 0.00069 -0.0776 0.00324 -0.07812 0.00556 C -0.07929 0.01019 -0.08151 0.01343 -0.08333 0.01667 C -0.08372 0.01852 -0.08437 0.02037 -0.08437 0.02222 C -0.08437 0.02431 -0.08411 0.02639 -0.08333 0.02778 C -0.08255 0.02917 -0.08138 0.02917 -0.08021 0.02963 C -0.07721 0.03102 -0.07409 0.03287 -0.07083 0.03333 C -0.06328 0.03472 -0.0556 0.03449 -0.04791 0.03519 C -0.04375 0.03565 -0.03958 0.03657 -0.03541 0.03704 L -0.02916 0.04074 C -0.02812 0.04144 -0.02695 0.04167 -0.02604 0.04259 L -0.01979 0.05023 C -0.01393 0.04954 -0.00794 0.05046 -0.00208 0.04815 C 0.00026 0.04722 0.00209 0.04329 0.00417 0.04074 L 0.00729 0.03704 C 0.0142 0.0125 0.00573 0.04329 0.01042 0.02407 C 0.01198 0.01759 0.01237 0.0169 0.01459 0.01111 C 0.0138 0.0081 0.0138 0.0044 0.0125 0.00185 C 0.01107 -0.00046 0.00886 -0.00023 0.00729 -0.00185 C 0.00612 -0.00278 0.00521 -0.0044 0.00417 -0.00556 C -0.00455 -0.01319 0.00677 -0.00046 -0.00208 -0.01111 C -0.00455 -0.01042 -0.00898 -0.00949 -0.01146 -0.00741 C -0.01953 -0.00023 -0.00989 -0.00648 -0.01771 -0.00185 C -0.025 -0.00393 -0.02396 0.00023 -0.02396 -0.00926 " pathEditMode="relative" rAng="0" ptsTypes="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5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2.22222E-6 L -0.00834 0.00023 C -0.01159 -0.00417 -0.0142 -0.00926 -0.0181 -0.01297 C -0.01993 -0.01459 -0.02253 -0.01389 -0.02461 -0.01482 C -0.02709 -0.01574 -0.02891 -0.01759 -0.03112 -0.01852 C -0.03386 -0.01945 -0.03672 -0.01945 -0.03933 -0.02037 C -0.04115 -0.02084 -0.04258 -0.02153 -0.04414 -0.02222 C -0.0556 -0.02153 -0.06706 -0.02037 -0.07852 -0.02037 C -0.0836 -0.02037 -0.08881 -0.01945 -0.0931 -0.02222 C -0.10677 -0.03033 -0.09584 -0.03102 -0.10131 -0.03889 C -0.10456 -0.04329 -0.10716 -0.04213 -0.11107 -0.04445 C -0.12448 -0.05209 -0.10313 -0.04653 -0.1323 -0.05 C -0.1461 -0.05509 -0.13021 -0.05 -0.16159 -0.05 C -0.1694 -0.05 -0.17696 -0.05116 -0.18451 -0.05185 C -0.19571 -0.06019 -0.19063 -0.05787 -0.19922 -0.06111 C -0.203 -0.06042 -0.20938 -0.0632 -0.21055 -0.05926 C -0.21133 -0.05718 -0.21302 -0.03241 -0.20573 -0.02593 C -0.20404 -0.02431 -0.1931 -0.02222 -0.19258 -0.02222 C -0.18282 -0.01459 -0.19323 -0.02176 -0.18125 -0.01667 C -0.17904 -0.01551 -0.17709 -0.01366 -0.17474 -0.01297 C -0.17162 -0.01181 -0.16823 -0.01181 -0.16485 -0.01111 C -0.12969 -0.00347 -0.16081 -0.01019 -0.14206 -0.00556 C -0.13021 -0.00255 -0.13776 -0.00509 -0.12904 -0.00185 C -0.12969 0.00069 -0.12982 0.00324 -0.1306 0.00555 C -0.13256 0.01018 -0.13594 0.01342 -0.13881 0.01666 C -0.13946 0.01852 -0.1405 0.02037 -0.1405 0.02222 C -0.1405 0.0243 -0.13998 0.02639 -0.13881 0.02778 C -0.13763 0.02916 -0.13581 0.02916 -0.13386 0.02963 C -0.12917 0.03102 -0.12435 0.03287 -0.11927 0.03333 C -0.10743 0.03472 -0.09545 0.03449 -0.08334 0.03518 C -0.07683 0.03565 -0.07032 0.03657 -0.06381 0.03703 L -0.05404 0.04074 C -0.05235 0.04143 -0.05052 0.04166 -0.04909 0.04259 L -0.03933 0.05023 C -0.03008 0.04953 -0.02071 0.05046 -0.01159 0.04815 C -0.00795 0.04722 -0.00508 0.04328 -0.00183 0.04074 L 0.00312 0.03703 C 0.01393 0.0125 0.00065 0.04328 0.00794 0.02407 C 0.01041 0.01759 0.01106 0.0169 0.01458 0.01111 C 0.01328 0.0081 0.01328 0.0044 0.01119 0.00185 C 0.00898 -0.00047 0.0056 -0.00023 0.00312 -0.00185 C 0.0013 -0.00278 -0.00013 -0.0044 -0.00183 -0.00556 C -0.0155 -0.0132 0.00234 -0.00047 -0.01159 -0.01111 C -0.0155 -0.01042 -0.0224 -0.00949 -0.02631 -0.00741 C -0.03894 -0.00023 -0.02383 -0.00648 -0.03607 -0.00185 C -0.04753 -0.00394 -0.04584 0.00023 -0.04584 -0.00926 " pathEditMode="relative" rAng="0" ptsTypes="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1.11022E-16 0.00046 C 0.00052 -0.02083 0.00013 -0.04144 0.00182 -0.06204 C 0.00208 -0.06505 0.00443 -0.06713 0.0056 -0.06968 C 0.0168 -0.09329 0.01003 -0.08565 0.02109 -0.0956 C 0.02292 -0.1007 0.02448 -0.10625 0.02682 -0.11111 C 0.02865 -0.11482 0.0375 -0.12454 0.04023 -0.12639 C 0.04388 -0.12894 0.05195 -0.13171 0.05195 -0.13148 C 0.0526 -0.13495 0.05339 -0.13843 0.05378 -0.1419 C 0.05469 -0.14977 0.05378 -0.15764 0.05573 -0.16528 C 0.05651 -0.16852 0.05951 -0.17037 0.06146 -0.17292 C 0.0638 -0.18148 0.06211 -0.1787 0.06549 -0.18287 " pathEditMode="relative" rAng="0" ptsTypes="AAAAAAAAAA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186 L 0.00729 0.00232 C 0.01615 0.00047 0.02513 -3.7037E-6 0.03399 -0.00185 C 0.03568 -0.00231 0.03724 -0.00486 0.03893 -0.00555 C 0.04115 -0.00671 0.04349 -0.00694 0.04583 -0.0074 C 0.05768 -0.01643 0.05222 -0.01389 0.06172 -0.01666 C 0.0711 -0.02569 0.06406 -0.02014 0.07162 -0.02407 C 0.07917 -0.02847 0.08685 -0.0324 0.0944 -0.03703 C 0.09544 -0.03773 0.09636 -0.03865 0.0974 -0.03889 C 0.09922 -0.03981 0.10143 -0.04027 0.10339 -0.04074 C 0.1043 -0.04213 0.10521 -0.04351 0.10638 -0.04444 C 0.10781 -0.04606 0.10951 -0.04699 0.11133 -0.04814 C 0.11211 -0.04884 0.11328 -0.0493 0.11432 -0.05 C 0.11524 -0.05115 0.11615 -0.05277 0.11719 -0.0537 C 0.12448 -0.06064 0.11511 -0.04907 0.12422 -0.05926 C 0.12722 -0.06296 0.13008 -0.06643 0.13307 -0.07037 C 0.13438 -0.07222 0.13555 -0.07476 0.13711 -0.07615 C 0.13893 -0.07801 0.14102 -0.07847 0.14297 -0.07986 C 0.15326 -0.08796 0.14453 -0.08379 0.15391 -0.08726 C 0.15586 -0.08912 0.15781 -0.09143 0.1599 -0.09282 C 0.16927 -0.1 0.15768 -0.08819 0.16875 -0.09838 C 0.1763 -0.10555 0.1655 -0.10208 0.18164 -0.10949 C 0.18294 -0.11018 0.18425 -0.11088 0.18568 -0.11134 C 0.18906 -0.11296 0.19297 -0.11412 0.19649 -0.11504 C 0.1987 -0.11574 0.20117 -0.1162 0.20352 -0.11689 C 0.20912 -0.11898 0.20638 -0.11944 0.21341 -0.12245 C 0.2155 -0.12361 0.22018 -0.12592 0.22227 -0.12615 C 0.23399 -0.12847 0.23633 -0.12685 0.2461 -0.12986 C 0.24727 -0.13032 0.2487 -0.13148 0.25 -0.13171 C 0.25287 -0.13264 0.25599 -0.13287 0.25899 -0.13356 C 0.26055 -0.13402 0.26224 -0.13495 0.26393 -0.13541 C 0.26576 -0.13611 0.26771 -0.1368 0.26992 -0.13726 C 0.27279 -0.13819 0.27578 -0.13865 0.27865 -0.13912 C 0.28763 -0.14467 0.27357 -0.13588 0.28659 -0.14467 C 0.29766 -0.15231 0.28815 -0.1456 0.29662 -0.15023 C 0.29857 -0.15139 0.30065 -0.15277 0.30248 -0.15416 C 0.30456 -0.15555 0.30638 -0.15717 0.3086 -0.15787 C 0.3112 -0.15902 0.31458 -0.16018 0.31732 -0.16157 C 0.3194 -0.16273 0.32136 -0.16412 0.32344 -0.16527 C 0.32435 -0.16597 0.32539 -0.1662 0.3263 -0.16713 C 0.32735 -0.16851 0.32826 -0.17014 0.32917 -0.17083 C 0.33216 -0.17314 0.33555 -0.17314 0.33815 -0.17639 C 0.34024 -0.17893 0.34193 -0.18194 0.34427 -0.18379 C 0.35521 -0.19421 0.34128 -0.18194 0.35208 -0.18935 C 0.35755 -0.19328 0.35469 -0.19375 0.36107 -0.19676 C 0.36432 -0.19861 0.36758 -0.1993 0.37097 -0.20046 L 0.37591 -0.20231 C 0.37695 -0.2037 0.37774 -0.20509 0.37891 -0.20601 C 0.38177 -0.20879 0.38451 -0.2081 0.38776 -0.20972 C 0.39076 -0.21134 0.39349 -0.21481 0.39675 -0.21527 C 0.41823 -0.2199 0.40847 -0.21805 0.42552 -0.22083 C 0.42748 -0.22222 0.4293 -0.22361 0.43138 -0.22453 C 0.43333 -0.22546 0.43542 -0.22523 0.43737 -0.22639 C 0.43893 -0.22754 0.44011 -0.22986 0.44141 -0.23194 " pathEditMode="relative" rAng="0" ptsTypes="AAAAAAAAAAAAAAAAAAAAAAAAAAAAAAAAAAAAAAAAAAAAAAAAAAAAAA">
                                      <p:cBhvr>
                                        <p:cTn id="115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0186 L 0.01042 0.00209 C 0.01433 0.00232 0.0181 0.00371 0.02214 0.00371 C 0.05261 0.00371 0.06068 0.00325 0.08633 -0.00138 C 0.10677 -0.00509 0.09857 -0.00324 0.1112 -0.00625 C 0.11628 -0.00949 0.11823 -0.01111 0.12435 -0.01273 C 0.12722 -0.01388 0.13034 -0.01388 0.13347 -0.01435 C 0.13555 -0.01504 0.13776 -0.01574 0.13998 -0.01597 C 0.16342 -0.0287 0.13399 -0.01365 0.15964 -0.0243 C 0.17344 -0.03009 0.16732 -0.02824 0.178 -0.03078 C 0.1793 -0.03194 0.18047 -0.03356 0.1819 -0.03402 C 0.1836 -0.03518 0.18542 -0.03518 0.18724 -0.03564 C 0.18894 -0.0368 0.19063 -0.03796 0.19245 -0.03888 C 0.20326 -0.03865 0.2142 -0.03842 0.22513 -0.03726 C 0.23321 -0.0368 0.22995 -0.03564 0.23698 -0.0324 C 0.23855 -0.03194 0.24037 -0.03148 0.24219 -0.03078 C 0.24597 -0.02986 0.24987 -0.02847 0.25404 -0.02754 C 0.25743 -0.02685 0.26081 -0.02662 0.26446 -0.02592 C 0.27969 -0.02314 0.26524 -0.02546 0.27891 -0.02268 C 0.28907 -0.0206 0.2918 -0.02083 0.30378 -0.01944 C 0.31706 -0.01388 0.30782 -0.01689 0.32735 -0.01435 C 0.35899 -0.01064 0.31329 -0.01412 0.37969 -0.01111 C 0.3823 -0.01018 0.38503 -0.00925 0.38763 -0.00787 C 0.38972 -0.00694 0.39167 -0.00532 0.39414 -0.00462 C 0.39792 -0.00393 0.40196 -0.00462 0.40599 -0.00462 " pathEditMode="relative" rAng="0" ptsTypes="AAAAAAAAAAAAAAAAAAAAAAAAA">
                                      <p:cBhvr>
                                        <p:cTn id="17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-0.00926 L -0.02396 -0.00857 C -0.02982 -0.01505 -0.03568 -0.02084 -0.04128 -0.02662 C -0.04388 -0.0294 -0.04622 -0.0338 -0.04896 -0.03634 C -0.07591 -0.06181 -0.05052 -0.03496 -0.07135 -0.05139 C -0.07591 -0.05486 -0.08008 -0.05949 -0.0845 -0.06389 C -0.08776 -0.0669 -0.09049 -0.07084 -0.09362 -0.07361 C -0.09635 -0.07616 -0.09974 -0.07639 -0.10286 -0.07847 C -0.1056 -0.08056 -0.10807 -0.08357 -0.11081 -0.08588 C -0.11263 -0.08796 -0.1151 -0.08889 -0.11719 -0.09074 C -0.12956 -0.10162 -0.1207 -0.09537 -0.12917 -0.10093 L -0.13685 -0.11065 C -0.13815 -0.11227 -0.13932 -0.11435 -0.14075 -0.11551 C -0.14284 -0.11713 -0.15039 -0.12246 -0.15247 -0.1257 C -0.15443 -0.12824 -0.15599 -0.13195 -0.15781 -0.13542 C -0.16042 -0.15 -0.15703 -0.13681 -0.16315 -0.14792 C -0.16406 -0.15 -0.16445 -0.15324 -0.16562 -0.15533 C -0.16667 -0.15695 -0.1681 -0.15857 -0.1694 -0.16019 C -0.17135 -0.1625 -0.17331 -0.16482 -0.17474 -0.16736 C -0.1763 -0.17037 -0.17721 -0.17454 -0.17878 -0.17732 C -0.17995 -0.17963 -0.18164 -0.18033 -0.18268 -0.18218 C -0.18437 -0.18634 -0.1862 -0.19028 -0.18776 -0.19468 C -0.1888 -0.19722 -0.18945 -0.19977 -0.19049 -0.20185 C -0.19154 -0.2044 -0.1931 -0.20533 -0.1944 -0.20695 C -0.19544 -0.20972 -0.19635 -0.21181 -0.197 -0.21459 C -0.19818 -0.21783 -0.19935 -0.22384 -0.19935 -0.22361 " pathEditMode="relative" rAng="0" ptsTypes="AAAAAAAAAAAAAAAAAAAAAAAAAA">
                                      <p:cBhvr>
                                        <p:cTn id="24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5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"/>
                            </p:stCondLst>
                            <p:childTnLst>
                              <p:par>
                                <p:cTn id="2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2.08333E-7 -4.81481E-6 C -0.00209 -0.00509 -0.00352 -0.01088 -0.00599 -0.01481 C -0.00821 -0.01852 -0.01524 -0.02037 -0.01797 -0.02129 C -0.01914 -0.02268 -0.02019 -0.02453 -0.02149 -0.02546 C -0.02305 -0.02662 -0.02474 -0.02685 -0.02631 -0.02754 C -0.02748 -0.02824 -0.02865 -0.02893 -0.02982 -0.02963 C -0.03151 -0.03102 -0.03295 -0.03264 -0.03464 -0.03403 C -0.03581 -0.03495 -0.03698 -0.03518 -0.03815 -0.03611 C -0.04011 -0.0375 -0.04206 -0.03912 -0.04414 -0.04028 C -0.04649 -0.0419 -0.04896 -0.04259 -0.05131 -0.04444 C -0.05287 -0.04583 -0.05443 -0.04745 -0.05599 -0.04884 C -0.05717 -0.04953 -0.05847 -0.05 -0.05964 -0.05092 C -0.06094 -0.05208 -0.06185 -0.05393 -0.06315 -0.05509 C -0.06433 -0.05602 -0.06563 -0.05625 -0.0668 -0.05717 C -0.06862 -0.05903 -0.0737 -0.0662 -0.07513 -0.06782 C -0.07748 -0.07083 -0.08021 -0.07268 -0.08217 -0.07615 L -0.08933 -0.08889 C -0.0905 -0.09097 -0.09206 -0.09282 -0.09297 -0.09537 C -0.09375 -0.09745 -0.0944 -0.09977 -0.09532 -0.10162 C -0.09636 -0.10393 -0.09779 -0.10578 -0.09883 -0.1081 C -0.10052 -0.11157 -0.10222 -0.11875 -0.10482 -0.1206 C -0.10743 -0.12245 -0.11042 -0.12199 -0.11315 -0.12268 C -0.11993 -0.12199 -0.1267 -0.12176 -0.13347 -0.1206 C -0.13503 -0.12037 -0.13659 -0.11921 -0.13815 -0.11852 C -0.14375 -0.11643 -0.14375 -0.1169 -0.14896 -0.11435 C -0.15013 -0.11365 -0.15131 -0.11273 -0.15248 -0.11227 C -0.15404 -0.11134 -0.1556 -0.11088 -0.1573 -0.11018 C -0.16914 -0.10393 -0.15065 -0.1125 -0.16563 -0.10578 C -0.1681 -0.10324 -0.17318 -0.09722 -0.17631 -0.09537 C -0.17787 -0.09421 -0.17943 -0.09398 -0.18099 -0.09328 C -0.18269 -0.09097 -0.18412 -0.08865 -0.18581 -0.0868 C -0.18685 -0.08565 -0.18815 -0.08541 -0.18933 -0.08472 C -0.19141 -0.08333 -0.19336 -0.08171 -0.19532 -0.08055 C -0.20092 -0.07685 -0.21198 -0.0699 -0.21198 -0.0699 C -0.21355 -0.06782 -0.21498 -0.06504 -0.2168 -0.06365 C -0.21823 -0.06227 -0.21993 -0.06227 -0.22149 -0.06134 C -0.22279 -0.06088 -0.22396 -0.05995 -0.22513 -0.05926 C -0.23164 -0.05162 -0.22735 -0.05625 -0.23815 -0.04676 C -0.23972 -0.04514 -0.24128 -0.04352 -0.24297 -0.04236 L -0.25013 -0.03819 C -0.25573 -0.03148 -0.25235 -0.03472 -0.26081 -0.02963 C -0.26081 -0.02963 -0.26797 -0.02546 -0.26797 -0.02546 C -0.27292 -0.01967 -0.27019 -0.02199 -0.27631 -0.01921 C -0.27748 -0.01782 -0.27852 -0.01574 -0.27982 -0.01481 C -0.28386 -0.0125 -0.28594 -0.01273 -0.28933 -0.01273 " pathEditMode="relative" ptsTypes="AAAAAAAAAAAAAAAAAAAAAAAAAAAAAAAAAAAAAAAAAAAAAA">
                                      <p:cBhvr>
                                        <p:cTn id="3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3500"/>
                            </p:stCondLst>
                            <p:childTnLst>
                              <p:par>
                                <p:cTn id="3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hlinkClick r:id="rId7" action="ppaction://hlinksldjump"/>
            <a:extLst>
              <a:ext uri="{FF2B5EF4-FFF2-40B4-BE49-F238E27FC236}">
                <a16:creationId xmlns:a16="http://schemas.microsoft.com/office/drawing/2014/main" xmlns="" id="{3F945E0B-ED17-41AA-9077-1CFF4ACAE8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DC5D4668-DF91-4582-B6D8-D1D511C4D1D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87F16134-251E-41BC-8E2C-87EF1C51BECB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392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CC16ECDD-C357-4BD3-A370-6058EA0B72DD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382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0A166193-D300-4C6E-AE00-E02499807507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492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9B87DF2D-F852-4512-833A-A780FC05FA67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292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7254BB-D872-4FBF-8288-31AA966E73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xmlns="" id="{20820397-6117-40D9-BD5D-CBC22E3C9D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xmlns="" id="{1AD1B227-1D9F-4142-A0DA-1888D721A3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15E7A4-02E3-4E8A-B18D-BB785D0647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B0405A0-9641-4766-AB94-CACA7F9E4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3F0C857-C906-4A2F-A979-185A8F54ED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8F73AA9-18E8-4518-BF5B-3EA2404186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1663F8A-56E5-4B05-9A2A-6624E4BAF2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xmlns="" id="{75569075-70CB-4301-8958-D6F093BDDD0A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xmlns="" id="{746A5AE4-DAEF-4070-AE60-BCBB09A65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8098" y="273088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D3EA4B18-40C3-4374-9FB4-24F12344C9FB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𝟓𝟒𝟕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𝟏𝟓𝟓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3EA4B18-40C3-4374-9FB4-24F12344C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598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40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67A4E1A7-3D0A-481E-99B0-3DF25ED029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xmlns="" id="{016D2A76-5CFE-4ED3-BCAA-DD7AF3D629E9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4F8681D3-5E03-40D2-B2C9-82FF780DE4BA}"/>
              </a:ext>
            </a:extLst>
          </p:cNvPr>
          <p:cNvSpPr/>
          <p:nvPr/>
        </p:nvSpPr>
        <p:spPr>
          <a:xfrm>
            <a:off x="6998475" y="48721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846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xmlns="" id="{7AE92FD0-4DA1-4A7F-983C-E98E76B88ABB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468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xmlns="" id="{E51794F9-77F3-4441-838A-ADAA1336838D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746</a:t>
            </a: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xmlns="" id="{3F4CCDB0-A103-4463-941D-19098772BB13}"/>
              </a:ext>
            </a:extLst>
          </p:cNvPr>
          <p:cNvSpPr/>
          <p:nvPr/>
        </p:nvSpPr>
        <p:spPr>
          <a:xfrm>
            <a:off x="2464350" y="3419303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814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A2E89EF-43EC-4599-AE8C-DE62D73892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42354" y="50298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xmlns="" id="{80E376A0-C3B8-41C1-B5BC-B9944DFC46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xmlns="" id="{42944ED3-8386-4B83-A66D-172FCB28DB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CA587D2-EDA8-4418-901E-BEBD1CA85F9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03412" y="362564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7395194-97C8-4A57-9FAA-006202466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FCD0D3A-9AB8-4D13-B61A-B1001382D5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A6022AA-7FE2-4C6C-87C8-6783236F66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EBF1228-C816-4AE8-9DB2-FEEAB49172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300D1CC9-E2DC-46C5-8CE0-C0A25CF68E81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3" name="sai">
            <a:extLst>
              <a:ext uri="{FF2B5EF4-FFF2-40B4-BE49-F238E27FC236}">
                <a16:creationId xmlns:a16="http://schemas.microsoft.com/office/drawing/2014/main" xmlns="" id="{6ABCAFBB-6154-4E91-AC69-B44B5A15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4095" y="260228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A5972B67-FD13-4D1F-B1DE-EA4435EB30BF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𝟗𝟖𝟑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𝟏𝟑𝟕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972B67-FD13-4D1F-B1DE-EA4435EB3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3"/>
                <a:stretch>
                  <a:fillRect r="-15358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511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33" grpId="0" animBg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B83C2455-ADF2-4B49-99D9-64F9969A12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xmlns="" id="{2DC5B5FD-BB74-40C0-9BA0-5E3FE5C798F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887CDDF8-24A1-4804-B27D-7A8F4358440C}"/>
              </a:ext>
            </a:extLst>
          </p:cNvPr>
          <p:cNvSpPr/>
          <p:nvPr/>
        </p:nvSpPr>
        <p:spPr>
          <a:xfrm>
            <a:off x="2522969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256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xmlns="" id="{05BE1CF7-6262-41B8-9A08-9E803EA3AB3A}"/>
              </a:ext>
            </a:extLst>
          </p:cNvPr>
          <p:cNvSpPr/>
          <p:nvPr/>
        </p:nvSpPr>
        <p:spPr>
          <a:xfrm>
            <a:off x="2507118" y="344621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356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xmlns="" id="{71366255-48A8-4B8D-BB82-7A86AF7070DB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345</a:t>
            </a: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xmlns="" id="{BBCC21B7-84B2-4C35-9C59-AFFE995DD528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246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CADF737-FADA-419B-AF1E-CE2FD37819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66848" y="51136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xmlns="" id="{2507EA67-8822-45D5-85EC-308D00C546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xmlns="" id="{6E8A01CB-E6C4-4C54-8E43-1FC139F413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61790" y="364227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4130010-F6FB-4BFC-8F71-02542513DE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1FFCC7B-C2B8-43A4-B15B-CD78AB713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14FAF69-F38A-4CDA-A62E-704E9D05F4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A813EDB-F9F3-4A24-8800-59581E5480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BAA85E6-2233-4010-9672-47AAF0D0A4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B527853A-E3C3-4162-AC6B-B11993C0FF59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3" name="sai">
            <a:extLst>
              <a:ext uri="{FF2B5EF4-FFF2-40B4-BE49-F238E27FC236}">
                <a16:creationId xmlns:a16="http://schemas.microsoft.com/office/drawing/2014/main" xmlns="" id="{D6FBE45B-7ACE-4ADA-A9F2-69E9DA2C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8015" y="255220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F1E52C5C-424F-459C-B472-57423775FD3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𝟔𝟑𝟗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𝟑𝟖𝟑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1E52C5C-424F-459C-B472-57423775F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3"/>
                <a:stretch>
                  <a:fillRect r="-15358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0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33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464A2734-3B5B-4E8C-8BF1-494139855A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xmlns="" id="{FB35F93D-966E-4F32-AC70-A4F422F91D3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DF7127EE-ADB5-4028-A5B2-7628D81B24EE}"/>
              </a:ext>
            </a:extLst>
          </p:cNvPr>
          <p:cNvSpPr/>
          <p:nvPr/>
        </p:nvSpPr>
        <p:spPr>
          <a:xfrm>
            <a:off x="6975138" y="487044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220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xmlns="" id="{7FC8F757-97AA-484C-9F36-CEC7109B015B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120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xmlns="" id="{AEB865D9-954F-4CF5-813E-001E8A4CEC88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210</a:t>
            </a: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xmlns="" id="{CB9882EB-C68D-4CB7-8CE1-9F4ADD4CF7BE}"/>
              </a:ext>
            </a:extLst>
          </p:cNvPr>
          <p:cNvSpPr/>
          <p:nvPr/>
        </p:nvSpPr>
        <p:spPr>
          <a:xfrm>
            <a:off x="2435308" y="342104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390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35A06C0-F23B-405A-815F-87B03789E5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19017" y="50281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xmlns="" id="{12F7E800-7D77-41FC-97F4-99A5DCA649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xmlns="" id="{693060FA-3DDA-49E1-8C7B-DE1044F120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ED55FAF-E6C0-479F-AF4C-3DF2DF2103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74370" y="362737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468FA5E-5E6F-427B-A52D-25E2C9C98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F78E685-69F4-4614-80A4-15A136ABAD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6ED803E-41B9-49B1-946D-0CB1D1256E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399C6E3-A052-4D95-A045-D6E306E081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67A88FE7-5C2E-4B9E-BD3F-8FB67710D18D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3" name="sai">
            <a:extLst>
              <a:ext uri="{FF2B5EF4-FFF2-40B4-BE49-F238E27FC236}">
                <a16:creationId xmlns:a16="http://schemas.microsoft.com/office/drawing/2014/main" xmlns="" id="{BF74BD02-74D0-4AC5-9582-8BD7881A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5591" y="255882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9B1144D1-C4FC-4BB1-80F6-EC069763A67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𝟗𝟏𝟎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𝟔𝟗𝟎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B1144D1-C4FC-4BB1-80F6-EC069763A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3"/>
                <a:stretch>
                  <a:fillRect r="-15358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40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33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A390E75B-37A5-4220-9202-700A72765D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6" y="5745179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xmlns="" id="{B2CDC055-4D14-44F6-90AE-C80B54015730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xmlns="" id="{9130D0DB-C46C-4AC5-9C7F-377AAB690781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70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xmlns="" id="{4371CE8E-C228-43CD-A0C8-3CBDFF675692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xmlns="" id="{AD22A5E9-2FBD-463A-9A60-97B0377D47B3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80</a:t>
            </a: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xmlns="" id="{10E9EF5E-3360-4608-A1C7-5B897FF5E9BF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C3EEB46-50A6-49B5-9EF6-E25CF5C0B2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zalo: 032 603 0911">
            <a:extLst>
              <a:ext uri="{FF2B5EF4-FFF2-40B4-BE49-F238E27FC236}">
                <a16:creationId xmlns:a16="http://schemas.microsoft.com/office/drawing/2014/main" xmlns="" id="{A21BC847-B23C-46D8-B0AB-26F2234D5F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lê huy duẩn">
            <a:extLst>
              <a:ext uri="{FF2B5EF4-FFF2-40B4-BE49-F238E27FC236}">
                <a16:creationId xmlns:a16="http://schemas.microsoft.com/office/drawing/2014/main" xmlns="" id="{6B9DA81C-69C5-47CD-82D4-B2F95A5F67B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8F7CEBF-7399-44F5-8445-AD4C6A252A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37561D-2DE6-4D9C-A60F-515AAD1F3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CDFEF84-9BCC-4A1A-A5AA-72E2BAC1ED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E20EDF0-D68C-437E-B644-477DBAFA78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A2BCD40-EAFF-482F-9A5E-9941311DBC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27CBF35B-E497-467A-9BD1-2802379E1ED3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3" name="sai">
            <a:extLst>
              <a:ext uri="{FF2B5EF4-FFF2-40B4-BE49-F238E27FC236}">
                <a16:creationId xmlns:a16="http://schemas.microsoft.com/office/drawing/2014/main" xmlns="" id="{392AC9D3-3C6D-40EB-BD4E-A35CB683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0677" y="258238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E642EDF2-95B6-4E5E-BD03-2D1875EE067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𝟒𝟒𝟓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𝟑𝟕𝟓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642EDF2-95B6-4E5E-BD03-2D1875EE0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3563"/>
              </a:xfrm>
              <a:prstGeom prst="rect">
                <a:avLst/>
              </a:prstGeom>
              <a:blipFill>
                <a:blip r:embed="rId13"/>
                <a:stretch>
                  <a:fillRect r="-15358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76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33" grpId="0" animBg="1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7.0&quot;&gt;&lt;object type=&quot;1&quot; unique_id=&quot;10001&quot;&gt;&lt;object type=&quot;8&quot; unique_id=&quot;10112&quot;&gt;&lt;/object&gt;&lt;object type=&quot;2&quot; unique_id=&quot;10113&quot;&gt;&lt;object type=&quot;3&quot; unique_id=&quot;10114&quot;&gt;&lt;property id=&quot;20148&quot; value=&quot;5&quot;/&gt;&lt;property id=&quot;20300&quot; value=&quot;Slide 1&quot;/&gt;&lt;property id=&quot;20307&quot; value=&quot;256&quot;/&gt;&lt;/object&gt;&lt;object type=&quot;3&quot; unique_id=&quot;10115&quot;&gt;&lt;property id=&quot;20148&quot; value=&quot;5&quot;/&gt;&lt;property id=&quot;20300&quot; value=&quot;Slide 2&quot;/&gt;&lt;property id=&quot;20307&quot; value=&quot;275&quot;/&gt;&lt;/object&gt;&lt;object type=&quot;3&quot; unique_id=&quot;10116&quot;&gt;&lt;property id=&quot;20148&quot; value=&quot;5&quot;/&gt;&lt;property id=&quot;20300&quot; value=&quot;Slide 3&quot;/&gt;&lt;property id=&quot;20307&quot; value=&quot;257&quot;/&gt;&lt;/object&gt;&lt;object type=&quot;3&quot; unique_id=&quot;10117&quot;&gt;&lt;property id=&quot;20148&quot; value=&quot;5&quot;/&gt;&lt;property id=&quot;20300&quot; value=&quot;Slide 4&quot;/&gt;&lt;property id=&quot;20307&quot; value=&quot;258&quot;/&gt;&lt;/object&gt;&lt;object type=&quot;3&quot; unique_id=&quot;10118&quot;&gt;&lt;property id=&quot;20148&quot; value=&quot;5&quot;/&gt;&lt;property id=&quot;20300&quot; value=&quot;Slide 5&quot;/&gt;&lt;property id=&quot;20307&quot; value=&quot;315&quot;/&gt;&lt;/object&gt;&lt;object type=&quot;3&quot; unique_id=&quot;10119&quot;&gt;&lt;property id=&quot;20148&quot; value=&quot;5&quot;/&gt;&lt;property id=&quot;20300&quot; value=&quot;Slide 6&quot;/&gt;&lt;property id=&quot;20307&quot; value=&quot;260&quot;/&gt;&lt;/object&gt;&lt;object type=&quot;3&quot; unique_id=&quot;10120&quot;&gt;&lt;property id=&quot;20148&quot; value=&quot;5&quot;/&gt;&lt;property id=&quot;20300&quot; value=&quot;Slide 7&quot;/&gt;&lt;property id=&quot;20307&quot; value=&quot;261&quot;/&gt;&lt;/object&gt;&lt;object type=&quot;3&quot; unique_id=&quot;10121&quot;&gt;&lt;property id=&quot;20148&quot; value=&quot;5&quot;/&gt;&lt;property id=&quot;20300&quot; value=&quot;Slide 8&quot;/&gt;&lt;property id=&quot;20307&quot; value=&quot;262&quot;/&gt;&lt;/object&gt;&lt;object type=&quot;3&quot; unique_id=&quot;10122&quot;&gt;&lt;property id=&quot;20148&quot; value=&quot;5&quot;/&gt;&lt;property id=&quot;20300&quot; value=&quot;Slide 9&quot;/&gt;&lt;property id=&quot;20307&quot; value=&quot;316&quot;/&gt;&lt;/object&gt;&lt;object type=&quot;3&quot; unique_id=&quot;10123&quot;&gt;&lt;property id=&quot;20148&quot; value=&quot;5&quot;/&gt;&lt;property id=&quot;20300&quot; value=&quot;Slide 10&quot;/&gt;&lt;property id=&quot;20307&quot; value=&quot;278&quot;/&gt;&lt;/object&gt;&lt;object type=&quot;3&quot; unique_id=&quot;10124&quot;&gt;&lt;property id=&quot;20148&quot; value=&quot;5&quot;/&gt;&lt;property id=&quot;20300&quot; value=&quot;Slide 11&quot;/&gt;&lt;property id=&quot;20307&quot; value=&quot;259&quot;/&gt;&lt;/object&gt;&lt;object type=&quot;3&quot; unique_id=&quot;10125&quot;&gt;&lt;property id=&quot;20148&quot; value=&quot;5&quot;/&gt;&lt;property id=&quot;20300&quot; value=&quot;Slide 12&quot;/&gt;&lt;property id=&quot;20307&quot; value=&quot;270&quot;/&gt;&lt;/object&gt;&lt;object type=&quot;3&quot; unique_id=&quot;10126&quot;&gt;&lt;property id=&quot;20148&quot; value=&quot;5&quot;/&gt;&lt;property id=&quot;20300&quot; value=&quot;Slide 13&quot;/&gt;&lt;property id=&quot;20307&quot; value=&quot;307&quot;/&gt;&lt;/object&gt;&lt;object type=&quot;3&quot; unique_id=&quot;10127&quot;&gt;&lt;property id=&quot;20148&quot; value=&quot;5&quot;/&gt;&lt;property id=&quot;20300&quot; value=&quot;Slide 14&quot;/&gt;&lt;property id=&quot;20307&quot; value=&quot;263&quot;/&gt;&lt;/object&gt;&lt;object type=&quot;3&quot; unique_id=&quot;10128&quot;&gt;&lt;property id=&quot;20148&quot; value=&quot;5&quot;/&gt;&lt;property id=&quot;20300&quot; value=&quot;Slide 15&quot;/&gt;&lt;property id=&quot;20307&quot; value=&quot;312&quot;/&gt;&lt;/object&gt;&lt;object type=&quot;3&quot; unique_id=&quot;10129&quot;&gt;&lt;property id=&quot;20148&quot; value=&quot;5&quot;/&gt;&lt;property id=&quot;20300&quot; value=&quot;Slide 16&quot;/&gt;&lt;property id=&quot;20307&quot; value=&quot;313&quot;/&gt;&lt;/object&gt;&lt;object type=&quot;3&quot; unique_id=&quot;10130&quot;&gt;&lt;property id=&quot;20148&quot; value=&quot;5&quot;/&gt;&lt;property id=&quot;20300&quot; value=&quot;Slide 17&quot;/&gt;&lt;property id=&quot;20307&quot; value=&quot;264&quot;/&gt;&lt;/object&gt;&lt;object type=&quot;3&quot; unique_id=&quot;10131&quot;&gt;&lt;property id=&quot;20148&quot; value=&quot;5&quot;/&gt;&lt;property id=&quot;20300&quot; value=&quot;Slide 18&quot;/&gt;&lt;property id=&quot;20307&quot; value=&quot;279&quot;/&gt;&lt;/object&gt;&lt;object type=&quot;3&quot; unique_id=&quot;10132&quot;&gt;&lt;property id=&quot;20148&quot; value=&quot;5&quot;/&gt;&lt;property id=&quot;20300&quot; value=&quot;Slide 19&quot;/&gt;&lt;property id=&quot;20307&quot; value=&quot;299&quot;/&gt;&lt;/object&gt;&lt;object type=&quot;3&quot; unique_id=&quot;10133&quot;&gt;&lt;property id=&quot;20148&quot; value=&quot;5&quot;/&gt;&lt;property id=&quot;20300&quot; value=&quot;Slide 20&quot;/&gt;&lt;property id=&quot;20307&quot; value=&quot;314&quot;/&gt;&lt;/object&gt;&lt;object type=&quot;3&quot; unique_id=&quot;10134&quot;&gt;&lt;property id=&quot;20148&quot; value=&quot;5&quot;/&gt;&lt;property id=&quot;20300&quot; value=&quot;Slide 21&quot;/&gt;&lt;property id=&quot;20307&quot; value=&quot;269&quot;/&gt;&lt;/object&gt;&lt;object type=&quot;3&quot; unique_id=&quot;10135&quot;&gt;&lt;property id=&quot;20148&quot; value=&quot;5&quot;/&gt;&lt;property id=&quot;20300&quot; value=&quot;Slide 22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581</Words>
  <Application>Microsoft Office PowerPoint</Application>
  <PresentationFormat>Custom</PresentationFormat>
  <Paragraphs>143</Paragraphs>
  <Slides>22</Slides>
  <Notes>1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MTC</cp:lastModifiedBy>
  <cp:revision>92</cp:revision>
  <dcterms:created xsi:type="dcterms:W3CDTF">2021-08-05T17:05:57Z</dcterms:created>
  <dcterms:modified xsi:type="dcterms:W3CDTF">2022-05-05T06:36:03Z</dcterms:modified>
</cp:coreProperties>
</file>