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90" r:id="rId4"/>
    <p:sldId id="312" r:id="rId5"/>
    <p:sldId id="291" r:id="rId6"/>
    <p:sldId id="276" r:id="rId7"/>
    <p:sldId id="277" r:id="rId8"/>
    <p:sldId id="292" r:id="rId9"/>
    <p:sldId id="293" r:id="rId10"/>
    <p:sldId id="306" r:id="rId11"/>
    <p:sldId id="259" r:id="rId12"/>
    <p:sldId id="307" r:id="rId13"/>
    <p:sldId id="311" r:id="rId14"/>
    <p:sldId id="262" r:id="rId15"/>
    <p:sldId id="263" r:id="rId16"/>
    <p:sldId id="264" r:id="rId17"/>
    <p:sldId id="273" r:id="rId18"/>
    <p:sldId id="274" r:id="rId19"/>
    <p:sldId id="269" r:id="rId20"/>
    <p:sldId id="271" r:id="rId21"/>
  </p:sldIdLst>
  <p:sldSz cx="12190413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E5FFD0"/>
    <a:srgbClr val="FF4D77"/>
    <a:srgbClr val="4E724C"/>
    <a:srgbClr val="FCF3E7"/>
    <a:srgbClr val="EEC594"/>
    <a:srgbClr val="F3CEA4"/>
    <a:srgbClr val="F2F2EE"/>
    <a:srgbClr val="5C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>
        <p:scale>
          <a:sx n="76" d="100"/>
          <a:sy n="76" d="100"/>
        </p:scale>
        <p:origin x="-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slide" Target="slide8.xml"/><Relationship Id="rId5" Type="http://schemas.openxmlformats.org/officeDocument/2006/relationships/image" Target="../media/image10.jpeg"/><Relationship Id="rId15" Type="http://schemas.openxmlformats.org/officeDocument/2006/relationships/image" Target="../media/image15.gif"/><Relationship Id="rId10" Type="http://schemas.openxmlformats.org/officeDocument/2006/relationships/slide" Target="slide7.xml"/><Relationship Id="rId4" Type="http://schemas.openxmlformats.org/officeDocument/2006/relationships/image" Target="../media/image9.jpg"/><Relationship Id="rId9" Type="http://schemas.openxmlformats.org/officeDocument/2006/relationships/slide" Target="slide6.xml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18742" y="2271318"/>
            <a:ext cx="8748972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GIẢNG ĐIỆN TỬ LỚP 2</a:t>
            </a:r>
            <a:endParaRPr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29895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3"/>
            <a:ext cx="3221436" cy="2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5C2A86-9C57-4F09-A7A8-B2C0B70F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8154" cy="5445224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3F898AF6-381F-406E-AE35-4E2507CD2703}"/>
              </a:ext>
            </a:extLst>
          </p:cNvPr>
          <p:cNvSpPr/>
          <p:nvPr/>
        </p:nvSpPr>
        <p:spPr>
          <a:xfrm>
            <a:off x="4725620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316350D9-84ED-46F6-8559-F3B543C7CC7A}"/>
              </a:ext>
            </a:extLst>
          </p:cNvPr>
          <p:cNvSpPr/>
          <p:nvPr/>
        </p:nvSpPr>
        <p:spPr>
          <a:xfrm>
            <a:off x="7529978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xmlns="" id="{F17CC5BB-40AF-4513-9DE0-2592BACCE75B}"/>
              </a:ext>
            </a:extLst>
          </p:cNvPr>
          <p:cNvSpPr/>
          <p:nvPr/>
        </p:nvSpPr>
        <p:spPr>
          <a:xfrm>
            <a:off x="8759502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xmlns="" id="{48C1E88A-019E-41FB-AC30-A1891371493C}"/>
              </a:ext>
            </a:extLst>
          </p:cNvPr>
          <p:cNvSpPr/>
          <p:nvPr/>
        </p:nvSpPr>
        <p:spPr>
          <a:xfrm>
            <a:off x="5955145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145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BD54AD37-C1E8-4A46-8DEE-B1513FDBE9A4}"/>
              </a:ext>
            </a:extLst>
          </p:cNvPr>
          <p:cNvSpPr/>
          <p:nvPr/>
        </p:nvSpPr>
        <p:spPr>
          <a:xfrm>
            <a:off x="3150787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FA41DC-3D4F-4C84-ACA5-178F1DA17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3506" y="2928694"/>
            <a:ext cx="2494917" cy="2826018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DD7FBE10-CA2A-446F-983F-01BCB85D216D}"/>
              </a:ext>
            </a:extLst>
          </p:cNvPr>
          <p:cNvSpPr/>
          <p:nvPr/>
        </p:nvSpPr>
        <p:spPr>
          <a:xfrm>
            <a:off x="599493" y="1407716"/>
            <a:ext cx="4343585" cy="1656184"/>
          </a:xfrm>
          <a:prstGeom prst="wedgeEllipseCallout">
            <a:avLst>
              <a:gd name="adj1" fmla="val -30680"/>
              <a:gd name="adj2" fmla="val 709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2000" r="-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4926" y="620688"/>
            <a:ext cx="7956884" cy="2431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</a:t>
            </a:r>
          </a:p>
          <a:p>
            <a:pPr algn="ctr">
              <a:lnSpc>
                <a:spcPct val="150000"/>
              </a:lnSpc>
            </a:pP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9DFA97-ACFF-4FF3-9541-B74F72437B35}"/>
              </a:ext>
            </a:extLst>
          </p:cNvPr>
          <p:cNvSpPr/>
          <p:nvPr/>
        </p:nvSpPr>
        <p:spPr>
          <a:xfrm>
            <a:off x="7895406" y="4149080"/>
            <a:ext cx="23831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D31BD9D-0774-4FB0-9DCB-B960866E485C}"/>
              </a:ext>
            </a:extLst>
          </p:cNvPr>
          <p:cNvSpPr/>
          <p:nvPr/>
        </p:nvSpPr>
        <p:spPr>
          <a:xfrm>
            <a:off x="7932154" y="1627059"/>
            <a:ext cx="3707668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79995" y="188056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3</a:t>
            </a:r>
            <a:r>
              <a:rPr lang="en-US" sz="5400" dirty="0">
                <a:cs typeface="Times New Roman" pitchFamily="18" charset="0"/>
              </a:rPr>
              <a:t> </a:t>
            </a:r>
            <a:r>
              <a:rPr lang="vi-VN" sz="5400" dirty="0">
                <a:cs typeface="Times New Roman" pitchFamily="18" charset="0"/>
              </a:rPr>
              <a:t>6</a:t>
            </a:r>
            <a:r>
              <a:rPr lang="en-US" sz="5400" dirty="0">
                <a:cs typeface="Times New Roman" pitchFamily="18" charset="0"/>
              </a:rPr>
              <a:t> </a:t>
            </a:r>
            <a:r>
              <a:rPr lang="vi-VN" sz="5400" dirty="0"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7957" y="2841988"/>
            <a:ext cx="231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 </a:t>
            </a:r>
            <a:r>
              <a:rPr lang="en-US" sz="5400" dirty="0">
                <a:cs typeface="Times New Roman" pitchFamily="18" charset="0"/>
              </a:rPr>
              <a:t> </a:t>
            </a:r>
            <a:r>
              <a:rPr lang="vi-VN" sz="5400" dirty="0">
                <a:cs typeface="Times New Roman" pitchFamily="18" charset="0"/>
              </a:rPr>
              <a:t>1 4 5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6861" y="232538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-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4057" y="3765318"/>
            <a:ext cx="17341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9960549" y="2037351"/>
            <a:ext cx="772201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6D16617F-9ADE-4908-9518-F20C20A76CF7}"/>
                  </a:ext>
                </a:extLst>
              </p:cNvPr>
              <p:cNvSpPr txBox="1"/>
              <p:nvPr/>
            </p:nvSpPr>
            <p:spPr>
              <a:xfrm>
                <a:off x="8363337" y="1986775"/>
                <a:ext cx="2246583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337" y="1986775"/>
                <a:ext cx="2246583" cy="1861472"/>
              </a:xfrm>
              <a:prstGeom prst="rect">
                <a:avLst/>
              </a:prstGeom>
              <a:blipFill>
                <a:blip r:embed="rId5"/>
                <a:stretch>
                  <a:fillRect l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362 – 145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8AF6D35-B173-4FD3-9E6C-3D8E838B3F07}"/>
              </a:ext>
            </a:extLst>
          </p:cNvPr>
          <p:cNvSpPr txBox="1"/>
          <p:nvPr/>
        </p:nvSpPr>
        <p:spPr>
          <a:xfrm>
            <a:off x="741719" y="124215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tính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ED4EE1-A5EF-4A0F-A8E7-F4A90DC79013}"/>
              </a:ext>
            </a:extLst>
          </p:cNvPr>
          <p:cNvSpPr txBox="1"/>
          <p:nvPr/>
        </p:nvSpPr>
        <p:spPr>
          <a:xfrm>
            <a:off x="741719" y="1986775"/>
            <a:ext cx="5851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dirty="0">
                <a:cs typeface="Times New Roman" pitchFamily="18" charset="0"/>
              </a:rPr>
              <a:t>2 không trừ </a:t>
            </a:r>
            <a:r>
              <a:rPr lang="en-US" sz="3200" dirty="0" err="1">
                <a:cs typeface="Times New Roman" pitchFamily="18" charset="0"/>
              </a:rPr>
              <a:t>được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lấy</a:t>
            </a:r>
            <a:r>
              <a:rPr lang="en-US" sz="3200" dirty="0">
                <a:cs typeface="Times New Roman" pitchFamily="18" charset="0"/>
              </a:rPr>
              <a:t> 12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7,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7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13E772-7405-4331-BD3D-0B363BFBF421}"/>
              </a:ext>
            </a:extLst>
          </p:cNvPr>
          <p:cNvSpPr txBox="1"/>
          <p:nvPr/>
        </p:nvSpPr>
        <p:spPr>
          <a:xfrm>
            <a:off x="739017" y="3223838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4 </a:t>
            </a:r>
            <a:r>
              <a:rPr lang="en-US" sz="3200" dirty="0" err="1">
                <a:cs typeface="Times New Roman" pitchFamily="18" charset="0"/>
              </a:rPr>
              <a:t>thêm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5, 6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E54ED4F2-7D54-43FE-93DA-399AFA671C4B}"/>
              </a:ext>
            </a:extLst>
          </p:cNvPr>
          <p:cNvSpPr/>
          <p:nvPr/>
        </p:nvSpPr>
        <p:spPr>
          <a:xfrm>
            <a:off x="9400496" y="2037351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23130C-6655-4262-8AD1-294586EAD688}"/>
              </a:ext>
            </a:extLst>
          </p:cNvPr>
          <p:cNvSpPr txBox="1"/>
          <p:nvPr/>
        </p:nvSpPr>
        <p:spPr>
          <a:xfrm>
            <a:off x="740163" y="4460902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3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2,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2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5058E400-95C2-44AE-A784-21698D5C30CE}"/>
              </a:ext>
            </a:extLst>
          </p:cNvPr>
          <p:cNvSpPr/>
          <p:nvPr/>
        </p:nvSpPr>
        <p:spPr>
          <a:xfrm>
            <a:off x="8754388" y="2037350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5F1658E-A510-45EA-B28E-477D6855017C}"/>
                  </a:ext>
                </a:extLst>
              </p:cNvPr>
              <p:cNvSpPr/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40ABA23A-D52B-4A2A-AD38-7625923D7C99}"/>
              </a:ext>
            </a:extLst>
          </p:cNvPr>
          <p:cNvSpPr/>
          <p:nvPr/>
        </p:nvSpPr>
        <p:spPr>
          <a:xfrm>
            <a:off x="3159365" y="5618403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Times New Roman" pitchFamily="18" charset="0"/>
              </a:rPr>
              <a:t>Vậy</a:t>
            </a:r>
            <a:r>
              <a:rPr lang="en-US" sz="3600" b="1" dirty="0">
                <a:cs typeface="Times New Roman" pitchFamily="18" charset="0"/>
              </a:rPr>
              <a:t> 362 – 145 = 217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967C80-3553-4BD3-8422-B9D858A003C3}"/>
              </a:ext>
            </a:extLst>
          </p:cNvPr>
          <p:cNvSpPr txBox="1"/>
          <p:nvPr/>
        </p:nvSpPr>
        <p:spPr>
          <a:xfrm>
            <a:off x="10989656" y="391054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4" grpId="1"/>
      <p:bldP spid="5" grpId="0"/>
      <p:bldP spid="5" grpId="1"/>
      <p:bldP spid="6" grpId="0"/>
      <p:bldP spid="6" grpId="1"/>
      <p:bldP spid="10" grpId="0"/>
      <p:bldP spid="12" grpId="0" animBg="1"/>
      <p:bldP spid="12" grpId="1" animBg="1"/>
      <p:bldP spid="13" grpId="0"/>
      <p:bldP spid="28" grpId="0"/>
      <p:bldP spid="18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" grpId="0"/>
      <p:bldP spid="2" grpId="1"/>
      <p:bldP spid="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1D6A22-294E-4CA1-A14F-D1DE415B6C63}"/>
              </a:ext>
            </a:extLst>
          </p:cNvPr>
          <p:cNvSpPr/>
          <p:nvPr/>
        </p:nvSpPr>
        <p:spPr>
          <a:xfrm>
            <a:off x="10256772" y="2226844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F97BE1-FD50-42E3-8168-F781D70A3745}"/>
              </a:ext>
            </a:extLst>
          </p:cNvPr>
          <p:cNvSpPr/>
          <p:nvPr/>
        </p:nvSpPr>
        <p:spPr>
          <a:xfrm>
            <a:off x="7766754" y="2250082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428BB58-E968-4BEF-87CE-AD6B2F306DA2}"/>
              </a:ext>
            </a:extLst>
          </p:cNvPr>
          <p:cNvSpPr/>
          <p:nvPr/>
        </p:nvSpPr>
        <p:spPr>
          <a:xfrm>
            <a:off x="4913874" y="2196429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FDD2C9C-F6B9-4C66-95F6-044CB2D335EB}"/>
                  </a:ext>
                </a:extLst>
              </p:cNvPr>
              <p:cNvSpPr txBox="1"/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3 6 2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1 4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 l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3D8B29A7-100A-48F3-B3B1-B6F677E8BB23}"/>
              </a:ext>
            </a:extLst>
          </p:cNvPr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362 – 145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0082A8-B00E-4188-B702-6A7EE581F7A0}"/>
              </a:ext>
            </a:extLst>
          </p:cNvPr>
          <p:cNvSpPr txBox="1"/>
          <p:nvPr/>
        </p:nvSpPr>
        <p:spPr>
          <a:xfrm>
            <a:off x="411110" y="432445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FF"/>
                </a:solidFill>
              </a:rPr>
              <a:t>Đặt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3FD9D30C-984A-492A-B5B9-BE990E8C8C82}"/>
                  </a:ext>
                </a:extLst>
              </p:cNvPr>
              <p:cNvSpPr txBox="1"/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3 6 2</m:t>
                              </m:r>
                            </m:e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1 4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 l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C256BE-2290-4443-9FA0-3D6ECEAEAC59}"/>
              </a:ext>
            </a:extLst>
          </p:cNvPr>
          <p:cNvSpPr txBox="1"/>
          <p:nvPr/>
        </p:nvSpPr>
        <p:spPr>
          <a:xfrm>
            <a:off x="2757316" y="4432181"/>
            <a:ext cx="3553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2 không trừ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12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7,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7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5B174DE2-54B5-43E5-B42F-0B5F16E7CE68}"/>
              </a:ext>
            </a:extLst>
          </p:cNvPr>
          <p:cNvSpPr/>
          <p:nvPr/>
        </p:nvSpPr>
        <p:spPr>
          <a:xfrm>
            <a:off x="2573569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CF0D666-4A0A-4093-856F-11C05F46454C}"/>
                  </a:ext>
                </a:extLst>
              </p:cNvPr>
              <p:cNvSpPr txBox="1"/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3 6 2</m:t>
                              </m:r>
                            </m:e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1 4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EC46BA-F76F-4812-A3F6-3936DE681F1F}"/>
              </a:ext>
            </a:extLst>
          </p:cNvPr>
          <p:cNvSpPr txBox="1"/>
          <p:nvPr/>
        </p:nvSpPr>
        <p:spPr>
          <a:xfrm>
            <a:off x="6209339" y="4426475"/>
            <a:ext cx="3028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4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5, 6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91190CD2-3BEB-42D6-BFA9-92B6B7AB5178}"/>
              </a:ext>
            </a:extLst>
          </p:cNvPr>
          <p:cNvSpPr/>
          <p:nvPr/>
        </p:nvSpPr>
        <p:spPr>
          <a:xfrm>
            <a:off x="5836552" y="3037255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651965F-F931-4758-AB65-5BACBFBFA58B}"/>
                  </a:ext>
                </a:extLst>
              </p:cNvPr>
              <p:cNvSpPr txBox="1"/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3 6 2</m:t>
                              </m:r>
                            </m:e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1 4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blipFill>
                <a:blip r:embed="rId6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613770-7EA1-48F3-A4AC-918E7A908302}"/>
              </a:ext>
            </a:extLst>
          </p:cNvPr>
          <p:cNvSpPr txBox="1"/>
          <p:nvPr/>
        </p:nvSpPr>
        <p:spPr>
          <a:xfrm>
            <a:off x="9370318" y="4437112"/>
            <a:ext cx="2790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3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2,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2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BC24E979-3C3B-42B7-BDCC-84EF8721301C}"/>
              </a:ext>
            </a:extLst>
          </p:cNvPr>
          <p:cNvSpPr/>
          <p:nvPr/>
        </p:nvSpPr>
        <p:spPr>
          <a:xfrm>
            <a:off x="8982372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B75F655C-82E2-4887-8FA0-5E5AFFDF17D0}"/>
                  </a:ext>
                </a:extLst>
              </p:cNvPr>
              <p:cNvSpPr/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17C0E35-E8F3-4659-BA0A-C23D578D8899}"/>
                  </a:ext>
                </a:extLst>
              </p:cNvPr>
              <p:cNvSpPr/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AF91CC16-7D5C-496A-9BD1-916EF83EC537}"/>
                  </a:ext>
                </a:extLst>
              </p:cNvPr>
              <p:cNvSpPr/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BF5F58F-A118-4CCD-8917-4AB3AEA9ABF2}"/>
                  </a:ext>
                </a:extLst>
              </p:cNvPr>
              <p:cNvSpPr/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CBF8456-E9B5-417A-BE5F-4DAC4FBF2183}"/>
                  </a:ext>
                </a:extLst>
              </p:cNvPr>
              <p:cNvSpPr/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CCE1DF90-4D6C-4EA8-A1C0-7EA1A9E1FC0E}"/>
                  </a:ext>
                </a:extLst>
              </p:cNvPr>
              <p:cNvSpPr/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xmlns="" id="{9868A46D-BEE7-4918-B730-612E6A0D409F}"/>
              </a:ext>
            </a:extLst>
          </p:cNvPr>
          <p:cNvSpPr/>
          <p:nvPr/>
        </p:nvSpPr>
        <p:spPr>
          <a:xfrm>
            <a:off x="3891476" y="5781300"/>
            <a:ext cx="4635725" cy="931781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itchFamily="18" charset="0"/>
              </a:rPr>
              <a:t>Vậy</a:t>
            </a:r>
            <a:r>
              <a:rPr lang="en-US" sz="3200" b="1" dirty="0">
                <a:cs typeface="Times New Roman" pitchFamily="18" charset="0"/>
              </a:rPr>
              <a:t> 362 – 145 = 217</a:t>
            </a:r>
            <a:endParaRPr lang="vi-VN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7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4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5" grpId="0"/>
      <p:bldP spid="16" grpId="0"/>
      <p:bldP spid="18" grpId="0"/>
      <p:bldP spid="20" grpId="0"/>
      <p:bldP spid="21" grpId="0"/>
      <p:bldP spid="22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260" y="319927"/>
            <a:ext cx="646942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cs typeface="Times New Roman" pitchFamily="18" charset="0"/>
              </a:rPr>
              <a:t>Ví dụ: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Đặt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rồi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endParaRPr lang="vi-VN" sz="4000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     453 – 129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7372" y="4949218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324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2687" y="1426213"/>
            <a:ext cx="367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628 – 165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76534E8-9D90-4C23-9A13-954A4475A929}"/>
                  </a:ext>
                </a:extLst>
              </p:cNvPr>
              <p:cNvSpPr txBox="1"/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129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blipFill>
                <a:blip r:embed="rId3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BAAE97-3486-438E-B5AD-0BE19A8FC1FE}"/>
              </a:ext>
            </a:extLst>
          </p:cNvPr>
          <p:cNvSpPr txBox="1"/>
          <p:nvPr/>
        </p:nvSpPr>
        <p:spPr>
          <a:xfrm>
            <a:off x="8515871" y="4919047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463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7F357A8-1B54-4DC6-9894-89FDB1164D77}"/>
                  </a:ext>
                </a:extLst>
              </p:cNvPr>
              <p:cNvSpPr txBox="1"/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628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165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blipFill>
                <a:blip r:embed="rId4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14226" y="2374900"/>
            <a:ext cx="3770489" cy="4392488"/>
            <a:chOff x="2775789" y="448389"/>
            <a:chExt cx="3770489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2" t="51550" r="65610" b="27561"/>
            <a:stretch/>
          </p:blipFill>
          <p:spPr>
            <a:xfrm>
              <a:off x="2775789" y="448389"/>
              <a:ext cx="3770489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526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262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370706" y="556108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2403" y="340852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74679" y="1531775"/>
            <a:ext cx="3709338" cy="4238661"/>
            <a:chOff x="-218855" y="2771057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7" t="4702" r="65336" b="75141"/>
            <a:stretch/>
          </p:blipFill>
          <p:spPr>
            <a:xfrm>
              <a:off x="-218855" y="27710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374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145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997580" y="643851"/>
            <a:ext cx="3095165" cy="4933724"/>
            <a:chOff x="6275222" y="1828609"/>
            <a:chExt cx="3095165" cy="49337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6" t="1359" r="8406" b="74675"/>
            <a:stretch/>
          </p:blipFill>
          <p:spPr>
            <a:xfrm>
              <a:off x="6275222" y="1828609"/>
              <a:ext cx="3095165" cy="4933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477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284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092746" y="2251390"/>
            <a:ext cx="2919929" cy="4633994"/>
            <a:chOff x="8880015" y="360160"/>
            <a:chExt cx="2919929" cy="46339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63" t="51410" r="8235" b="25541"/>
            <a:stretch/>
          </p:blipFill>
          <p:spPr>
            <a:xfrm>
              <a:off x="8880015" y="360160"/>
              <a:ext cx="2919929" cy="46339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685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357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𝟐𝟐𝟗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4055716" y="560753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264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20125" y="457114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𝟏𝟗𝟑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685986" y="548403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𝟑𝟐𝟖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480929" y="945860"/>
            <a:ext cx="11071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5357" y="18864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070888" y="785822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15" t="68220" r="3485" b="6787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C6064A-823A-4DE3-A4EC-4A136F7EFAA5}"/>
                </a:ext>
              </a:extLst>
            </p:cNvPr>
            <p:cNvSpPr txBox="1"/>
            <p:nvPr/>
          </p:nvSpPr>
          <p:spPr>
            <a:xfrm>
              <a:off x="3279976" y="280472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364 – 156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439 – 357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xmlns="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5157E6-6823-4115-95A2-79C369EE1FAC}"/>
              </a:ext>
            </a:extLst>
          </p:cNvPr>
          <p:cNvGrpSpPr/>
          <p:nvPr/>
        </p:nvGrpSpPr>
        <p:grpSpPr>
          <a:xfrm>
            <a:off x="6485154" y="932872"/>
            <a:ext cx="4362628" cy="2496128"/>
            <a:chOff x="2305439" y="2322355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9" t="6018" r="50589" b="68989"/>
            <a:stretch/>
          </p:blipFill>
          <p:spPr>
            <a:xfrm>
              <a:off x="2305439" y="2322355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E6ACA6F-244E-4554-9ED2-D91167C62FCA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785 – 157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831 – 740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364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𝟐𝟎𝟖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439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324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𝟖𝟐</m:t>
                    </m:r>
                  </m:oMath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3241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785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𝟔𝟐𝟖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831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740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933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93330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67572CA-D5AA-40AA-8272-4146C5DF3099}"/>
              </a:ext>
            </a:extLst>
          </p:cNvPr>
          <p:cNvSpPr/>
          <p:nvPr/>
        </p:nvSpPr>
        <p:spPr>
          <a:xfrm>
            <a:off x="3574926" y="4221088"/>
            <a:ext cx="4968552" cy="864096"/>
          </a:xfrm>
          <a:prstGeom prst="round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17765" y="2527721"/>
            <a:ext cx="4967905" cy="2469487"/>
          </a:xfrm>
          <a:prstGeom prst="rect">
            <a:avLst/>
          </a:prstGeom>
          <a:noFill/>
          <a:ln w="57150">
            <a:noFill/>
          </a:ln>
        </p:spPr>
        <p:txBody>
          <a:bodyPr wrap="square" lIns="136745" tIns="68372" rIns="136745" bIns="68372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dụng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tế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51668"/>
      </p:ext>
    </p:extLst>
  </p:cSld>
  <p:clrMapOvr>
    <a:masterClrMapping/>
  </p:clrMapOvr>
  <p:transition spd="slow" advTm="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015" y="1542791"/>
            <a:ext cx="8409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phép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phạm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851" r="2751" b="9849"/>
          <a:stretch/>
        </p:blipFill>
        <p:spPr>
          <a:xfrm>
            <a:off x="838622" y="514250"/>
            <a:ext cx="2520280" cy="2201571"/>
          </a:xfrm>
          <a:prstGeom prst="rect">
            <a:avLst/>
          </a:prstGeom>
        </p:spPr>
      </p:pic>
      <p:pic>
        <p:nvPicPr>
          <p:cNvPr id="1026" name="Picture 2" descr="Ghim của Edwin Quintana trên E~~~⛦⛯♌ | Đang yêu, Anime, Dễ thươ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58" y="4658035"/>
            <a:ext cx="1398705" cy="13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4A81EE-0B24-41A5-867E-94BBA7D70812}"/>
              </a:ext>
            </a:extLst>
          </p:cNvPr>
          <p:cNvSpPr txBox="1"/>
          <p:nvPr/>
        </p:nvSpPr>
        <p:spPr>
          <a:xfrm>
            <a:off x="1918742" y="3103892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765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,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336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0EC2CE-B81F-402D-961B-0FB203D0B8CA}"/>
              </a:ext>
            </a:extLst>
          </p:cNvPr>
          <p:cNvSpPr/>
          <p:nvPr/>
        </p:nvSpPr>
        <p:spPr>
          <a:xfrm>
            <a:off x="0" y="1544018"/>
            <a:ext cx="12190413" cy="5313982"/>
          </a:xfrm>
          <a:prstGeom prst="rect">
            <a:avLst/>
          </a:prstGeom>
          <a:solidFill>
            <a:srgbClr val="FCF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94275" y="1772816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3284984"/>
            <a:ext cx="11449272" cy="18002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ECFF11B-DCEB-4EBC-BCC7-0E6A1985D3F2}"/>
              </a:ext>
            </a:extLst>
          </p:cNvPr>
          <p:cNvSpPr/>
          <p:nvPr/>
        </p:nvSpPr>
        <p:spPr>
          <a:xfrm>
            <a:off x="2767068" y="692696"/>
            <a:ext cx="6867534" cy="3024336"/>
          </a:xfrm>
          <a:prstGeom prst="roundRect">
            <a:avLst>
              <a:gd name="adj" fmla="val 9468"/>
            </a:avLst>
          </a:prstGeom>
          <a:solidFill>
            <a:srgbClr val="4E7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30" y="5589240"/>
            <a:ext cx="995726" cy="109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1017" y="1597510"/>
            <a:ext cx="5699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70" y="25651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857" y="2587268"/>
            <a:ext cx="1101765" cy="11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xmlns="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3399913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1" y="447"/>
            <a:ext cx="12200833" cy="6862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454" y="3646686"/>
            <a:ext cx="6961922" cy="14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"/>
            <a:ext cx="12193725" cy="6912550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707" y="3010304"/>
            <a:ext cx="1765360" cy="176536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324" y="2303885"/>
            <a:ext cx="2681042" cy="27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8" action="ppaction://hlinksldjump"/>
          </p:cNvPr>
          <p:cNvSpPr/>
          <p:nvPr/>
        </p:nvSpPr>
        <p:spPr>
          <a:xfrm>
            <a:off x="106773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0" name="Ghé thăm Fb.com/nkpowerskills">
            <a:hlinkClick r:id="rId9" action="ppaction://hlinksldjump"/>
          </p:cNvPr>
          <p:cNvSpPr/>
          <p:nvPr/>
        </p:nvSpPr>
        <p:spPr>
          <a:xfrm>
            <a:off x="1708585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1" name="Ghé thăm Fb.com/nkpowerskills">
            <a:hlinkClick r:id="rId10" action="ppaction://hlinksldjump"/>
          </p:cNvPr>
          <p:cNvSpPr/>
          <p:nvPr/>
        </p:nvSpPr>
        <p:spPr>
          <a:xfrm>
            <a:off x="236100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2" name="Ghé thăm Fb.com/nkpowerskills">
            <a:hlinkClick r:id="rId11" action="ppaction://hlinksldjump"/>
          </p:cNvPr>
          <p:cNvSpPr/>
          <p:nvPr/>
        </p:nvSpPr>
        <p:spPr>
          <a:xfrm>
            <a:off x="2982275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3" name="Ghé thăm Fb.com/nkpowerskills">
            <a:hlinkClick r:id="rId12" action="ppaction://hlinksldjump"/>
          </p:cNvPr>
          <p:cNvSpPr/>
          <p:nvPr/>
        </p:nvSpPr>
        <p:spPr>
          <a:xfrm>
            <a:off x="3609321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067731" y="467556"/>
            <a:ext cx="522515" cy="14222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714367" y="467556"/>
            <a:ext cx="522515" cy="14222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2361003" y="467556"/>
            <a:ext cx="522515" cy="14222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007639" y="467556"/>
            <a:ext cx="522515" cy="14222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654273" y="467556"/>
            <a:ext cx="522515" cy="14222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36"/>
            <a:ext cx="12190413" cy="691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87" y="61452"/>
            <a:ext cx="4572647" cy="45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AAFD1FD-8640-4A42-9354-83843D24A0DC}"/>
              </a:ext>
            </a:extLst>
          </p:cNvPr>
          <p:cNvSpPr/>
          <p:nvPr/>
        </p:nvSpPr>
        <p:spPr>
          <a:xfrm>
            <a:off x="11210826" y="94161"/>
            <a:ext cx="813324" cy="59863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5 0.01687 L -0.00335 0.01703 C -0.00316 0.0296 -0.00297 0.04266 -0.00251 0.05556 C -0.00195 0.07011 -0.00167 0.06316 -0.00065 0.07408 C 0.00093 0.08797 0.00075 0.0916 0.00224 0.10285 C 0.00326 0.11045 0.00354 0.11128 0.00512 0.11971 C 0.00856 0.13823 0.00298 0.11012 0.00791 0.1298 C 0.01144 0.14369 0.00782 0.13641 0.01172 0.14336 C 0.01302 0.14997 0.01293 0.14865 0.01367 0.15691 C 0.01405 0.16088 0.01405 0.16485 0.0146 0.16882 C 0.01507 0.17229 0.01591 0.17543 0.01656 0.17874 C 0.01767 0.18535 0.01684 0.18271 0.01944 0.18734 L 0.02316 0.20734 L 0.02409 0.21247 C 0.02446 0.21429 0.02484 0.21594 0.02511 0.21759 C 0.02614 0.22785 0.02549 0.22338 0.02697 0.23132 C 0.02735 0.24124 0.0279 0.25133 0.0279 0.26158 C 0.0279 0.3173 0.02828 0.30853 0.02604 0.34078 C 0.02632 0.35202 0.02735 0.39947 0.02893 0.40989 C 0.0319 0.43122 0.028 0.40493 0.03069 0.42179 C 0.03116 0.42411 0.03135 0.42642 0.03181 0.42874 L 0.0346 0.44379 L 0.03934 0.46925 L 0.04027 0.47404 C 0.04065 0.47586 0.04046 0.47801 0.0413 0.47917 C 0.04362 0.4833 0.04306 0.48099 0.04306 0.48611 " pathEditMode="relative" rAng="0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" y="23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8 0.03704 L -0.00428 0.0372 C -0.00521 0.04349 -0.00586 0.05027 -0.00689 0.05688 C -0.00754 0.06134 -0.00856 0.06581 -0.0094 0.07044 C -0.00977 0.07242 -0.01033 0.07457 -0.0107 0.07689 C -0.01247 0.09028 -0.01163 0.08284 -0.01312 0.09904 C -0.01358 0.11012 -0.01395 0.12136 -0.01442 0.13244 C -0.0147 0.14071 -0.01554 0.14881 -0.01563 0.15691 C -0.01628 0.18651 -0.01656 0.21627 -0.01693 0.24587 C -0.01656 0.27315 -0.01637 0.30076 -0.01563 0.32804 C -0.01554 0.33267 -0.01442 0.33681 -0.01442 0.34144 C -0.01442 0.36756 -0.01312 0.4208 -0.01693 0.45701 C -0.01721 0.45999 -0.01767 0.46297 -0.01814 0.46578 C -0.0186 0.47553 -0.01888 0.48512 -0.01944 0.49471 C -0.01963 0.50066 -0.02046 0.50645 -0.02074 0.51257 C -0.02093 0.52067 -0.02074 0.52877 -0.02074 0.53687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" y="2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2 C -0.00037 0.04283 -0.00223 0.04861 -0.00381 0.05457 C -0.00744 0.06928 -0.00205 0.05341 -0.00753 0.06812 C -0.01144 0.0959 -0.00642 0.06134 -0.01004 0.0835 C -0.01042 0.08664 -0.01079 0.08962 -0.01116 0.09259 C -0.01163 0.09474 -0.01209 0.09706 -0.01246 0.09904 C -0.01302 0.10202 -0.01339 0.10516 -0.01377 0.10814 C -0.01423 0.11244 -0.01432 0.11707 -0.01497 0.12136 C -0.01553 0.12451 -0.01683 0.12715 -0.01749 0.13029 C -0.02074 0.14534 -0.01693 0.13327 -0.02009 0.14584 C -0.02074 0.14881 -0.02186 0.15162 -0.02251 0.1546 C -0.02837 0.18618 -0.02186 0.16138 -0.02744 0.18155 C -0.0279 0.18519 -0.02827 0.18883 -0.02874 0.19263 C -0.0293 0.19676 -0.0319 0.20767 -0.03255 0.21015 C -0.0332 0.21313 -0.03423 0.21627 -0.03506 0.21925 C -0.03553 0.22123 -0.03571 0.22355 -0.03618 0.22586 C -0.03702 0.229 -0.03804 0.23165 -0.03878 0.23479 C -0.03934 0.23677 -0.03943 0.23942 -0.03999 0.2414 C -0.04064 0.24372 -0.04176 0.24554 -0.04241 0.24818 C -0.04306 0.25017 -0.04325 0.25248 -0.04371 0.25463 C -0.04455 0.25761 -0.04557 0.26042 -0.04622 0.26373 C -0.04725 0.26786 -0.0479 0.27249 -0.04874 0.27679 C -0.0492 0.2791 -0.0492 0.28175 -0.05004 0.28357 C -0.05078 0.28588 -0.0518 0.2877 -0.05246 0.29035 C -0.05348 0.29448 -0.05348 0.29977 -0.05497 0.30374 C -0.0559 0.30572 -0.05692 0.30787 -0.05757 0.31019 C -0.06241 0.32986 -0.05692 0.31812 -0.06371 0.33036 C -0.06827 0.35467 -0.06111 0.31779 -0.06743 0.34359 C -0.06845 0.34789 -0.06845 0.35301 -0.06994 0.35698 C -0.07087 0.35929 -0.07189 0.36111 -0.07254 0.36359 C -0.07301 0.36574 -0.0732 0.36806 -0.07366 0.37037 C -0.0745 0.37335 -0.07524 0.37599 -0.07617 0.37897 C -0.07692 0.38129 -0.07803 0.38327 -0.07878 0.38592 C -0.07933 0.3879 -0.07943 0.39021 -0.07999 0.39253 C -0.08064 0.39484 -0.08194 0.39683 -0.0824 0.39914 L -0.08622 0.41915 L -0.08863 0.43221 C -0.08919 0.43453 -0.08975 0.43684 -0.08994 0.43916 C -0.09105 0.44808 -0.09338 0.46644 -0.09375 0.47685 C -0.09384 0.48215 -0.09375 0.48711 -0.09375 0.4924 " pathEditMode="relative" rAng="0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2" y="22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4 0.03704 L 0.00074 0.0372 C -0.00224 0.04068 -0.00549 0.04349 -0.0081 0.04812 C -0.00903 0.04977 -0.00875 0.05258 -0.00921 0.05457 C -0.00986 0.05721 -0.01107 0.05903 -0.01172 0.06134 C -0.01237 0.06349 -0.01247 0.06597 -0.01302 0.06812 C -0.01368 0.07044 -0.01488 0.07226 -0.01554 0.07474 C -0.01619 0.07689 -0.01619 0.07937 -0.01684 0.08152 C -0.01749 0.08383 -0.01861 0.08565 -0.01926 0.08797 C -0.01991 0.09011 -0.01991 0.09259 -0.02056 0.09474 C -0.02205 0.09937 -0.02465 0.10301 -0.02549 0.10814 C -0.02595 0.11012 -0.02642 0.11244 -0.02679 0.11475 C -0.02725 0.11756 -0.02735 0.12087 -0.028 0.12368 C -0.02865 0.12616 -0.02986 0.12798 -0.03051 0.13029 C -0.03683 0.14997 -0.02939 0.12963 -0.03553 0.14584 C -0.0359 0.14881 -0.03618 0.15179 -0.03674 0.1546 C -0.03814 0.16105 -0.03972 0.16485 -0.04176 0.17031 C -0.04493 0.19312 -0.04065 0.16485 -0.04558 0.18816 C -0.04613 0.19097 -0.04613 0.19428 -0.04679 0.19693 C -0.04818 0.20304 -0.05069 0.2085 -0.05181 0.21478 C -0.05497 0.23148 -0.05069 0.21082 -0.05544 0.22801 C -0.05609 0.23016 -0.05609 0.23264 -0.05674 0.23479 C -0.06055 0.2467 -0.06092 0.2467 -0.06548 0.2548 C -0.07004 0.2791 -0.06278 0.2424 -0.06929 0.26802 C -0.07032 0.27249 -0.07097 0.27712 -0.07171 0.28142 C -0.07218 0.28373 -0.07227 0.28605 -0.07301 0.2882 C -0.07385 0.29035 -0.07487 0.29233 -0.07552 0.29498 C -0.07618 0.29696 -0.07618 0.29927 -0.07683 0.30142 C -0.07822 0.30622 -0.08083 0.30969 -0.08176 0.31482 C -0.08213 0.31713 -0.08231 0.31945 -0.08306 0.3216 C -0.08399 0.32408 -0.08557 0.3259 -0.08669 0.32821 C -0.08724 0.33036 -0.08734 0.33284 -0.08799 0.33466 C -0.09022 0.34193 -0.09236 0.34359 -0.09431 0.35053 C -0.09496 0.35252 -0.09496 0.35483 -0.09561 0.35698 C -0.09626 0.35946 -0.09738 0.36128 -0.09803 0.36359 C -0.09859 0.36574 -0.09868 0.36822 -0.09924 0.37037 C -0.09999 0.37269 -0.10101 0.37484 -0.10185 0.37715 C -0.10231 0.37914 -0.10231 0.38178 -0.10296 0.38377 C -0.10408 0.38641 -0.10575 0.3879 -0.10677 0.39021 C -0.10863 0.39468 -0.11077 0.39865 -0.1117 0.40377 C -0.11226 0.40609 -0.11226 0.4084 -0.11301 0.41039 C -0.11496 0.41551 -0.11775 0.41832 -0.12054 0.42146 C -0.12379 0.43932 -0.11887 0.41849 -0.12556 0.43039 C -0.14007 0.45619 -0.1237 0.43568 -0.13421 0.44808 C -0.14007 0.46363 -0.13672 0.4585 -0.14295 0.46594 C -0.14612 0.48264 -0.14156 0.4628 -0.14807 0.47702 C -0.14881 0.479 -0.14853 0.48165 -0.14919 0.4838 C -0.1503 0.48628 -0.15179 0.48826 -0.153 0.49058 C -0.15616 0.50711 -0.1516 0.48727 -0.15811 0.50166 C -0.15886 0.50347 -0.15876 0.50595 -0.15923 0.5081 C -0.16081 0.51389 -0.16202 0.51521 -0.16416 0.51951 " pathEditMode="relative" rAng="0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0" y="24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 0.03258 L -0.00093 0.03274 C -0.00391 0.03638 -0.00716 0.03919 -0.00977 0.04382 C -0.0107 0.04531 -0.01014 0.04845 -0.01098 0.05027 C -0.012 0.05225 -0.01339 0.05324 -0.0147 0.0549 C -0.01767 0.06267 -0.01953 0.06879 -0.02474 0.07474 C -0.02595 0.07623 -0.02734 0.07738 -0.02855 0.0792 C -0.03116 0.08334 -0.03348 0.08813 -0.0359 0.09259 L -0.04102 0.10136 C -0.04223 0.10367 -0.04334 0.10632 -0.04464 0.10814 C -0.05729 0.125 -0.04176 0.10351 -0.05469 0.12368 C -0.05627 0.12616 -0.05822 0.12781 -0.0598 0.13029 C -0.06315 0.13592 -0.06641 0.1422 -0.06966 0.14815 C -0.07134 0.15113 -0.07348 0.15344 -0.07478 0.15691 C -0.07645 0.16138 -0.07757 0.1665 -0.07971 0.17031 C -0.08101 0.17246 -0.08212 0.17494 -0.08343 0.17709 C -0.08501 0.1794 -0.08696 0.18105 -0.08845 0.18353 C -0.08994 0.18634 -0.09087 0.18982 -0.09217 0.19263 C -0.09375 0.1956 -0.0957 0.19808 -0.09728 0.20139 C -0.10026 0.20784 -0.10259 0.21545 -0.10603 0.22156 C -0.12342 0.25232 -0.09542 0.20238 -0.11719 0.24372 C -0.12082 0.2505 -0.12444 0.25761 -0.12853 0.26373 C -0.13142 0.26802 -0.13449 0.27216 -0.13728 0.27712 C -0.15141 0.30225 -0.12788 0.26736 -0.14723 0.29498 C -0.14807 0.29762 -0.14853 0.30109 -0.14974 0.30374 C -0.15067 0.30572 -0.15244 0.30622 -0.15355 0.30804 C -0.15458 0.31002 -0.15495 0.31267 -0.15597 0.31482 C -0.15718 0.31713 -0.15858 0.31895 -0.15978 0.3216 C -0.16676 0.33747 -0.16137 0.33284 -0.16853 0.33697 C -0.16927 0.33929 -0.16992 0.34193 -0.17095 0.34375 C -0.17197 0.34557 -0.17355 0.34656 -0.17476 0.34822 C -0.17606 0.3502 -0.17718 0.35252 -0.17848 0.35483 C -0.18127 0.36938 -0.17746 0.35516 -0.1835 0.36359 C -0.18462 0.36525 -0.1849 0.36855 -0.18592 0.37037 C -0.18824 0.37384 -0.19345 0.37914 -0.19345 0.3793 C -0.19671 0.39699 -0.19178 0.37633 -0.19848 0.38823 C -0.20508 0.39997 -0.19345 0.39121 -0.2035 0.39699 C -0.20433 0.39931 -0.20499 0.40179 -0.20601 0.40377 C -0.20703 0.40559 -0.20871 0.40609 -0.20973 0.40807 C -0.21057 0.40989 -0.21019 0.41303 -0.21094 0.41485 C -0.21187 0.41683 -0.21354 0.41766 -0.21475 0.41915 C -0.21605 0.4213 -0.21745 0.42345 -0.21847 0.42593 C -0.22033 0.43006 -0.22173 0.43469 -0.2234 0.43932 L -0.22852 0.45255 C -0.22926 0.45486 -0.23047 0.45668 -0.23103 0.45933 C -0.2314 0.46164 -0.23168 0.46396 -0.23214 0.46594 C -0.23372 0.47057 -0.23558 0.4747 -0.23726 0.47917 L -0.24219 0.49256 C -0.24489 0.5 -0.2447 0.49653 -0.2447 0.50166 " pathEditMode="relative" rAng="0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3" y="234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xmlns="" id="{A98F83AD-B466-4754-ADAB-D82B6C3EC5E2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xmlns="" id="{35942825-D7CB-4693-9078-2A2EF3F9498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xmlns="" id="{97CC7090-F6AE-4161-8463-0A2BAAD26B67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182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xmlns="" id="{2DAAD6CD-F0AC-483A-A411-BBA5218A85F8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192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xmlns="" id="{9CB9F692-5688-40B0-8E66-B1A6E5C75E9F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172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7C2DBC07-E005-4EA6-A0CD-6DA2C8107EC9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272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E17A48-EC9D-4ED3-B269-B8DDF07D8E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xmlns="" id="{F398BE75-6C35-4B42-A987-81FD9ADEF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xmlns="" id="{362FE416-01EF-4D29-A8EF-2B5A1A8DDF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E5EB0B1-A183-4E9D-A60F-494F8F36B3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83AC5BC-C7DD-4ED7-BF05-CDE91CB84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E99A9F2-15FB-4305-9A7E-44FD0FC622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783C799-0C94-47C3-BA0C-A8B9A9930C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4795C71-A31F-412C-8A9A-3D95ECE953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F603EBCB-8F57-4ACA-8B85-5C3B16195F3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xmlns="" id="{AF7CFB87-1E0A-4663-9E5F-C96622CC5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9773" y="2928085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5D9C3C1-AE9B-4FAC-AD53-A7104868A65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𝟐𝟕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D9C3C1-AE9B-4FAC-AD53-A7104868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4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373DFA00-3D28-41CD-86A9-3F5C0DBBA15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xmlns="" id="{8B497578-C2EC-475E-8246-D508B93CED3B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xmlns="" id="{196524BA-5D18-44BE-B354-8BA957B8A93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E977BB1A-A44E-4C31-A3CE-BF347F528B24}"/>
              </a:ext>
            </a:extLst>
          </p:cNvPr>
          <p:cNvSpPr/>
          <p:nvPr/>
        </p:nvSpPr>
        <p:spPr>
          <a:xfrm>
            <a:off x="2474471" y="337134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660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xmlns="" id="{EDA04803-800B-488C-A289-D2F9C1D0D79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663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xmlns="" id="{98884C2A-1697-4BD6-A4D5-C4C847101547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661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xmlns="" id="{596714DC-E21C-46A4-9AC0-FC6E69FCFF44}"/>
              </a:ext>
            </a:extLst>
          </p:cNvPr>
          <p:cNvSpPr/>
          <p:nvPr/>
        </p:nvSpPr>
        <p:spPr>
          <a:xfrm>
            <a:off x="6945649" y="340859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855F25-7D76-4B83-8816-9832B48F8E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18350" y="352906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xmlns="" id="{5751F7FD-F012-4B78-B6A4-1201B2194C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xmlns="" id="{8BBBC69F-F153-403C-930C-4C6B8B3370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EB69CF-BCA8-462A-9710-7B998F9800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51480" y="362955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12CF49B-8983-4CF5-A085-7415807B2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20FB717-2A84-4AD5-8BD6-F27731B13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6D05F57-2AB6-4464-A859-9BC47AC3F8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1BB349B-3572-4F5B-B34D-C52ECAE6B1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xmlns="" id="{009D6E7E-90B3-4B1F-9807-D1625F1A673B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xmlns="" id="{E43AE8E6-54EA-455A-87BC-2D8753ED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3964" y="2906088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DEB7ED07-81E0-4885-B970-261240D6BD9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𝟔𝟓𝟑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B7ED07-81E0-4885-B970-261240D6B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blipFill>
                <a:blip r:embed="rId13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6F0C1934-A6D3-4540-B645-4670728CE75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xmlns="" id="{4EECE1DE-D117-4AC0-B356-A07BCC09DC80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xmlns="" id="{2835A275-398C-4B83-B891-E718417202D8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51211184-C318-4E17-979A-C26545D88AE2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708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xmlns="" id="{941EFD63-1B6B-4590-AB41-9322B6F2637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779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xmlns="" id="{9D9DB73A-EC60-4B3F-805A-2BA65E0E9F0D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608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xmlns="" id="{BD19A283-C6CE-4474-855D-99DF80F0D69A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84070D-5FF5-4883-9144-128FA924CB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xmlns="" id="{DD6DC242-1913-470D-9005-29AD7A2532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xmlns="" id="{5423D194-3B63-4388-ACC3-08EC10030D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1668B3-3BAA-4DA4-BBB2-9D6D2DC426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34B70AD-990B-4CF5-8C5A-2C90BCC5E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A27F0D6-7AE6-4DDF-82B3-437D087650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4554098-74EC-4BFF-9121-7359851368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397AA43-119E-40E7-82EA-2D70EF91B3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xmlns="" id="{A77CCFD5-8B70-4978-A820-89FCF759569B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xmlns="" id="{452EF262-25A8-4CEA-B64C-FD7C117B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9773" y="2928085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D4AEEE9-F97D-4F7B-955F-46B26D8C81D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57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𝟓𝟓𝟑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4AEEE9-F97D-4F7B-955F-46B26D8C8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57477"/>
              </a:xfrm>
              <a:prstGeom prst="rect">
                <a:avLst/>
              </a:prstGeom>
              <a:blipFill>
                <a:blip r:embed="rId13"/>
                <a:stretch>
                  <a:fillRect r="-15358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3845D2-845E-4A87-B3E5-AFBBF8A9622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xmlns="" id="{5429EBEC-5D32-4653-9397-20A4AD82D3E8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xmlns="" id="{21B0BCEB-7B83-4E11-80D8-E65233265DB0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BCDE1FCF-B448-4CF3-B984-A4FC760331C3}"/>
              </a:ext>
            </a:extLst>
          </p:cNvPr>
          <p:cNvSpPr/>
          <p:nvPr/>
        </p:nvSpPr>
        <p:spPr>
          <a:xfrm>
            <a:off x="6887930" y="4924128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570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xmlns="" id="{A7A1186B-E049-4452-835F-6D0908C01D99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560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xmlns="" id="{D265835C-ABFB-49A6-AF31-22ACA4911809}"/>
              </a:ext>
            </a:extLst>
          </p:cNvPr>
          <p:cNvSpPr/>
          <p:nvPr/>
        </p:nvSpPr>
        <p:spPr>
          <a:xfrm>
            <a:off x="6849312" y="3463311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500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xmlns="" id="{55BDC3FA-914F-440D-A016-8B21AD6DB7D4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446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CE8367-2523-4A1E-ACE9-9E63E240A8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31809" y="50818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xmlns="" id="{203783F8-B534-41FF-B381-FFE9883A31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779218" y="36690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xmlns="" id="{2CDB1D6A-4F33-41C9-B8C1-9B6CCF09E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D62907D-32FB-4895-9A37-4B77BA562A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B62B4D7-E03E-4FB0-A5E9-7309407FD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302E2C2-114F-4011-83F5-F6C1405BE6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F7218B2-A63A-407A-8296-36834690EF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89A393-9B0F-431D-8C5B-42A4688D19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xmlns="" id="{45FBD805-126A-4984-9BFE-AA53A28106B9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xmlns="" id="{48BCA7BB-F896-4D80-A883-F65322062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8903" y="2882159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E05C750-CDEB-4735-B7E1-940653DB6EAD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𝟓𝟔𝟒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5C750-CDEB-4735-B7E1-940653DB6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B8396172-8E27-460E-92DE-A7149DEAFDC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xmlns="" id="{E75369B0-C6F8-487B-A924-CF123B5EFA30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xmlns="" id="{720D02AC-BF63-489E-BC65-5E0ADD90D9E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3B3BF25A-01D8-46D8-87D1-C23D9CD725D9}"/>
              </a:ext>
            </a:extLst>
          </p:cNvPr>
          <p:cNvSpPr/>
          <p:nvPr/>
        </p:nvSpPr>
        <p:spPr>
          <a:xfrm>
            <a:off x="2494764" y="485765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909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xmlns="" id="{B21A0155-A777-4D17-A5D6-7E36AED60F3C}"/>
              </a:ext>
            </a:extLst>
          </p:cNvPr>
          <p:cNvSpPr/>
          <p:nvPr/>
        </p:nvSpPr>
        <p:spPr>
          <a:xfrm>
            <a:off x="6911578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899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xmlns="" id="{9DF9631C-5DE8-40AD-A9D0-8CED9975012C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890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xmlns="" id="{C8B86EB1-2A04-4E3B-B1B4-476BC5574D49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80122D-E6EA-45C0-B918-8399CB09E3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43" y="5015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xmlns="" id="{B6C2272E-F3AE-4209-943C-319114CE87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xmlns="" id="{5AC14BD0-6B7A-41C0-B8D6-27AB4AEFB1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66250" y="365289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19CB76D-3439-4E75-9F07-8077678D25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6908402-87B9-4C49-A00F-8C704124D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BA9DF36-5884-485C-96B1-0C4B37C8F1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8184CA9-52D0-4E70-BA3F-CF272F7546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E6F56F8-0059-4160-973A-DFB50F2C02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xmlns="" id="{C49D0245-2D24-4C13-BD2C-7ADADA191A69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xmlns="" id="{4F5AF327-DDE5-487D-83C5-78B9B1D4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7866" y="2984067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55F3BEA-5381-4B49-98B7-3DD8B49AEAB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𝟖𝟗𝟎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𝟏𝟗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5F3BEA-5381-4B49-98B7-3DD8B49AE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blipFill>
                <a:blip r:embed="rId13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7.0&quot;&gt;&lt;object type=&quot;1&quot; unique_id=&quot;10001&quot;&gt;&lt;/object&gt;&lt;/database&gt;"/>
  <p:tag name="MMPROD_NEXTUNIQUEID" val="100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506</Words>
  <Application>Microsoft Office PowerPoint</Application>
  <PresentationFormat>Custom</PresentationFormat>
  <Paragraphs>123</Paragraphs>
  <Slides>20</Slides>
  <Notes>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74</cp:revision>
  <dcterms:created xsi:type="dcterms:W3CDTF">2021-08-05T17:05:57Z</dcterms:created>
  <dcterms:modified xsi:type="dcterms:W3CDTF">2022-05-05T06:33:11Z</dcterms:modified>
</cp:coreProperties>
</file>