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14"/>
  </p:notesMasterIdLst>
  <p:handoutMasterIdLst>
    <p:handoutMasterId r:id="rId15"/>
  </p:handoutMasterIdLst>
  <p:sldIdLst>
    <p:sldId id="258" r:id="rId3"/>
    <p:sldId id="321" r:id="rId4"/>
    <p:sldId id="261" r:id="rId5"/>
    <p:sldId id="286" r:id="rId6"/>
    <p:sldId id="287" r:id="rId7"/>
    <p:sldId id="320" r:id="rId8"/>
    <p:sldId id="312" r:id="rId9"/>
    <p:sldId id="322" r:id="rId10"/>
    <p:sldId id="323" r:id="rId11"/>
    <p:sldId id="324" r:id="rId12"/>
    <p:sldId id="285" r:id="rId13"/>
  </p:sldIdLst>
  <p:sldSz cx="9144000" cy="5143500" type="screen16x9"/>
  <p:notesSz cx="9926638" cy="6797675"/>
  <p:embeddedFontLst>
    <p:embeddedFont>
      <p:font typeface="Tahoma" pitchFamily="34" charset="0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等线" charset="-122"/>
      <p:regular r:id="rId22"/>
      <p:bold r:id="rId23"/>
    </p:embeddedFont>
    <p:embeddedFont>
      <p:font typeface="微软雅黑" pitchFamily="34" charset="-122"/>
      <p:regular r:id="rId24"/>
      <p:bold r:id="rId25"/>
    </p:embeddedFont>
    <p:embeddedFont>
      <p:font typeface="等线 Light" charset="-122"/>
      <p:regular r:id="rId26"/>
    </p:embeddedFont>
    <p:embeddedFont>
      <p:font typeface="Calibri Light" pitchFamily="34" charset="0"/>
      <p:regular r:id="rId27"/>
      <p:italic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E94744"/>
    <a:srgbClr val="EF9322"/>
    <a:srgbClr val="FDE03B"/>
    <a:srgbClr val="4AC0DC"/>
    <a:srgbClr val="F17445"/>
    <a:srgbClr val="009288"/>
    <a:srgbClr val="F58746"/>
    <a:srgbClr val="5FB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2220" autoAdjust="0"/>
  </p:normalViewPr>
  <p:slideViewPr>
    <p:cSldViewPr snapToGrid="0">
      <p:cViewPr varScale="1">
        <p:scale>
          <a:sx n="90" d="100"/>
          <a:sy n="90" d="100"/>
        </p:scale>
        <p:origin x="-678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 smtClean="0"/>
              <a:t>单击此处添加文字标题内容</a:t>
            </a:r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2020/4/3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3090225"/>
            <a:ext cx="3840162" cy="2096851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5350" y="4743550"/>
            <a:ext cx="399950" cy="39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2792" y="249162"/>
            <a:ext cx="687662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EM ĐẾN VỚI </a:t>
            </a:r>
          </a:p>
          <a:p>
            <a:pPr algn="ctr"/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4 </a:t>
            </a:r>
          </a:p>
          <a:p>
            <a:pPr algn="ctr"/>
            <a:endParaRPr lang="en-US" sz="32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8252" y="1683397"/>
            <a:ext cx="55874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BÀI: NHỮNG GÌ EM ĐÃ BIẾT </a:t>
            </a:r>
          </a:p>
          <a:p>
            <a:pPr algn="ctr"/>
            <a:r>
              <a:rPr lang="en-US" sz="3600" b="1" i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79)</a:t>
            </a:r>
            <a:endParaRPr lang="en-US" sz="3600" b="1" i="1" cap="none" spc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48913" y="4609"/>
            <a:ext cx="61404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 </a:t>
            </a:r>
            <a:r>
              <a:rPr lang="en-US" sz="4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 – SGK Tr.80</a:t>
            </a:r>
            <a:endParaRPr lang="en-US" sz="40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034" y="1697269"/>
            <a:ext cx="8326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d. Lưu bài trình chiếu.</a:t>
            </a:r>
            <a:endParaRPr lang="en-US" sz="2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835310" y="2333220"/>
            <a:ext cx="5937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5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</a:t>
            </a:r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579771" y="1608713"/>
            <a:ext cx="4178300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810498" y="2315502"/>
            <a:ext cx="801452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810499" y="3022291"/>
            <a:ext cx="8014524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662786" y="1641826"/>
            <a:ext cx="530674" cy="530674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1041146" y="2330892"/>
            <a:ext cx="530674" cy="530674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smtClean="0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1041146" y="3027720"/>
            <a:ext cx="530674" cy="530674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smtClean="0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294185" y="1694408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tiêu bài học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619995" y="2408814"/>
            <a:ext cx="7321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Ôn tập các kiến thức, kỹ năng đã học về bài trình chiếu;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3" name="文本框 46"/>
          <p:cNvSpPr txBox="1"/>
          <p:nvPr/>
        </p:nvSpPr>
        <p:spPr>
          <a:xfrm>
            <a:off x="1619995" y="3115603"/>
            <a:ext cx="7059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000" b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Sử dụng bài trình chiếu để trình bày về chủ đề cụ thể.</a:t>
            </a:r>
            <a:endParaRPr lang="zh-CN" altLang="en-US" sz="2000" b="1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46" y="-108170"/>
            <a:ext cx="6256664" cy="142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9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0700" y="1165819"/>
            <a:ext cx="60644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HOẠT ĐỘNG 1: ÔN BÀI</a:t>
            </a:r>
            <a:endParaRPr lang="en-US" sz="40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589" y="24884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333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112579" y="61424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smtClean="0">
                <a:solidFill>
                  <a:schemeClr val="bg1"/>
                </a:solidFill>
                <a:cs typeface="Arial" charset="0"/>
              </a:rPr>
              <a:t>Bài </a:t>
            </a:r>
            <a:r>
              <a:rPr lang="en-US" sz="4000" b="1">
                <a:solidFill>
                  <a:schemeClr val="bg1"/>
                </a:solidFill>
                <a:cs typeface="Arial" charset="0"/>
              </a:rPr>
              <a:t>1</a:t>
            </a:r>
            <a:r>
              <a:rPr lang="en-US" sz="4000" b="1" smtClean="0">
                <a:solidFill>
                  <a:schemeClr val="bg1"/>
                </a:solidFill>
                <a:cs typeface="Arial" charset="0"/>
              </a:rPr>
              <a:t>: </a:t>
            </a:r>
            <a:r>
              <a:rPr lang="en-US" sz="4000" b="1" err="1" smtClean="0">
                <a:solidFill>
                  <a:schemeClr val="bg1"/>
                </a:solidFill>
                <a:cs typeface="Arial" charset="0"/>
              </a:rPr>
              <a:t>Nối</a:t>
            </a:r>
            <a:r>
              <a:rPr lang="en-US" sz="4000" b="1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4000" b="1" err="1" smtClean="0">
                <a:solidFill>
                  <a:schemeClr val="bg1"/>
                </a:solidFill>
                <a:cs typeface="Arial" charset="0"/>
              </a:rPr>
              <a:t>theo</a:t>
            </a:r>
            <a:r>
              <a:rPr lang="en-US" sz="4000" b="1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4000" b="1" err="1" smtClean="0">
                <a:solidFill>
                  <a:schemeClr val="bg1"/>
                </a:solidFill>
                <a:cs typeface="Arial" charset="0"/>
              </a:rPr>
              <a:t>mẫu</a:t>
            </a:r>
            <a:r>
              <a:rPr lang="en-US" sz="4000" b="1" smtClean="0">
                <a:solidFill>
                  <a:schemeClr val="bg1"/>
                </a:solidFill>
                <a:cs typeface="Arial" charset="0"/>
              </a:rPr>
              <a:t>:</a:t>
            </a:r>
            <a:endParaRPr lang="en-US" sz="40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0" y="2615025"/>
            <a:ext cx="1155545" cy="1563265"/>
          </a:xfrm>
          <a:prstGeom prst="rect">
            <a:avLst/>
          </a:prstGeom>
          <a:solidFill>
            <a:srgbClr val="E7D975"/>
          </a:solidFill>
          <a:ln>
            <a:solidFill>
              <a:schemeClr val="tx1"/>
            </a:solidFill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30" y="2615025"/>
            <a:ext cx="1143000" cy="1532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30" y="2615025"/>
            <a:ext cx="1100964" cy="1542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30" y="2615025"/>
            <a:ext cx="1219200" cy="1532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30" y="3071473"/>
            <a:ext cx="1524000" cy="844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30" y="3069584"/>
            <a:ext cx="1823052" cy="846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309685" y="1206490"/>
            <a:ext cx="2895600" cy="461665"/>
          </a:xfrm>
          <a:prstGeom prst="rect">
            <a:avLst/>
          </a:prstGeom>
          <a:solidFill>
            <a:srgbClr val="E7D9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4752" y="690086"/>
            <a:ext cx="2450945" cy="830997"/>
          </a:xfrm>
          <a:prstGeom prst="rect">
            <a:avLst/>
          </a:prstGeom>
          <a:solidFill>
            <a:srgbClr val="E7D9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46830" y="1190724"/>
            <a:ext cx="2127852" cy="461665"/>
          </a:xfrm>
          <a:prstGeom prst="rect">
            <a:avLst/>
          </a:prstGeom>
          <a:solidFill>
            <a:srgbClr val="E7D9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8182" y="4513652"/>
            <a:ext cx="2895600" cy="461665"/>
          </a:xfrm>
          <a:prstGeom prst="rect">
            <a:avLst/>
          </a:prstGeom>
          <a:solidFill>
            <a:srgbClr val="E7D9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937794" y="4216509"/>
            <a:ext cx="1874349" cy="830997"/>
          </a:xfrm>
          <a:prstGeom prst="rect">
            <a:avLst/>
          </a:prstGeom>
          <a:solidFill>
            <a:srgbClr val="E7D9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10920" y="4532858"/>
            <a:ext cx="2127852" cy="461665"/>
          </a:xfrm>
          <a:prstGeom prst="rect">
            <a:avLst/>
          </a:prstGeom>
          <a:solidFill>
            <a:srgbClr val="E7D9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Elbow Connector 59"/>
          <p:cNvCxnSpPr>
            <a:stCxn id="54" idx="2"/>
            <a:endCxn id="52" idx="0"/>
          </p:cNvCxnSpPr>
          <p:nvPr/>
        </p:nvCxnSpPr>
        <p:spPr>
          <a:xfrm rot="16200000" flipH="1">
            <a:off x="3309998" y="115641"/>
            <a:ext cx="1403318" cy="4508345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endCxn id="48" idx="0"/>
          </p:cNvCxnSpPr>
          <p:nvPr/>
        </p:nvCxnSpPr>
        <p:spPr>
          <a:xfrm rot="5400000">
            <a:off x="2297286" y="20186"/>
            <a:ext cx="1121356" cy="4068322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6" idx="2"/>
          </p:cNvCxnSpPr>
          <p:nvPr/>
        </p:nvCxnSpPr>
        <p:spPr>
          <a:xfrm flipH="1">
            <a:off x="3666652" y="1652389"/>
            <a:ext cx="4044104" cy="962636"/>
          </a:xfrm>
          <a:prstGeom prst="straightConnector1">
            <a:avLst/>
          </a:prstGeom>
          <a:ln w="31750">
            <a:solidFill>
              <a:srgbClr val="17EF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9" idx="2"/>
          </p:cNvCxnSpPr>
          <p:nvPr/>
        </p:nvCxnSpPr>
        <p:spPr>
          <a:xfrm flipV="1">
            <a:off x="2055780" y="4147987"/>
            <a:ext cx="57150" cy="37629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8" idx="0"/>
            <a:endCxn id="53" idx="2"/>
          </p:cNvCxnSpPr>
          <p:nvPr/>
        </p:nvCxnSpPr>
        <p:spPr>
          <a:xfrm rot="5400000" flipH="1" flipV="1">
            <a:off x="6333108" y="2457862"/>
            <a:ext cx="300508" cy="3216787"/>
          </a:xfrm>
          <a:prstGeom prst="bentConnector3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5106851" y="3885876"/>
            <a:ext cx="2021491" cy="65445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459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4346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210545" y="-16676"/>
            <a:ext cx="8704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2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Đ,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 vào ô trống       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8226841" y="56070"/>
            <a:ext cx="609600" cy="6096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23372" y="1025668"/>
            <a:ext cx="84545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305800" y="1209967"/>
            <a:ext cx="6096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8305800" y="2048167"/>
            <a:ext cx="6096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8273143" y="2886367"/>
            <a:ext cx="6096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8273143" y="3724567"/>
            <a:ext cx="6096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8372203" y="376775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66760" y="122264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366760" y="292955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66760" y="208594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11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  <p:bldP spid="38" grpId="0"/>
      <p:bldP spid="39" grpId="0" animBg="1"/>
      <p:bldP spid="44" grpId="0" animBg="1"/>
      <p:bldP spid="62" grpId="0" animBg="1"/>
      <p:bldP spid="63" grpId="0" animBg="1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589" y="24884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788789" y="1280957"/>
            <a:ext cx="7308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HOẠT ĐỘNG </a:t>
            </a:r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2: THỰC HÀNH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92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48913" y="4609"/>
            <a:ext cx="61404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 </a:t>
            </a:r>
            <a:r>
              <a:rPr lang="en-US" sz="4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 – SGK Tr.80</a:t>
            </a:r>
            <a:endParaRPr lang="en-US" sz="40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810" y="818149"/>
            <a:ext cx="8326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a. Tạo bài trình chiếu có chủ đề </a:t>
            </a:r>
            <a:r>
              <a:rPr lang="en-US" sz="28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Giới thiệu trường em</a:t>
            </a:r>
            <a:r>
              <a:rPr lang="en-US" sz="28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, gồm 4 trang theo gợi ý sau:</a:t>
            </a:r>
            <a:endParaRPr lang="en-US" sz="2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26360" y="2003344"/>
            <a:ext cx="8437060" cy="41981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1: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Tên chủ đề, hình minh họa về ngôi trường em.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6360" y="2514601"/>
            <a:ext cx="8437059" cy="67770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2: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Đoạn văn ngắn giới thiệu về trường như: Tên trường, địa chỉ, tên thầy/cô hiệu trưởng, số lớp học…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6359" y="3275648"/>
            <a:ext cx="8437059" cy="80819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-514350" algn="just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3: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Nêu những thành tích đặc điểm nổi bật của trường (có thể có tranh ảnh minh họa).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6360" y="4160520"/>
            <a:ext cx="8437060" cy="43434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-514350" algn="just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Viết lời cảm ơn người theo dõi.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48913" y="4609"/>
            <a:ext cx="61404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 </a:t>
            </a:r>
            <a:r>
              <a:rPr lang="en-US" sz="4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 – SGK Tr.80</a:t>
            </a:r>
            <a:endParaRPr lang="en-US" sz="40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034" y="1729166"/>
            <a:ext cx="8326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28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. Bổ sung thông tin ngày tạo, người tạo và đánh số trang trình chiếu.</a:t>
            </a:r>
            <a:endParaRPr lang="en-US" sz="2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48913" y="4609"/>
            <a:ext cx="61404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 </a:t>
            </a:r>
            <a:r>
              <a:rPr lang="en-US" sz="4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 – SGK Tr.80</a:t>
            </a:r>
            <a:endParaRPr lang="en-US" sz="40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034" y="1697269"/>
            <a:ext cx="8326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c. Chọn màu nền khác nhau cho các trang trình chiếu.</a:t>
            </a:r>
            <a:endParaRPr lang="en-US" sz="2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2289</TotalTime>
  <Words>327</Words>
  <Application>Microsoft Office PowerPoint</Application>
  <PresentationFormat>On-screen Show (16:9)</PresentationFormat>
  <Paragraphs>44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Tahoma</vt:lpstr>
      <vt:lpstr>Calibri</vt:lpstr>
      <vt:lpstr>Times New Roman</vt:lpstr>
      <vt:lpstr>等线</vt:lpstr>
      <vt:lpstr>微软雅黑</vt:lpstr>
      <vt:lpstr>等线 Light</vt:lpstr>
      <vt:lpstr>Calibri Light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MTC</cp:lastModifiedBy>
  <cp:revision>464</cp:revision>
  <cp:lastPrinted>2018-11-06T23:08:08Z</cp:lastPrinted>
  <dcterms:created xsi:type="dcterms:W3CDTF">2015-12-15T14:14:23Z</dcterms:created>
  <dcterms:modified xsi:type="dcterms:W3CDTF">2020-04-03T11:00:54Z</dcterms:modified>
</cp:coreProperties>
</file>