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0" r:id="rId3"/>
    <p:sldMasterId id="2147483702" r:id="rId4"/>
  </p:sldMasterIdLst>
  <p:notesMasterIdLst>
    <p:notesMasterId r:id="rId30"/>
  </p:notesMasterIdLst>
  <p:sldIdLst>
    <p:sldId id="295" r:id="rId5"/>
    <p:sldId id="279" r:id="rId6"/>
    <p:sldId id="275" r:id="rId7"/>
    <p:sldId id="267" r:id="rId8"/>
    <p:sldId id="268" r:id="rId9"/>
    <p:sldId id="270" r:id="rId10"/>
    <p:sldId id="281" r:id="rId11"/>
    <p:sldId id="297" r:id="rId12"/>
    <p:sldId id="271" r:id="rId13"/>
    <p:sldId id="272" r:id="rId14"/>
    <p:sldId id="298" r:id="rId15"/>
    <p:sldId id="278" r:id="rId16"/>
    <p:sldId id="277" r:id="rId17"/>
    <p:sldId id="282" r:id="rId18"/>
    <p:sldId id="285" r:id="rId19"/>
    <p:sldId id="288" r:id="rId20"/>
    <p:sldId id="289" r:id="rId21"/>
    <p:sldId id="290" r:id="rId22"/>
    <p:sldId id="291" r:id="rId23"/>
    <p:sldId id="292" r:id="rId24"/>
    <p:sldId id="293" r:id="rId25"/>
    <p:sldId id="296" r:id="rId26"/>
    <p:sldId id="299" r:id="rId27"/>
    <p:sldId id="300" r:id="rId28"/>
    <p:sldId id="30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422" y="-42"/>
      </p:cViewPr>
      <p:guideLst>
        <p:guide orient="horz" pos="2160"/>
        <p:guide pos="2880"/>
      </p:guideLst>
    </p:cSldViewPr>
  </p:slideViewPr>
  <p:notesTextViewPr>
    <p:cViewPr>
      <p:scale>
        <a:sx n="50" d="100"/>
        <a:sy n="5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EF712-0308-4513-947F-BE08FDB3C934}" type="datetimeFigureOut">
              <a:rPr lang="en-US" smtClean="0"/>
              <a:pPr/>
              <a:t>8/30/2021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E32DF2-F249-4490-9AC8-E053315400B1}" type="slidenum">
              <a:rPr lang="en-US" smtClean="0"/>
              <a:pPr/>
              <a:t>‹#›</a:t>
            </a:fld>
            <a:endParaRPr lang="en-US"/>
          </a:p>
        </p:txBody>
      </p:sp>
    </p:spTree>
    <p:extLst>
      <p:ext uri="{BB962C8B-B14F-4D97-AF65-F5344CB8AC3E}">
        <p14:creationId xmlns:p14="http://schemas.microsoft.com/office/powerpoint/2010/main" xmlns="" val="379885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32DF2-F249-4490-9AC8-E053315400B1}" type="slidenum">
              <a:rPr lang="en-US" smtClean="0"/>
              <a:pPr/>
              <a:t>6</a:t>
            </a:fld>
            <a:endParaRPr lang="en-US"/>
          </a:p>
        </p:txBody>
      </p:sp>
    </p:spTree>
    <p:extLst>
      <p:ext uri="{BB962C8B-B14F-4D97-AF65-F5344CB8AC3E}">
        <p14:creationId xmlns:p14="http://schemas.microsoft.com/office/powerpoint/2010/main" xmlns="" val="235579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210616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252110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197543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9144000" cy="6858000"/>
            <a:chOff x="0" y="0"/>
            <a:chExt cx="9144677" cy="6858000"/>
          </a:xfrm>
        </p:grpSpPr>
        <p:pic>
          <p:nvPicPr>
            <p:cNvPr id="5" name="Picture 12" descr="SD-PanelTitle-R1.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p:cNvPicPr>
              <a:picLocks noChangeAspect="1"/>
            </p:cNvPicPr>
            <p:nvPr/>
          </p:nvPicPr>
          <p:blipFill>
            <a:blip r:embed="rId3">
              <a:extLst>
                <a:ext uri="{28A0092B-C50C-407E-A947-70E740481C1C}">
                  <a14:useLocalDpi xmlns:a14="http://schemas.microsoft.com/office/drawing/2010/main" xmlns=""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5" descr="HDRibbonTitle-UniformTrim.png"/>
            <p:cNvPicPr>
              <a:picLocks noChangeAspect="1"/>
            </p:cNvPicPr>
            <p:nvPr/>
          </p:nvPicPr>
          <p:blipFill>
            <a:blip r:embed="rId3">
              <a:extLst>
                <a:ext uri="{28A0092B-C50C-407E-A947-70E740481C1C}">
                  <a14:useLocalDpi xmlns:a14="http://schemas.microsoft.com/office/drawing/2010/main" xmlns=""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9" name="Straight Connector 8"/>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77"/>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41"/>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a:xfrm>
            <a:off x="6065839" y="5054600"/>
            <a:ext cx="673100" cy="279400"/>
          </a:xfrm>
        </p:spPr>
        <p:txBody>
          <a:bodyPr/>
          <a:lstStyle>
            <a:lvl1pPr>
              <a:defRPr/>
            </a:lvl1pPr>
          </a:lstStyle>
          <a:p>
            <a:pPr>
              <a:defRPr/>
            </a:pPr>
            <a:endParaRPr lang="en-US" altLang="ja-JP">
              <a:solidFill>
                <a:prstClr val="black"/>
              </a:solidFill>
            </a:endParaRPr>
          </a:p>
        </p:txBody>
      </p:sp>
      <p:sp>
        <p:nvSpPr>
          <p:cNvPr id="11" name="Footer Placeholder 4"/>
          <p:cNvSpPr>
            <a:spLocks noGrp="1"/>
          </p:cNvSpPr>
          <p:nvPr>
            <p:ph type="ftr" sz="quarter" idx="11"/>
          </p:nvPr>
        </p:nvSpPr>
        <p:spPr>
          <a:xfrm>
            <a:off x="1922464" y="5054600"/>
            <a:ext cx="4064000" cy="279400"/>
          </a:xfrm>
        </p:spPr>
        <p:txBody>
          <a:bodyPr/>
          <a:lstStyle>
            <a:lvl1pPr>
              <a:defRPr/>
            </a:lvl1pPr>
          </a:lstStyle>
          <a:p>
            <a:pPr>
              <a:defRPr/>
            </a:pPr>
            <a:endParaRPr lang="en-US" altLang="ja-JP">
              <a:solidFill>
                <a:prstClr val="black"/>
              </a:solidFill>
            </a:endParaRPr>
          </a:p>
        </p:txBody>
      </p:sp>
      <p:sp>
        <p:nvSpPr>
          <p:cNvPr id="12" name="Slide Number Placeholder 5"/>
          <p:cNvSpPr>
            <a:spLocks noGrp="1"/>
          </p:cNvSpPr>
          <p:nvPr>
            <p:ph type="sldNum" sz="quarter" idx="12"/>
          </p:nvPr>
        </p:nvSpPr>
        <p:spPr>
          <a:xfrm>
            <a:off x="6816727" y="5054600"/>
            <a:ext cx="414338" cy="279400"/>
          </a:xfrm>
        </p:spPr>
        <p:txBody>
          <a:bodyPr/>
          <a:lstStyle>
            <a:lvl1pPr>
              <a:defRPr/>
            </a:lvl1pPr>
          </a:lstStyle>
          <a:p>
            <a:pPr>
              <a:defRPr/>
            </a:pPr>
            <a:fld id="{0A0AC46F-B457-4EF2-85D7-B25D7537985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878228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277940"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F66C31E9-D0EB-45DE-92C7-66D61F4B0D9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52743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1277940"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73"/>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0D96FA6-5EA5-4375-8E42-D0FF1FED24F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1870260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277940"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8" y="915351"/>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8" name="Slide Number Placeholder 6"/>
          <p:cNvSpPr>
            <a:spLocks noGrp="1"/>
          </p:cNvSpPr>
          <p:nvPr>
            <p:ph type="sldNum" sz="quarter" idx="12"/>
          </p:nvPr>
        </p:nvSpPr>
        <p:spPr/>
        <p:txBody>
          <a:bodyPr/>
          <a:lstStyle>
            <a:lvl1pPr>
              <a:defRPr/>
            </a:lvl1pPr>
          </a:lstStyle>
          <a:p>
            <a:pPr>
              <a:defRPr/>
            </a:pPr>
            <a:fld id="{E32D605D-BA62-413A-B84E-63517634D76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76422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277940"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10" name="Slide Number Placeholder 8"/>
          <p:cNvSpPr>
            <a:spLocks noGrp="1"/>
          </p:cNvSpPr>
          <p:nvPr>
            <p:ph type="sldNum" sz="quarter" idx="12"/>
          </p:nvPr>
        </p:nvSpPr>
        <p:spPr/>
        <p:txBody>
          <a:bodyPr/>
          <a:lstStyle>
            <a:lvl1pPr>
              <a:defRPr/>
            </a:lvl1pPr>
          </a:lstStyle>
          <a:p>
            <a:pPr>
              <a:defRPr/>
            </a:pPr>
            <a:fld id="{F8099A31-024F-423A-974E-70FBC567A43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27660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277940"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51"/>
            <a:ext cx="6798735" cy="1303867"/>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6" name="Slide Number Placeholder 4"/>
          <p:cNvSpPr>
            <a:spLocks noGrp="1"/>
          </p:cNvSpPr>
          <p:nvPr>
            <p:ph type="sldNum" sz="quarter" idx="12"/>
          </p:nvPr>
        </p:nvSpPr>
        <p:spPr/>
        <p:txBody>
          <a:bodyPr/>
          <a:lstStyle>
            <a:lvl1pPr>
              <a:defRPr/>
            </a:lvl1pPr>
          </a:lstStyle>
          <a:p>
            <a:pPr>
              <a:defRPr/>
            </a:pPr>
            <a:fld id="{289C65D7-0AF9-4BE2-9503-FD7521C508A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88973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96D3AC27-4B23-45C6-8904-74179691D11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75732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a:off x="1277939"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9" y="982136"/>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8" name="Slide Number Placeholder 6"/>
          <p:cNvSpPr>
            <a:spLocks noGrp="1"/>
          </p:cNvSpPr>
          <p:nvPr>
            <p:ph type="sldNum" sz="quarter" idx="12"/>
          </p:nvPr>
        </p:nvSpPr>
        <p:spPr/>
        <p:txBody>
          <a:bodyPr/>
          <a:lstStyle>
            <a:lvl1pPr>
              <a:defRPr/>
            </a:lvl1pPr>
          </a:lstStyle>
          <a:p>
            <a:pPr>
              <a:defRPr/>
            </a:pPr>
            <a:fld id="{718A733F-9EA6-408B-9F0F-1649A78F910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31947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2956387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76"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6872"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B4E040CE-3462-4D63-A864-668C49DCC07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4198057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8"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1" y="1032947"/>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76868"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79D470FD-BE13-4E65-9B94-4689821F68DF}"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305365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p:cNvCxnSpPr/>
          <p:nvPr/>
        </p:nvCxnSpPr>
        <p:spPr>
          <a:xfrm>
            <a:off x="1277945"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8" y="906873"/>
            <a:ext cx="6798734" cy="3097860"/>
          </a:xfrm>
        </p:spPr>
        <p:txBody>
          <a:bodyP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7"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E69EC180-1748-439B-823E-652DA8FB81D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3287258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49313" y="904875"/>
            <a:ext cx="4572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7200" smtClean="0">
                <a:solidFill>
                  <a:prstClr val="black"/>
                </a:solidFill>
              </a:rPr>
              <a:t>“</a:t>
            </a:r>
          </a:p>
        </p:txBody>
      </p:sp>
      <p:sp>
        <p:nvSpPr>
          <p:cNvPr id="6" name="TextBox 5"/>
          <p:cNvSpPr txBox="1">
            <a:spLocks noChangeArrowheads="1"/>
          </p:cNvSpPr>
          <p:nvPr/>
        </p:nvSpPr>
        <p:spPr bwMode="auto">
          <a:xfrm>
            <a:off x="7634288" y="2827352"/>
            <a:ext cx="457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defRPr/>
            </a:pPr>
            <a:r>
              <a:rPr lang="en-US" altLang="en-US" sz="7200" smtClean="0">
                <a:solidFill>
                  <a:prstClr val="black"/>
                </a:solidFill>
              </a:rPr>
              <a:t>”</a:t>
            </a:r>
          </a:p>
        </p:txBody>
      </p:sp>
      <p:cxnSp>
        <p:nvCxnSpPr>
          <p:cNvPr id="7" name="Straight Connector 6"/>
          <p:cNvCxnSpPr/>
          <p:nvPr/>
        </p:nvCxnSpPr>
        <p:spPr>
          <a:xfrm>
            <a:off x="1277940"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5" y="982132"/>
            <a:ext cx="6400250" cy="2370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800"/>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14"/>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endParaRPr lang="en-US" altLang="ja-JP">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ltLang="ja-JP">
              <a:solidFill>
                <a:prstClr val="black"/>
              </a:solidFill>
            </a:endParaRPr>
          </a:p>
        </p:txBody>
      </p:sp>
      <p:sp>
        <p:nvSpPr>
          <p:cNvPr id="11" name="Slide Number Placeholder 5"/>
          <p:cNvSpPr>
            <a:spLocks noGrp="1"/>
          </p:cNvSpPr>
          <p:nvPr>
            <p:ph type="sldNum" sz="quarter" idx="16"/>
          </p:nvPr>
        </p:nvSpPr>
        <p:spPr/>
        <p:txBody>
          <a:bodyPr/>
          <a:lstStyle>
            <a:lvl1pPr>
              <a:defRPr/>
            </a:lvl1pPr>
          </a:lstStyle>
          <a:p>
            <a:pPr>
              <a:defRPr/>
            </a:pPr>
            <a:fld id="{FABE134B-DEF2-4E6D-8241-621F83DAF95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13865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71"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70"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45D7BBBB-6590-4E6B-A963-35E4B848FD1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42292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77888" y="896938"/>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8000" smtClean="0">
                <a:solidFill>
                  <a:prstClr val="black"/>
                </a:solidFill>
              </a:rPr>
              <a:t>“</a:t>
            </a:r>
          </a:p>
        </p:txBody>
      </p:sp>
      <p:sp>
        <p:nvSpPr>
          <p:cNvPr id="6" name="TextBox 5"/>
          <p:cNvSpPr txBox="1">
            <a:spLocks noChangeArrowheads="1"/>
          </p:cNvSpPr>
          <p:nvPr/>
        </p:nvSpPr>
        <p:spPr bwMode="auto">
          <a:xfrm>
            <a:off x="7650163" y="2608263"/>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defRPr/>
            </a:pPr>
            <a:r>
              <a:rPr lang="en-US" altLang="en-US" sz="8000" smtClean="0">
                <a:solidFill>
                  <a:prstClr val="black"/>
                </a:solidFill>
              </a:rPr>
              <a:t>”</a:t>
            </a:r>
          </a:p>
        </p:txBody>
      </p:sp>
      <p:cxnSp>
        <p:nvCxnSpPr>
          <p:cNvPr id="7" name="Straight Connector 6"/>
          <p:cNvCxnSpPr/>
          <p:nvPr/>
        </p:nvCxnSpPr>
        <p:spPr>
          <a:xfrm>
            <a:off x="1277940"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8" y="982132"/>
            <a:ext cx="6325168" cy="2243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70"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7"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endParaRPr lang="en-US" altLang="ja-JP">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ltLang="ja-JP">
              <a:solidFill>
                <a:prstClr val="black"/>
              </a:solidFill>
            </a:endParaRPr>
          </a:p>
        </p:txBody>
      </p:sp>
      <p:sp>
        <p:nvSpPr>
          <p:cNvPr id="10" name="Slide Number Placeholder 5"/>
          <p:cNvSpPr>
            <a:spLocks noGrp="1"/>
          </p:cNvSpPr>
          <p:nvPr>
            <p:ph type="sldNum" sz="quarter" idx="16"/>
          </p:nvPr>
        </p:nvSpPr>
        <p:spPr/>
        <p:txBody>
          <a:bodyPr/>
          <a:lstStyle>
            <a:lvl1pPr>
              <a:defRPr/>
            </a:lvl1pPr>
          </a:lstStyle>
          <a:p>
            <a:pPr>
              <a:defRPr/>
            </a:pPr>
            <a:fld id="{3AB4FD2A-5C18-41D0-ADCA-9C319F80D15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800903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p:cNvCxnSpPr/>
          <p:nvPr/>
        </p:nvCxnSpPr>
        <p:spPr>
          <a:xfrm>
            <a:off x="1277945"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45"/>
            <a:ext cx="6798734" cy="2294467"/>
          </a:xfrm>
        </p:spPr>
        <p:txBody>
          <a:bodyPr rtlCol="0">
            <a:normAutofit/>
          </a:bodyPr>
          <a:lstStyle>
            <a:lvl1pPr>
              <a:defRPr lang="en-US" sz="3200" b="0" dirty="0"/>
            </a:lvl1pPr>
          </a:lstStyle>
          <a:p>
            <a:pPr lvl="0"/>
            <a:r>
              <a:rPr lang="en-US" smtClean="0"/>
              <a:t>Click to edit Master title style</a:t>
            </a:r>
            <a:endParaRPr lang="en-US" dirty="0"/>
          </a:p>
        </p:txBody>
      </p:sp>
      <p:sp>
        <p:nvSpPr>
          <p:cNvPr id="14" name="Text Placeholder 2"/>
          <p:cNvSpPr>
            <a:spLocks noGrp="1"/>
          </p:cNvSpPr>
          <p:nvPr>
            <p:ph type="body" idx="13"/>
          </p:nvPr>
        </p:nvSpPr>
        <p:spPr>
          <a:xfrm>
            <a:off x="1176870"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8" y="4470414"/>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endParaRPr lang="en-US" altLang="ja-JP">
              <a:solidFill>
                <a:prstClr val="black"/>
              </a:solidFill>
            </a:endParaRPr>
          </a:p>
        </p:txBody>
      </p:sp>
      <p:sp>
        <p:nvSpPr>
          <p:cNvPr id="7" name="Footer Placeholder 4"/>
          <p:cNvSpPr>
            <a:spLocks noGrp="1"/>
          </p:cNvSpPr>
          <p:nvPr>
            <p:ph type="ftr" sz="quarter" idx="15"/>
          </p:nvPr>
        </p:nvSpPr>
        <p:spPr/>
        <p:txBody>
          <a:bodyPr/>
          <a:lstStyle>
            <a:lvl1pPr>
              <a:defRPr/>
            </a:lvl1pPr>
          </a:lstStyle>
          <a:p>
            <a:pPr>
              <a:defRPr/>
            </a:pPr>
            <a:endParaRPr lang="en-US" altLang="ja-JP">
              <a:solidFill>
                <a:prstClr val="black"/>
              </a:solidFill>
            </a:endParaRPr>
          </a:p>
        </p:txBody>
      </p:sp>
      <p:sp>
        <p:nvSpPr>
          <p:cNvPr id="8" name="Slide Number Placeholder 5"/>
          <p:cNvSpPr>
            <a:spLocks noGrp="1"/>
          </p:cNvSpPr>
          <p:nvPr>
            <p:ph type="sldNum" sz="quarter" idx="16"/>
          </p:nvPr>
        </p:nvSpPr>
        <p:spPr/>
        <p:txBody>
          <a:bodyPr/>
          <a:lstStyle>
            <a:lvl1pPr>
              <a:defRPr/>
            </a:lvl1pPr>
          </a:lstStyle>
          <a:p>
            <a:pPr>
              <a:defRPr/>
            </a:pPr>
            <a:fld id="{C0236EEF-0380-416A-A799-10F76969BDD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18223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1277945"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2490141"/>
            <a:ext cx="6798736" cy="3385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D0DC623E-3711-4968-B13D-62C89374179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2570493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a:off x="6245225" y="906477"/>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87"/>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9" y="906887"/>
            <a:ext cx="4915509" cy="49689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39D0B43E-2EA4-445E-948B-2EAC605885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xmlns="" val="1221680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305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181F22-F7B1-4D9F-9A6E-FC07A561E8FC}" type="datetimeFigureOut">
              <a:rPr lang="en-US" smtClean="0"/>
              <a:pPr/>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3212185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5744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745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98289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070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091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56735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7440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6580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5615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967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181F22-F7B1-4D9F-9A6E-FC07A561E8FC}"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3905273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4099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0722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49899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8215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33753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891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498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2335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0290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701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181F22-F7B1-4D9F-9A6E-FC07A561E8FC}" type="datetimeFigureOut">
              <a:rPr lang="en-US" smtClean="0"/>
              <a:pPr/>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31495716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0430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181F22-F7B1-4D9F-9A6E-FC07A561E8FC}" type="datetimeFigureOut">
              <a:rPr lang="en-US" smtClean="0"/>
              <a:pPr/>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196696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81F22-F7B1-4D9F-9A6E-FC07A561E8FC}" type="datetimeFigureOut">
              <a:rPr lang="en-US" smtClean="0"/>
              <a:pPr/>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303318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130480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pPr/>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117734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F22-F7B1-4D9F-9A6E-FC07A561E8FC}" type="datetimeFigureOut">
              <a:rPr lang="en-US" smtClean="0"/>
              <a:pPr/>
              <a:t>8/30/2021</a:t>
            </a:fld>
            <a:endParaRPr lang="en-US"/>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14C51-792E-4CCC-8F49-645DC60AB872}" type="slidenum">
              <a:rPr lang="en-US" smtClean="0"/>
              <a:pPr/>
              <a:t>‹#›</a:t>
            </a:fld>
            <a:endParaRPr lang="en-US"/>
          </a:p>
        </p:txBody>
      </p:sp>
    </p:spTree>
    <p:extLst>
      <p:ext uri="{BB962C8B-B14F-4D97-AF65-F5344CB8AC3E}">
        <p14:creationId xmlns:p14="http://schemas.microsoft.com/office/powerpoint/2010/main" xmlns="" val="2450420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4098" name="Group 6"/>
          <p:cNvGrpSpPr>
            <a:grpSpLocks/>
          </p:cNvGrpSpPr>
          <p:nvPr/>
        </p:nvGrpSpPr>
        <p:grpSpPr bwMode="auto">
          <a:xfrm>
            <a:off x="0" y="0"/>
            <a:ext cx="9151938" cy="6858000"/>
            <a:chOff x="0" y="0"/>
            <a:chExt cx="9152467" cy="6858000"/>
          </a:xfrm>
        </p:grpSpPr>
        <p:pic>
          <p:nvPicPr>
            <p:cNvPr id="4104" name="Picture 7" descr="SD-PanelContent.png"/>
            <p:cNvPicPr>
              <a:picLocks noChangeAspect="1"/>
            </p:cNvPicPr>
            <p:nvPr/>
          </p:nvPicPr>
          <p:blipFill>
            <a:blip r:embed="rId19">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8" name="Picture 9" descr="HDRibbonContent-UniformTrim.png"/>
            <p:cNvPicPr>
              <a:picLocks noChangeAspect="1"/>
            </p:cNvPicPr>
            <p:nvPr/>
          </p:nvPicPr>
          <p:blipFill>
            <a:blip r:embed="rId20">
              <a:extLst>
                <a:ext uri="{28A0092B-C50C-407E-A947-70E740481C1C}">
                  <a14:useLocalDpi xmlns:a14="http://schemas.microsoft.com/office/drawing/2010/main" xmlns=""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9" name="Picture 10" descr="HDRibbonContent-UniformTrim.png"/>
            <p:cNvPicPr>
              <a:picLocks noChangeAspect="1"/>
            </p:cNvPicPr>
            <p:nvPr/>
          </p:nvPicPr>
          <p:blipFill>
            <a:blip r:embed="rId20">
              <a:extLst>
                <a:ext uri="{28A0092B-C50C-407E-A947-70E740481C1C}">
                  <a14:useLocalDpi xmlns:a14="http://schemas.microsoft.com/office/drawing/2010/main" xmlns=""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9" name="Title Placeholder 1"/>
          <p:cNvSpPr>
            <a:spLocks noGrp="1"/>
          </p:cNvSpPr>
          <p:nvPr>
            <p:ph type="title"/>
          </p:nvPr>
        </p:nvSpPr>
        <p:spPr bwMode="auto">
          <a:xfrm>
            <a:off x="1176340" y="916002"/>
            <a:ext cx="6799262"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1176340" y="2490802"/>
            <a:ext cx="6799262"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eaLnBrk="0" fontAlgn="base" hangingPunct="0">
              <a:spcBef>
                <a:spcPct val="0"/>
              </a:spcBef>
              <a:spcAft>
                <a:spcPct val="0"/>
              </a:spcAft>
              <a:defRPr/>
            </a:pPr>
            <a:endParaRPr lang="en-US" altLang="ja-JP">
              <a:solidFill>
                <a:prstClr val="black"/>
              </a:solidFill>
              <a:cs typeface="Arial" pitchFamily="34" charset="0"/>
            </a:endParaRPr>
          </a:p>
        </p:txBody>
      </p:sp>
      <p:sp>
        <p:nvSpPr>
          <p:cNvPr id="5" name="Footer Placeholder 4"/>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eaLnBrk="0" fontAlgn="base" hangingPunct="0">
              <a:spcBef>
                <a:spcPct val="0"/>
              </a:spcBef>
              <a:spcAft>
                <a:spcPct val="0"/>
              </a:spcAft>
              <a:defRPr/>
            </a:pPr>
            <a:endParaRPr lang="en-US" altLang="ja-JP">
              <a:solidFill>
                <a:prstClr val="black"/>
              </a:solidFill>
              <a:cs typeface="Arial" pitchFamily="34" charset="0"/>
            </a:endParaRPr>
          </a:p>
        </p:txBody>
      </p:sp>
      <p:sp>
        <p:nvSpPr>
          <p:cNvPr id="6" name="Slide Number Placeholder 5"/>
          <p:cNvSpPr>
            <a:spLocks noGrp="1"/>
          </p:cNvSpPr>
          <p:nvPr>
            <p:ph type="sldNum" sz="quarter" idx="4"/>
          </p:nvPr>
        </p:nvSpPr>
        <p:spPr>
          <a:xfrm>
            <a:off x="7580320" y="5961063"/>
            <a:ext cx="395287" cy="279400"/>
          </a:xfrm>
          <a:prstGeom prst="rect">
            <a:avLst/>
          </a:prstGeom>
        </p:spPr>
        <p:txBody>
          <a:bodyPr vert="horz" wrap="square" lIns="91440" tIns="45720" rIns="91440" bIns="45720" numCol="1" anchor="ctr" anchorCtr="0" compatLnSpc="1">
            <a:prstTxWarp prst="textNoShape">
              <a:avLst/>
            </a:prstTxWarp>
          </a:bodyPr>
          <a:lstStyle>
            <a:lvl1pPr algn="r">
              <a:defRPr sz="1000">
                <a:latin typeface="Garamond" pitchFamily="18" charset="0"/>
              </a:defRPr>
            </a:lvl1pPr>
          </a:lstStyle>
          <a:p>
            <a:pPr eaLnBrk="0" fontAlgn="base" hangingPunct="0">
              <a:spcBef>
                <a:spcPct val="0"/>
              </a:spcBef>
              <a:spcAft>
                <a:spcPct val="0"/>
              </a:spcAft>
              <a:defRPr/>
            </a:pPr>
            <a:fld id="{19A1B586-45A1-4199-9239-784801E41F3D}" type="slidenum">
              <a:rPr lang="en-US" altLang="ja-JP">
                <a:solidFill>
                  <a:prstClr val="black"/>
                </a:solidFill>
                <a:cs typeface="Arial" pitchFamily="34" charset="0"/>
              </a:rPr>
              <a:pPr eaLnBrk="0" fontAlgn="base" hangingPunct="0">
                <a:spcBef>
                  <a:spcPct val="0"/>
                </a:spcBef>
                <a:spcAft>
                  <a:spcPct val="0"/>
                </a:spcAft>
                <a:defRPr/>
              </a:pPr>
              <a:t>‹#›</a:t>
            </a:fld>
            <a:endParaRPr lang="en-US" altLang="ja-JP">
              <a:solidFill>
                <a:prstClr val="black"/>
              </a:solidFill>
              <a:cs typeface="Arial" pitchFamily="34" charset="0"/>
            </a:endParaRPr>
          </a:p>
        </p:txBody>
      </p:sp>
    </p:spTree>
    <p:extLst>
      <p:ext uri="{BB962C8B-B14F-4D97-AF65-F5344CB8AC3E}">
        <p14:creationId xmlns:p14="http://schemas.microsoft.com/office/powerpoint/2010/main" xmlns="" val="222337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F0B32-48B6-415E-B6D4-BD828146C447}"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62023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F22-F7B1-4D9F-9A6E-FC07A561E8FC}" type="datetimeFigureOut">
              <a:rPr lang="en-US" smtClean="0">
                <a:solidFill>
                  <a:prstClr val="black">
                    <a:tint val="75000"/>
                  </a:prstClr>
                </a:solidFill>
              </a:rPr>
              <a:pPr/>
              <a:t>8/30/2021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14C51-792E-4CCC-8F49-645DC60AB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27474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8.png"/><Relationship Id="rId5" Type="http://schemas.microsoft.com/office/2007/relationships/media" Target="../media/media1.mp4"/><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Google%20Chrome.lnk"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7.jpeg"/><Relationship Id="rId7" Type="http://schemas.openxmlformats.org/officeDocument/2006/relationships/slide" Target="slide19.xml"/><Relationship Id="rId2" Type="http://schemas.openxmlformats.org/officeDocument/2006/relationships/audio" Target="../media/audio2.wav"/><Relationship Id="rId1" Type="http://schemas.openxmlformats.org/officeDocument/2006/relationships/slideLayout" Target="../slideLayouts/slideLayout35.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8.xml"/><Relationship Id="rId9" Type="http://schemas.openxmlformats.org/officeDocument/2006/relationships/slide" Target="slide2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8.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33.png"/><Relationship Id="rId11" Type="http://schemas.openxmlformats.org/officeDocument/2006/relationships/image" Target="../media/image16.png"/><Relationship Id="rId5" Type="http://schemas.openxmlformats.org/officeDocument/2006/relationships/image" Target="../media/image32.png"/><Relationship Id="rId10" Type="http://schemas.openxmlformats.org/officeDocument/2006/relationships/image" Target="../media/image15.png"/><Relationship Id="rId4" Type="http://schemas.openxmlformats.org/officeDocument/2006/relationships/image" Target="../media/image31.jpeg"/><Relationship Id="rId9" Type="http://schemas.openxmlformats.org/officeDocument/2006/relationships/image" Target="../media/image14.jpeg"/><Relationship Id="rId1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slide" Target="slide16.xml"/><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slide" Target="slide1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slide" Target="slide16.xml"/><Relationship Id="rId5" Type="http://schemas.openxmlformats.org/officeDocument/2006/relationships/image" Target="../media/image37.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slide" Target="slide16.xml"/><Relationship Id="rId5" Type="http://schemas.openxmlformats.org/officeDocument/2006/relationships/image" Target="../media/image27.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jpeg"/><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Google%20Chrome.lnk"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20838" y="1323439"/>
            <a:ext cx="7545332"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KHỞI ĐỘNG</a:t>
            </a:r>
            <a:endPar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Hotboy rửa tay.Dân vũ rửa tay.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xmlns="" val="425482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458200" cy="523220"/>
          </a:xfrm>
          <a:prstGeom prst="rect">
            <a:avLst/>
          </a:prstGeom>
        </p:spPr>
        <p:txBody>
          <a:bodyPr wrap="square">
            <a:spAutoFit/>
          </a:bodyPr>
          <a:lstStyle/>
          <a:p>
            <a:r>
              <a:rPr lang="en-US" sz="2800" b="1" dirty="0" smtClean="0">
                <a:latin typeface="Times New Roman" pitchFamily="18" charset="0"/>
                <a:cs typeface="Times New Roman" pitchFamily="18" charset="0"/>
              </a:rPr>
              <a:t>b) </a:t>
            </a:r>
            <a:r>
              <a:rPr lang="en-US" sz="2800" b="1" dirty="0" err="1" smtClean="0">
                <a:latin typeface="Times New Roman" pitchFamily="18" charset="0"/>
                <a:cs typeface="Times New Roman" pitchFamily="18" charset="0"/>
              </a:rPr>
              <a:t>Quan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sát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cửa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sổ</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trang</a:t>
            </a:r>
            <a:r>
              <a:rPr lang="en-US" sz="2800" b="1" dirty="0" smtClean="0">
                <a:latin typeface="Times New Roman" pitchFamily="18" charset="0"/>
                <a:cs typeface="Times New Roman" pitchFamily="18" charset="0"/>
              </a:rPr>
              <a:t> Web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thảo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luận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bạn</a:t>
            </a:r>
            <a:endParaRPr lang="en-US" sz="2800" b="1" dirty="0">
              <a:latin typeface="Times New Roman" pitchFamily="18" charset="0"/>
              <a:cs typeface="Times New Roman" pitchFamily="18" charset="0"/>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12381"/>
          <a:stretch/>
        </p:blipFill>
        <p:spPr bwMode="auto">
          <a:xfrm>
            <a:off x="228600" y="975360"/>
            <a:ext cx="86106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524000" y="2933700"/>
            <a:ext cx="16002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3467100"/>
            <a:ext cx="2286000" cy="1905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3124200" y="3048000"/>
            <a:ext cx="1600200" cy="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4714874" y="2863334"/>
            <a:ext cx="3777615" cy="430887"/>
          </a:xfrm>
          <a:prstGeom prst="rect">
            <a:avLst/>
          </a:prstGeom>
          <a:noFill/>
        </p:spPr>
        <p:txBody>
          <a:bodyPr wrap="square" rtlCol="0">
            <a:spAutoFit/>
          </a:bodyPr>
          <a:lstStyle/>
          <a:p>
            <a:r>
              <a:rPr lang="en-US" sz="2200" b="1" dirty="0" err="1" smtClean="0">
                <a:solidFill>
                  <a:srgbClr val="FF0000"/>
                </a:solidFill>
                <a:latin typeface="Times New Roman" pitchFamily="18" charset="0"/>
                <a:cs typeface="Times New Roman" pitchFamily="18" charset="0"/>
              </a:rPr>
              <a:t>Kết</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quả</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và</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thời</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gian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tìm</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kiếm</a:t>
            </a:r>
            <a:endParaRPr lang="en-US" sz="2200" b="1" dirty="0">
              <a:solidFill>
                <a:srgbClr val="FF0000"/>
              </a:solidFill>
              <a:latin typeface="Times New Roman" pitchFamily="18" charset="0"/>
              <a:cs typeface="Times New Roman" pitchFamily="18" charset="0"/>
            </a:endParaRPr>
          </a:p>
        </p:txBody>
      </p:sp>
      <p:cxnSp>
        <p:nvCxnSpPr>
          <p:cNvPr id="14" name="Straight Arrow Connector 13"/>
          <p:cNvCxnSpPr>
            <a:endCxn id="6" idx="3"/>
          </p:cNvCxnSpPr>
          <p:nvPr/>
        </p:nvCxnSpPr>
        <p:spPr>
          <a:xfrm flipH="1">
            <a:off x="3810000" y="3562350"/>
            <a:ext cx="17526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86400" y="3352800"/>
            <a:ext cx="2209800" cy="430887"/>
          </a:xfrm>
          <a:prstGeom prst="rect">
            <a:avLst/>
          </a:prstGeom>
          <a:noFill/>
        </p:spPr>
        <p:txBody>
          <a:bodyPr wrap="square" rtlCol="0">
            <a:spAutoFit/>
          </a:bodyPr>
          <a:lstStyle/>
          <a:p>
            <a:r>
              <a:rPr lang="en-US" sz="2200" b="1" dirty="0" err="1" smtClean="0">
                <a:solidFill>
                  <a:srgbClr val="FF0000"/>
                </a:solidFill>
                <a:latin typeface="Times New Roman" pitchFamily="18" charset="0"/>
                <a:cs typeface="Times New Roman" pitchFamily="18" charset="0"/>
              </a:rPr>
              <a:t>Tên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trang</a:t>
            </a:r>
            <a:r>
              <a:rPr lang="en-US" sz="2200" b="1" dirty="0" smtClean="0">
                <a:solidFill>
                  <a:srgbClr val="FF0000"/>
                </a:solidFill>
                <a:latin typeface="Times New Roman" pitchFamily="18" charset="0"/>
                <a:cs typeface="Times New Roman" pitchFamily="18" charset="0"/>
              </a:rPr>
              <a:t> Web</a:t>
            </a:r>
            <a:endParaRPr lang="en-US" sz="2200" b="1" dirty="0">
              <a:solidFill>
                <a:srgbClr val="FF0000"/>
              </a:solidFill>
              <a:latin typeface="Times New Roman" pitchFamily="18" charset="0"/>
              <a:cs typeface="Times New Roman" pitchFamily="18" charset="0"/>
            </a:endParaRPr>
          </a:p>
        </p:txBody>
      </p:sp>
      <p:sp>
        <p:nvSpPr>
          <p:cNvPr id="17" name="Rectangle 16"/>
          <p:cNvSpPr/>
          <p:nvPr/>
        </p:nvSpPr>
        <p:spPr>
          <a:xfrm>
            <a:off x="1676400" y="4261366"/>
            <a:ext cx="3352800" cy="1225034"/>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5029200" y="4807982"/>
            <a:ext cx="1280160"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48400" y="4583668"/>
            <a:ext cx="2590800" cy="430887"/>
          </a:xfrm>
          <a:prstGeom prst="rect">
            <a:avLst/>
          </a:prstGeom>
          <a:noFill/>
        </p:spPr>
        <p:txBody>
          <a:bodyPr wrap="square" rtlCol="0">
            <a:spAutoFit/>
          </a:bodyPr>
          <a:lstStyle/>
          <a:p>
            <a:r>
              <a:rPr lang="en-US" sz="2200" b="1" dirty="0" err="1" smtClean="0">
                <a:solidFill>
                  <a:srgbClr val="FF0000"/>
                </a:solidFill>
                <a:latin typeface="Times New Roman" pitchFamily="18" charset="0"/>
                <a:cs typeface="Times New Roman" pitchFamily="18" charset="0"/>
              </a:rPr>
              <a:t>Đoạn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trích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nội</a:t>
            </a:r>
            <a:r>
              <a:rPr lang="en-US" sz="2200" b="1" dirty="0" smtClean="0">
                <a:solidFill>
                  <a:srgbClr val="FF0000"/>
                </a:solidFill>
                <a:latin typeface="Times New Roman" pitchFamily="18" charset="0"/>
                <a:cs typeface="Times New Roman" pitchFamily="18" charset="0"/>
              </a:rPr>
              <a:t> dung</a:t>
            </a:r>
            <a:endParaRPr lang="en-US" sz="2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036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p:bldP spid="16" grpId="0"/>
      <p:bldP spid="17"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52600" y="1752600"/>
            <a:ext cx="5787571" cy="3046988"/>
          </a:xfrm>
          <a:prstGeom prst="rect">
            <a:avLst/>
          </a:prstGeom>
        </p:spPr>
        <p:txBody>
          <a:bodyPr wrap="square">
            <a:spAutoFit/>
          </a:bodyPr>
          <a:lstStyle/>
          <a:p>
            <a:pPr>
              <a:lnSpc>
                <a:spcPct val="150000"/>
              </a:lnSpc>
            </a:pP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kiếm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trang</a:t>
            </a:r>
            <a:r>
              <a:rPr lang="en-US" sz="3200" b="1" dirty="0" smtClean="0">
                <a:latin typeface="Times New Roman" pitchFamily="18" charset="0"/>
                <a:cs typeface="Times New Roman" pitchFamily="18" charset="0"/>
              </a:rPr>
              <a:t> Web,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gõ</a:t>
            </a:r>
            <a:r>
              <a:rPr lang="en-US" sz="3200" b="1"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khóa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tìm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kiếm</a:t>
            </a:r>
            <a:r>
              <a:rPr lang="en-US" sz="3200" b="1" dirty="0" smtClean="0">
                <a:solidFill>
                  <a:srgbClr val="FF0000"/>
                </a:solidFill>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ô </a:t>
            </a:r>
            <a:r>
              <a:rPr lang="en-US" sz="3200" b="1" dirty="0" err="1" smtClean="0">
                <a:solidFill>
                  <a:srgbClr val="FF0000"/>
                </a:solidFill>
                <a:latin typeface="Times New Roman" pitchFamily="18" charset="0"/>
                <a:cs typeface="Times New Roman" pitchFamily="18" charset="0"/>
              </a:rPr>
              <a:t>tìm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kiếm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nhấn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phím</a:t>
            </a:r>
            <a:r>
              <a:rPr lang="en-US" sz="3200" b="1"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Enter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phím</a:t>
            </a:r>
            <a:r>
              <a:rPr lang="en-US" sz="3200" b="1" dirty="0" smtClean="0">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709944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81200" y="292401"/>
            <a:ext cx="5410200" cy="830997"/>
          </a:xfrm>
          <a:prstGeom prst="rect">
            <a:avLst/>
          </a:prstGeom>
          <a:noFill/>
        </p:spPr>
        <p:txBody>
          <a:bodyPr wrap="square" lIns="91440" tIns="45720" rIns="91440" bIns="45720">
            <a:spAutoFit/>
          </a:bodyPr>
          <a:lstStyle/>
          <a:p>
            <a:pPr algn="ctr"/>
            <a:r>
              <a:rPr lang="en-US" sz="4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Từ</a:t>
            </a:r>
            <a:r>
              <a:rPr lang="en-US" sz="4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khóa</a:t>
            </a:r>
            <a:r>
              <a:rPr lang="en-US" sz="4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tìm</a:t>
            </a:r>
            <a:r>
              <a:rPr lang="en-US" sz="4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kiếm</a:t>
            </a:r>
            <a:endParaRPr lang="en-US" sz="48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Rectangle 3"/>
          <p:cNvSpPr/>
          <p:nvPr/>
        </p:nvSpPr>
        <p:spPr>
          <a:xfrm>
            <a:off x="1995714" y="1295406"/>
            <a:ext cx="6477000" cy="5133713"/>
          </a:xfrm>
          <a:prstGeom prst="rect">
            <a:avLst/>
          </a:prstGeom>
        </p:spPr>
        <p:txBody>
          <a:bodyPr wrap="square">
            <a:spAutoFit/>
          </a:bodyPr>
          <a:lstStyle/>
          <a:p>
            <a:pPr algn="just">
              <a:lnSpc>
                <a:spcPct val="130000"/>
              </a:lnSpc>
            </a:pPr>
            <a:r>
              <a:rPr lang="en-US" sz="2800" dirty="0" smtClean="0">
                <a:latin typeface="Times New Roman" pitchFamily="18" charset="0"/>
                <a:ea typeface="Tahoma" panose="020B0604030504040204" pitchFamily="34" charset="0"/>
                <a:cs typeface="Times New Roman" pitchFamily="18" charset="0"/>
              </a:rPr>
              <a:t>       </a:t>
            </a:r>
            <a:r>
              <a:rPr lang="vi-VN" sz="2800" dirty="0" smtClean="0">
                <a:latin typeface="Times New Roman" pitchFamily="18" charset="0"/>
                <a:ea typeface="Tahoma" panose="020B0604030504040204" pitchFamily="34" charset="0"/>
                <a:cs typeface="Times New Roman" pitchFamily="18" charset="0"/>
              </a:rPr>
              <a:t>Để tìm kiếm thông tin, trước tiên cần phải xác định </a:t>
            </a:r>
            <a:r>
              <a:rPr lang="vi-VN" sz="2800" u="sng" dirty="0" smtClean="0">
                <a:solidFill>
                  <a:srgbClr val="FF0000"/>
                </a:solidFill>
                <a:latin typeface="Times New Roman" pitchFamily="18" charset="0"/>
                <a:ea typeface="Tahoma" panose="020B0604030504040204" pitchFamily="34" charset="0"/>
                <a:cs typeface="Times New Roman" pitchFamily="18" charset="0"/>
              </a:rPr>
              <a:t>từ khóa</a:t>
            </a:r>
            <a:r>
              <a:rPr lang="en-US" sz="2800" dirty="0" smtClean="0">
                <a:solidFill>
                  <a:srgbClr val="FF0000"/>
                </a:solidFill>
                <a:latin typeface="Times New Roman" pitchFamily="18" charset="0"/>
                <a:ea typeface="Tahoma" panose="020B0604030504040204" pitchFamily="34" charset="0"/>
                <a:cs typeface="Times New Roman" pitchFamily="18" charset="0"/>
              </a:rPr>
              <a:t> </a:t>
            </a:r>
            <a:r>
              <a:rPr lang="vi-VN" sz="2800" dirty="0" smtClean="0">
                <a:latin typeface="Times New Roman" pitchFamily="18" charset="0"/>
                <a:ea typeface="Tahoma" panose="020B0604030504040204" pitchFamily="34" charset="0"/>
                <a:cs typeface="Times New Roman" pitchFamily="18" charset="0"/>
              </a:rPr>
              <a:t>(Key Words) của thông tin muốn tìm kiếm, đây là phần rất quan trọng, từ khóa là từ đại diện cho thông tin cần tìm. Nếu từ khóa không rõ ràng và chính xác thì sẽ cho ra kết quả tìm kiếm rất nhiều, khó phân biệt và chọn được thông tin như mong muốn, còn nếu từ khóa quá dài kết quả tìm kiếm có thể không có.</a:t>
            </a:r>
            <a:endParaRPr lang="vi-VN" sz="2800"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xmlns="" val="42850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066801" y="1143000"/>
            <a:ext cx="6799262" cy="912812"/>
          </a:xfrm>
        </p:spPr>
        <p:txBody>
          <a:bodyPr/>
          <a:lstStyle/>
          <a:p>
            <a:pPr eaLnBrk="1" hangingPunct="1"/>
            <a:r>
              <a:rPr lang="en-US" altLang="en-US" dirty="0" smtClean="0">
                <a:ln>
                  <a:noFill/>
                </a:ln>
                <a:solidFill>
                  <a:srgbClr val="FF0000"/>
                </a:solidFill>
                <a:latin typeface="Cambria" pitchFamily="18" charset="0"/>
              </a:rPr>
              <a:t>LÀM VIỆC NHÓM 2 </a:t>
            </a:r>
          </a:p>
        </p:txBody>
      </p:sp>
      <p:sp>
        <p:nvSpPr>
          <p:cNvPr id="70659" name="Content Placeholder 2"/>
          <p:cNvSpPr>
            <a:spLocks noGrp="1"/>
          </p:cNvSpPr>
          <p:nvPr>
            <p:ph idx="1"/>
          </p:nvPr>
        </p:nvSpPr>
        <p:spPr/>
        <p:txBody>
          <a:bodyPr/>
          <a:lstStyle/>
          <a:p>
            <a:pPr marL="0" indent="0" algn="just" eaLnBrk="1" hangingPunct="1">
              <a:buNone/>
            </a:pPr>
            <a:r>
              <a:rPr lang="en-US" altLang="en-US" sz="3600" dirty="0" smtClean="0">
                <a:latin typeface="Cambria" pitchFamily="18" charset="0"/>
              </a:rPr>
              <a:t>    </a:t>
            </a:r>
            <a:r>
              <a:rPr lang="en-US" altLang="en-US" sz="3600" dirty="0" err="1" smtClean="0">
                <a:latin typeface="Cambria" pitchFamily="18" charset="0"/>
              </a:rPr>
              <a:t>Nghiên</a:t>
            </a:r>
            <a:r>
              <a:rPr lang="en-US" altLang="en-US" sz="3600" dirty="0" smtClean="0">
                <a:latin typeface="Cambria" pitchFamily="18" charset="0"/>
              </a:rPr>
              <a:t> </a:t>
            </a:r>
            <a:r>
              <a:rPr lang="en-US" altLang="en-US" sz="3600" dirty="0" err="1" smtClean="0">
                <a:latin typeface="Cambria" pitchFamily="18" charset="0"/>
              </a:rPr>
              <a:t>cứu</a:t>
            </a:r>
            <a:r>
              <a:rPr lang="en-US" altLang="en-US" sz="3600" dirty="0" smtClean="0">
                <a:latin typeface="Cambria" pitchFamily="18" charset="0"/>
              </a:rPr>
              <a:t> 4 </a:t>
            </a:r>
            <a:r>
              <a:rPr lang="en-US" altLang="en-US" sz="3600" dirty="0" err="1" smtClean="0">
                <a:latin typeface="Cambria" pitchFamily="18" charset="0"/>
              </a:rPr>
              <a:t>bước</a:t>
            </a:r>
            <a:r>
              <a:rPr lang="en-US" altLang="en-US" sz="3600" dirty="0" smtClean="0">
                <a:latin typeface="Cambria" pitchFamily="18" charset="0"/>
              </a:rPr>
              <a:t> </a:t>
            </a:r>
            <a:r>
              <a:rPr lang="en-US" altLang="en-US" sz="3600" dirty="0" err="1" smtClean="0">
                <a:latin typeface="Cambria" pitchFamily="18" charset="0"/>
              </a:rPr>
              <a:t>trong</a:t>
            </a:r>
            <a:r>
              <a:rPr lang="en-US" altLang="en-US" sz="3600" dirty="0" smtClean="0">
                <a:latin typeface="Cambria" pitchFamily="18" charset="0"/>
              </a:rPr>
              <a:t> SGK </a:t>
            </a:r>
            <a:r>
              <a:rPr lang="en-US" altLang="en-US" sz="3600" dirty="0" err="1" smtClean="0">
                <a:latin typeface="Cambria" pitchFamily="18" charset="0"/>
              </a:rPr>
              <a:t>để</a:t>
            </a:r>
            <a:r>
              <a:rPr lang="en-US" altLang="en-US" sz="3600" dirty="0" smtClean="0">
                <a:latin typeface="Cambria" pitchFamily="18" charset="0"/>
              </a:rPr>
              <a:t> </a:t>
            </a:r>
            <a:r>
              <a:rPr lang="en-US" altLang="en-US" sz="3600" dirty="0" err="1" smtClean="0">
                <a:latin typeface="Cambria" pitchFamily="18" charset="0"/>
              </a:rPr>
              <a:t>tìm</a:t>
            </a:r>
            <a:r>
              <a:rPr lang="en-US" altLang="en-US" sz="3600" dirty="0" smtClean="0">
                <a:latin typeface="Cambria" pitchFamily="18" charset="0"/>
              </a:rPr>
              <a:t> </a:t>
            </a:r>
            <a:r>
              <a:rPr lang="en-US" altLang="en-US" sz="3600" dirty="0" err="1" smtClean="0">
                <a:latin typeface="Cambria" pitchFamily="18" charset="0"/>
              </a:rPr>
              <a:t>kiếm</a:t>
            </a:r>
            <a:r>
              <a:rPr lang="en-US" altLang="en-US" sz="3600" dirty="0" smtClean="0">
                <a:latin typeface="Cambria" pitchFamily="18" charset="0"/>
              </a:rPr>
              <a:t> </a:t>
            </a:r>
            <a:r>
              <a:rPr lang="en-US" altLang="en-US" sz="3600" dirty="0" err="1" smtClean="0">
                <a:latin typeface="Cambria" pitchFamily="18" charset="0"/>
              </a:rPr>
              <a:t>hình</a:t>
            </a:r>
            <a:r>
              <a:rPr lang="en-US" altLang="en-US" sz="3600" dirty="0" smtClean="0">
                <a:latin typeface="Cambria" pitchFamily="18" charset="0"/>
              </a:rPr>
              <a:t> </a:t>
            </a:r>
            <a:r>
              <a:rPr lang="en-US" altLang="en-US" sz="3600" dirty="0" err="1" smtClean="0">
                <a:latin typeface="Cambria" pitchFamily="18" charset="0"/>
              </a:rPr>
              <a:t>ảnh</a:t>
            </a:r>
            <a:r>
              <a:rPr lang="en-US" altLang="en-US" sz="3600" dirty="0" smtClean="0">
                <a:latin typeface="Cambria" pitchFamily="18" charset="0"/>
              </a:rPr>
              <a:t> “</a:t>
            </a:r>
            <a:r>
              <a:rPr lang="en-US" altLang="en-US" sz="3600" dirty="0" err="1" smtClean="0">
                <a:latin typeface="Cambria" pitchFamily="18" charset="0"/>
              </a:rPr>
              <a:t>hoa</a:t>
            </a:r>
            <a:r>
              <a:rPr lang="en-US" altLang="en-US" sz="3600" dirty="0" smtClean="0">
                <a:latin typeface="Cambria" pitchFamily="18" charset="0"/>
              </a:rPr>
              <a:t> </a:t>
            </a:r>
            <a:r>
              <a:rPr lang="en-US" altLang="en-US" sz="3600" dirty="0" err="1" smtClean="0">
                <a:latin typeface="Cambria" pitchFamily="18" charset="0"/>
              </a:rPr>
              <a:t>hồng</a:t>
            </a:r>
            <a:r>
              <a:rPr lang="en-US" altLang="en-US" sz="3600" dirty="0" smtClean="0">
                <a:latin typeface="Cambria" pitchFamily="18" charset="0"/>
              </a:rPr>
              <a:t>” </a:t>
            </a:r>
            <a:r>
              <a:rPr lang="en-US" altLang="en-US" sz="3600" dirty="0" err="1" smtClean="0">
                <a:latin typeface="Cambria" pitchFamily="18" charset="0"/>
              </a:rPr>
              <a:t>rồi</a:t>
            </a:r>
            <a:r>
              <a:rPr lang="en-US" altLang="en-US" sz="3600" dirty="0" smtClean="0">
                <a:latin typeface="Cambria" pitchFamily="18" charset="0"/>
              </a:rPr>
              <a:t> </a:t>
            </a:r>
            <a:r>
              <a:rPr lang="en-US" altLang="en-US" sz="3600" dirty="0" err="1" smtClean="0">
                <a:latin typeface="Cambria" pitchFamily="18" charset="0"/>
              </a:rPr>
              <a:t>lưu</a:t>
            </a:r>
            <a:r>
              <a:rPr lang="en-US" altLang="en-US" sz="3600" dirty="0" smtClean="0">
                <a:latin typeface="Cambria" pitchFamily="18" charset="0"/>
              </a:rPr>
              <a:t> </a:t>
            </a:r>
            <a:r>
              <a:rPr lang="en-US" altLang="en-US" sz="3600" dirty="0" err="1" smtClean="0">
                <a:latin typeface="Cambria" pitchFamily="18" charset="0"/>
              </a:rPr>
              <a:t>vào</a:t>
            </a:r>
            <a:r>
              <a:rPr lang="en-US" altLang="en-US" sz="3600" dirty="0" smtClean="0">
                <a:latin typeface="Cambria" pitchFamily="18" charset="0"/>
              </a:rPr>
              <a:t> </a:t>
            </a:r>
            <a:r>
              <a:rPr lang="en-US" altLang="en-US" sz="3600" dirty="0" err="1" smtClean="0">
                <a:latin typeface="Cambria" pitchFamily="18" charset="0"/>
              </a:rPr>
              <a:t>thư</a:t>
            </a:r>
            <a:r>
              <a:rPr lang="en-US" altLang="en-US" sz="3600" dirty="0" smtClean="0">
                <a:latin typeface="Cambria" pitchFamily="18" charset="0"/>
              </a:rPr>
              <a:t> </a:t>
            </a:r>
            <a:r>
              <a:rPr lang="en-US" altLang="en-US" sz="3600" dirty="0" err="1" smtClean="0">
                <a:latin typeface="Cambria" pitchFamily="18" charset="0"/>
              </a:rPr>
              <a:t>mục</a:t>
            </a:r>
            <a:r>
              <a:rPr lang="en-US" altLang="en-US" sz="3600" dirty="0" smtClean="0">
                <a:latin typeface="Cambria" pitchFamily="18" charset="0"/>
              </a:rPr>
              <a:t> </a:t>
            </a:r>
            <a:r>
              <a:rPr lang="en-US" altLang="en-US" sz="3600" dirty="0" err="1" smtClean="0">
                <a:latin typeface="Cambria" pitchFamily="18" charset="0"/>
              </a:rPr>
              <a:t>của</a:t>
            </a:r>
            <a:r>
              <a:rPr lang="en-US" altLang="en-US" sz="3600" dirty="0" smtClean="0">
                <a:latin typeface="Cambria" pitchFamily="18" charset="0"/>
              </a:rPr>
              <a:t> </a:t>
            </a:r>
            <a:r>
              <a:rPr lang="en-US" altLang="en-US" sz="3600" dirty="0" err="1" smtClean="0">
                <a:latin typeface="Cambria" pitchFamily="18" charset="0"/>
              </a:rPr>
              <a:t>em</a:t>
            </a:r>
            <a:r>
              <a:rPr lang="en-US" altLang="en-US" sz="3600" dirty="0" smtClean="0">
                <a:latin typeface="Cambria" pitchFamily="18" charset="0"/>
              </a:rPr>
              <a:t> </a:t>
            </a:r>
            <a:r>
              <a:rPr lang="en-US" altLang="en-US" sz="3600" dirty="0" err="1" smtClean="0">
                <a:latin typeface="Cambria" pitchFamily="18" charset="0"/>
              </a:rPr>
              <a:t>trên</a:t>
            </a:r>
            <a:r>
              <a:rPr lang="en-US" altLang="en-US" sz="3600" dirty="0" smtClean="0">
                <a:latin typeface="Cambria" pitchFamily="18" charset="0"/>
              </a:rPr>
              <a:t> </a:t>
            </a:r>
            <a:r>
              <a:rPr lang="en-US" altLang="en-US" sz="3600" dirty="0" err="1" smtClean="0">
                <a:latin typeface="Cambria" pitchFamily="18" charset="0"/>
              </a:rPr>
              <a:t>máy</a:t>
            </a:r>
            <a:r>
              <a:rPr lang="en-US" altLang="en-US" sz="3600" dirty="0" smtClean="0">
                <a:latin typeface="Cambria" pitchFamily="18" charset="0"/>
              </a:rPr>
              <a:t> </a:t>
            </a:r>
            <a:r>
              <a:rPr lang="en-US" altLang="en-US" sz="3600" dirty="0" err="1" smtClean="0">
                <a:latin typeface="Cambria" pitchFamily="18" charset="0"/>
              </a:rPr>
              <a:t>tính</a:t>
            </a:r>
            <a:r>
              <a:rPr lang="en-US" altLang="en-US" sz="3600" dirty="0" smtClean="0">
                <a:latin typeface="Cambria" pitchFamily="18" charset="0"/>
              </a:rPr>
              <a:t>.</a:t>
            </a:r>
          </a:p>
          <a:p>
            <a:pPr marL="0" indent="0" algn="just" eaLnBrk="1" hangingPunct="1">
              <a:buNone/>
            </a:pPr>
            <a:r>
              <a:rPr lang="en-US" altLang="en-US" sz="3600" dirty="0">
                <a:latin typeface="Cambria" pitchFamily="18" charset="0"/>
              </a:rPr>
              <a:t> </a:t>
            </a:r>
            <a:r>
              <a:rPr lang="en-US" altLang="en-US" sz="3600" dirty="0" smtClean="0">
                <a:latin typeface="Cambria" pitchFamily="18" charset="0"/>
              </a:rPr>
              <a:t>   Chia </a:t>
            </a:r>
            <a:r>
              <a:rPr lang="en-US" altLang="en-US" sz="3600" dirty="0" err="1" smtClean="0">
                <a:latin typeface="Cambria" pitchFamily="18" charset="0"/>
              </a:rPr>
              <a:t>sẻ</a:t>
            </a:r>
            <a:r>
              <a:rPr lang="en-US" altLang="en-US" sz="3600" dirty="0" smtClean="0">
                <a:latin typeface="Cambria" pitchFamily="18" charset="0"/>
              </a:rPr>
              <a:t> </a:t>
            </a:r>
            <a:r>
              <a:rPr lang="en-US" altLang="en-US" sz="3600" dirty="0" err="1" smtClean="0">
                <a:latin typeface="Cambria" pitchFamily="18" charset="0"/>
              </a:rPr>
              <a:t>cách</a:t>
            </a:r>
            <a:r>
              <a:rPr lang="en-US" altLang="en-US" sz="3600" dirty="0" smtClean="0">
                <a:latin typeface="Cambria" pitchFamily="18" charset="0"/>
              </a:rPr>
              <a:t> </a:t>
            </a:r>
            <a:r>
              <a:rPr lang="en-US" altLang="en-US" sz="3600" dirty="0" err="1" smtClean="0">
                <a:latin typeface="Cambria" pitchFamily="18" charset="0"/>
              </a:rPr>
              <a:t>làm</a:t>
            </a:r>
            <a:r>
              <a:rPr lang="en-US" altLang="en-US" sz="3600" dirty="0" smtClean="0">
                <a:latin typeface="Cambria" pitchFamily="18" charset="0"/>
              </a:rPr>
              <a:t> </a:t>
            </a:r>
            <a:r>
              <a:rPr lang="en-US" altLang="en-US" sz="3600" dirty="0" err="1" smtClean="0">
                <a:latin typeface="Cambria" pitchFamily="18" charset="0"/>
              </a:rPr>
              <a:t>của</a:t>
            </a:r>
            <a:r>
              <a:rPr lang="en-US" altLang="en-US" sz="3600" dirty="0" smtClean="0">
                <a:latin typeface="Cambria" pitchFamily="18" charset="0"/>
              </a:rPr>
              <a:t> </a:t>
            </a:r>
            <a:r>
              <a:rPr lang="en-US" altLang="en-US" sz="3600" dirty="0" err="1" smtClean="0">
                <a:latin typeface="Cambria" pitchFamily="18" charset="0"/>
              </a:rPr>
              <a:t>em</a:t>
            </a:r>
            <a:r>
              <a:rPr lang="en-US" altLang="en-US" sz="3600" dirty="0" smtClean="0">
                <a:latin typeface="Cambria" pitchFamily="18" charset="0"/>
              </a:rPr>
              <a:t> </a:t>
            </a:r>
            <a:r>
              <a:rPr lang="en-US" altLang="en-US" sz="3600" dirty="0" err="1" smtClean="0">
                <a:latin typeface="Cambria" pitchFamily="18" charset="0"/>
              </a:rPr>
              <a:t>với</a:t>
            </a:r>
            <a:r>
              <a:rPr lang="en-US" altLang="en-US" sz="3600" dirty="0" smtClean="0">
                <a:latin typeface="Cambria" pitchFamily="18" charset="0"/>
              </a:rPr>
              <a:t> </a:t>
            </a:r>
            <a:r>
              <a:rPr lang="en-US" altLang="en-US" sz="3600" dirty="0" err="1" smtClean="0">
                <a:latin typeface="Cambria" pitchFamily="18" charset="0"/>
              </a:rPr>
              <a:t>các</a:t>
            </a:r>
            <a:r>
              <a:rPr lang="en-US" altLang="en-US" sz="3600" dirty="0" smtClean="0">
                <a:latin typeface="Cambria" pitchFamily="18" charset="0"/>
              </a:rPr>
              <a:t> </a:t>
            </a:r>
            <a:r>
              <a:rPr lang="en-US" altLang="en-US" sz="3600" dirty="0" err="1" smtClean="0">
                <a:latin typeface="Cambria" pitchFamily="18" charset="0"/>
              </a:rPr>
              <a:t>bạn</a:t>
            </a:r>
            <a:endParaRPr lang="en-US" altLang="en-US" sz="3600" dirty="0" smtClean="0">
              <a:latin typeface="Cambria" pitchFamily="18" charset="0"/>
            </a:endParaRPr>
          </a:p>
        </p:txBody>
      </p:sp>
    </p:spTree>
    <p:extLst>
      <p:ext uri="{BB962C8B-B14F-4D97-AF65-F5344CB8AC3E}">
        <p14:creationId xmlns:p14="http://schemas.microsoft.com/office/powerpoint/2010/main" xmlns="" val="658553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23876" y="1143004"/>
            <a:ext cx="808672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Bước</a:t>
            </a:r>
            <a:r>
              <a:rPr lang="en-US" sz="2400" b="1" dirty="0">
                <a:latin typeface="Times New Roman" pitchFamily="18" charset="0"/>
                <a:cs typeface="Times New Roman" pitchFamily="18" charset="0"/>
              </a:rPr>
              <a:t> 1: </a:t>
            </a:r>
            <a:r>
              <a:rPr lang="en-US" sz="2400" dirty="0" err="1">
                <a:latin typeface="Times New Roman" pitchFamily="18" charset="0"/>
                <a:cs typeface="Times New Roman" pitchFamily="18" charset="0"/>
              </a:rPr>
              <a:t>Truy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web </a:t>
            </a:r>
            <a:r>
              <a:rPr lang="en-US" sz="2400" dirty="0">
                <a:solidFill>
                  <a:srgbClr val="FF0000"/>
                </a:solidFill>
                <a:latin typeface="Times New Roman" pitchFamily="18" charset="0"/>
                <a:cs typeface="Times New Roman" pitchFamily="18" charset="0"/>
              </a:rPr>
              <a:t>google.com.vn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phím</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Enter</a:t>
            </a:r>
          </a:p>
        </p:txBody>
      </p:sp>
      <p:sp>
        <p:nvSpPr>
          <p:cNvPr id="3" name="TextBox 2"/>
          <p:cNvSpPr txBox="1">
            <a:spLocks noChangeArrowheads="1"/>
          </p:cNvSpPr>
          <p:nvPr/>
        </p:nvSpPr>
        <p:spPr bwMode="auto">
          <a:xfrm>
            <a:off x="552904" y="4800614"/>
            <a:ext cx="770572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Bước</a:t>
            </a:r>
            <a:r>
              <a:rPr lang="en-US" sz="2400" b="1" dirty="0">
                <a:latin typeface="Times New Roman" pitchFamily="18" charset="0"/>
                <a:cs typeface="Times New Roman" pitchFamily="18" charset="0"/>
              </a:rPr>
              <a:t> 4: </a:t>
            </a:r>
            <a:r>
              <a:rPr lang="en-US" sz="2400" dirty="0" err="1">
                <a:latin typeface="Times New Roman" pitchFamily="18" charset="0"/>
                <a:cs typeface="Times New Roman" pitchFamily="18" charset="0"/>
              </a:rPr>
              <a:t>Cửa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sổ</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Save As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nút</a:t>
            </a:r>
            <a:r>
              <a:rPr lang="en-US" sz="2400" dirty="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Save</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endParaRPr lang="en-US" sz="2400" dirty="0">
              <a:latin typeface="Times New Roman" pitchFamily="18" charset="0"/>
              <a:cs typeface="Times New Roman" pitchFamily="18" charset="0"/>
            </a:endParaRPr>
          </a:p>
        </p:txBody>
      </p:sp>
      <p:sp>
        <p:nvSpPr>
          <p:cNvPr id="4" name="TextBox 3"/>
          <p:cNvSpPr txBox="1">
            <a:spLocks noChangeArrowheads="1"/>
          </p:cNvSpPr>
          <p:nvPr/>
        </p:nvSpPr>
        <p:spPr bwMode="auto">
          <a:xfrm>
            <a:off x="540208" y="3395147"/>
            <a:ext cx="807039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buFontTx/>
              <a:buChar char="-"/>
            </a:pPr>
            <a:r>
              <a:rPr lang="en-US" sz="2400" b="1" dirty="0" err="1">
                <a:latin typeface="Times New Roman" pitchFamily="18" charset="0"/>
                <a:cs typeface="Times New Roman" pitchFamily="18" charset="0"/>
              </a:rPr>
              <a:t>Bước</a:t>
            </a:r>
            <a:r>
              <a:rPr lang="en-US" sz="2400" b="1" dirty="0">
                <a:latin typeface="Times New Roman" pitchFamily="18" charset="0"/>
                <a:cs typeface="Times New Roman" pitchFamily="18" charset="0"/>
              </a:rPr>
              <a:t> 3: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ảnh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556537" y="2674268"/>
            <a:ext cx="76730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Bước</a:t>
            </a:r>
            <a:r>
              <a:rPr lang="en-US" sz="2400" b="1" dirty="0">
                <a:latin typeface="Times New Roman" pitchFamily="18" charset="0"/>
                <a:cs typeface="Times New Roman" pitchFamily="18" charset="0"/>
              </a:rPr>
              <a:t> 2: </a:t>
            </a:r>
            <a:r>
              <a:rPr lang="en-US" sz="2400" dirty="0" err="1">
                <a:latin typeface="Times New Roman" pitchFamily="18" charset="0"/>
                <a:cs typeface="Times New Roman" pitchFamily="18" charset="0"/>
              </a:rPr>
              <a:t>Nháy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ảnh</a:t>
            </a:r>
            <a:endParaRPr lang="en-US" sz="2400" dirty="0">
              <a:solidFill>
                <a:srgbClr val="FF0000"/>
              </a:solidFill>
              <a:latin typeface="Times New Roman" pitchFamily="18" charset="0"/>
              <a:cs typeface="Times New Roman" pitchFamily="18" charset="0"/>
            </a:endParaRPr>
          </a:p>
        </p:txBody>
      </p:sp>
      <p:sp>
        <p:nvSpPr>
          <p:cNvPr id="6" name="Rectangle 5"/>
          <p:cNvSpPr/>
          <p:nvPr/>
        </p:nvSpPr>
        <p:spPr>
          <a:xfrm>
            <a:off x="5953126" y="6195739"/>
            <a:ext cx="3149330" cy="584775"/>
          </a:xfrm>
          <a:prstGeom prst="rect">
            <a:avLst/>
          </a:prstGeom>
          <a:noFill/>
        </p:spPr>
        <p:txBody>
          <a:bodyPr wrap="square" lIns="91440" tIns="45720" rIns="91440" bIns="45720">
            <a:spAutoFit/>
          </a:bodyPr>
          <a:lstStyle/>
          <a:p>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2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2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28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28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Rectangle 6"/>
          <p:cNvSpPr/>
          <p:nvPr/>
        </p:nvSpPr>
        <p:spPr>
          <a:xfrm>
            <a:off x="224973" y="303273"/>
            <a:ext cx="8877484" cy="523220"/>
          </a:xfrm>
          <a:prstGeom prst="rect">
            <a:avLst/>
          </a:prstGeom>
          <a:noFill/>
        </p:spPr>
        <p:txBody>
          <a:bodyPr wrap="square" lIns="91440" tIns="45720" rIns="91440" bIns="45720">
            <a:spAutoFit/>
          </a:bodyPr>
          <a:lstStyle/>
          <a:p>
            <a:pPr algn="ct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Tìm</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kiếm</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và</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lưu</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hình</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ảnh</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vào</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thư</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mục</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trên</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máy</a:t>
            </a:r>
            <a:r>
              <a:rPr lang="en-US" sz="2800" b="1"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tính</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8" name="Picture 24">
            <a:hlinkClick r:id="rId2" action="ppaction://hlinkfile"/>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33600" y="6000943"/>
            <a:ext cx="857250" cy="79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lgn="ctr">
                <a:solidFill>
                  <a:srgbClr val="000000"/>
                </a:solidFill>
                <a:miter lim="800000"/>
                <a:headEnd/>
                <a:tailEnd/>
              </a14:hiddenLine>
            </a:ext>
          </a:extLst>
        </p:spPr>
      </p:pic>
    </p:spTree>
    <p:extLst>
      <p:ext uri="{BB962C8B-B14F-4D97-AF65-F5344CB8AC3E}">
        <p14:creationId xmlns:p14="http://schemas.microsoft.com/office/powerpoint/2010/main" xmlns="" val="46470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lide(fromBottom)">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3200" y="1676400"/>
            <a:ext cx="8763000" cy="2339102"/>
          </a:xfrm>
          <a:prstGeom prst="rect">
            <a:avLst/>
          </a:prstGeom>
          <a:noFill/>
        </p:spPr>
        <p:txBody>
          <a:bodyPr wrap="square" lIns="91440" tIns="45720" rIns="91440" bIns="45720">
            <a:spAutoFit/>
          </a:bodyPr>
          <a:lstStyle/>
          <a:p>
            <a:pPr algn="ctr"/>
            <a:r>
              <a:rPr lang="en-US" sz="8000" b="1" dirty="0" err="1" smtClean="0">
                <a:ln w="1905"/>
                <a:solidFill>
                  <a:srgbClr val="FF0000"/>
                </a:solidFill>
                <a:effectLst>
                  <a:innerShdw blurRad="69850" dist="43180" dir="5400000">
                    <a:srgbClr val="000000">
                      <a:alpha val="65000"/>
                    </a:srgbClr>
                  </a:innerShdw>
                </a:effectLst>
              </a:rPr>
              <a:t>Trò</a:t>
            </a:r>
            <a:r>
              <a:rPr lang="en-US" sz="8000" b="1" dirty="0" smtClean="0">
                <a:ln w="1905"/>
                <a:solidFill>
                  <a:srgbClr val="FF0000"/>
                </a:solidFill>
                <a:effectLst>
                  <a:innerShdw blurRad="69850" dist="43180" dir="5400000">
                    <a:srgbClr val="000000">
                      <a:alpha val="65000"/>
                    </a:srgbClr>
                  </a:innerShdw>
                </a:effectLst>
              </a:rPr>
              <a:t> </a:t>
            </a:r>
            <a:r>
              <a:rPr lang="en-US" sz="8000" b="1" dirty="0" err="1" smtClean="0">
                <a:ln w="1905"/>
                <a:solidFill>
                  <a:srgbClr val="FF0000"/>
                </a:solidFill>
                <a:effectLst>
                  <a:innerShdw blurRad="69850" dist="43180" dir="5400000">
                    <a:srgbClr val="000000">
                      <a:alpha val="65000"/>
                    </a:srgbClr>
                  </a:innerShdw>
                </a:effectLst>
              </a:rPr>
              <a:t>chơi</a:t>
            </a:r>
            <a:r>
              <a:rPr lang="en-US" sz="8000" b="1" dirty="0" smtClean="0">
                <a:ln w="1905"/>
                <a:solidFill>
                  <a:srgbClr val="FF0000"/>
                </a:solidFill>
                <a:effectLst>
                  <a:innerShdw blurRad="69850" dist="43180" dir="5400000">
                    <a:srgbClr val="000000">
                      <a:alpha val="65000"/>
                    </a:srgbClr>
                  </a:innerShdw>
                </a:effectLst>
              </a:rPr>
              <a:t> </a:t>
            </a:r>
          </a:p>
          <a:p>
            <a:pPr algn="ctr"/>
            <a:r>
              <a:rPr lang="en-US" sz="66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 </a:t>
            </a:r>
            <a:r>
              <a:rPr lang="en-US" sz="6600" b="1" dirty="0" err="1"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Đuổi</a:t>
            </a:r>
            <a:r>
              <a:rPr lang="en-US" sz="66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 </a:t>
            </a:r>
            <a:r>
              <a:rPr lang="en-US" sz="6600" b="1" dirty="0" err="1"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hình</a:t>
            </a:r>
            <a:r>
              <a:rPr lang="en-US" sz="66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 </a:t>
            </a:r>
            <a:r>
              <a:rPr lang="en-US" sz="6600" b="1" dirty="0" err="1"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bắt</a:t>
            </a:r>
            <a:r>
              <a:rPr lang="en-US" sz="66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 </a:t>
            </a:r>
            <a:r>
              <a:rPr lang="en-US" sz="6600" b="1" dirty="0" err="1"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chữ</a:t>
            </a:r>
            <a:r>
              <a:rPr lang="en-US" sz="66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a:t>
            </a:r>
            <a:endPar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799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a:hlinkClick r:id="rId4" action="ppaction://hlinksldjump"/>
          </p:cNvPr>
          <p:cNvSpPr/>
          <p:nvPr/>
        </p:nvSpPr>
        <p:spPr>
          <a:xfrm>
            <a:off x="1600200" y="1143000"/>
            <a:ext cx="1507671" cy="1018899"/>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dirty="0">
                <a:solidFill>
                  <a:schemeClr val="bg1"/>
                </a:solidFill>
              </a:rPr>
              <a:t>1</a:t>
            </a:r>
          </a:p>
        </p:txBody>
      </p:sp>
      <p:sp>
        <p:nvSpPr>
          <p:cNvPr id="7" name="Rounded Rectangle 6">
            <a:hlinkClick r:id="rId5" action="ppaction://hlinksldjump"/>
          </p:cNvPr>
          <p:cNvSpPr/>
          <p:nvPr/>
        </p:nvSpPr>
        <p:spPr>
          <a:xfrm>
            <a:off x="3810000" y="1155700"/>
            <a:ext cx="1507671" cy="1018899"/>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smtClean="0">
                <a:solidFill>
                  <a:schemeClr val="bg1"/>
                </a:solidFill>
              </a:rPr>
              <a:t>2</a:t>
            </a:r>
            <a:endParaRPr lang="en-US" sz="4800" dirty="0">
              <a:solidFill>
                <a:schemeClr val="bg1"/>
              </a:solidFill>
            </a:endParaRPr>
          </a:p>
        </p:txBody>
      </p:sp>
      <p:sp>
        <p:nvSpPr>
          <p:cNvPr id="8" name="Rounded Rectangle 7">
            <a:hlinkClick r:id="rId6" action="ppaction://hlinksldjump"/>
          </p:cNvPr>
          <p:cNvSpPr/>
          <p:nvPr/>
        </p:nvSpPr>
        <p:spPr>
          <a:xfrm>
            <a:off x="5791200" y="1142999"/>
            <a:ext cx="1507671" cy="1018899"/>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solidFill>
                  <a:schemeClr val="bg1"/>
                </a:solidFill>
              </a:rPr>
              <a:t>3</a:t>
            </a:r>
            <a:endParaRPr lang="en-US" sz="4800" dirty="0">
              <a:solidFill>
                <a:schemeClr val="bg1"/>
              </a:solidFill>
            </a:endParaRPr>
          </a:p>
        </p:txBody>
      </p:sp>
      <p:sp>
        <p:nvSpPr>
          <p:cNvPr id="9" name="Rounded Rectangle 8">
            <a:hlinkClick r:id="rId7" action="ppaction://hlinksldjump"/>
          </p:cNvPr>
          <p:cNvSpPr/>
          <p:nvPr/>
        </p:nvSpPr>
        <p:spPr>
          <a:xfrm>
            <a:off x="1676400" y="2743200"/>
            <a:ext cx="1507671" cy="1018899"/>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solidFill>
                  <a:schemeClr val="bg1"/>
                </a:solidFill>
              </a:rPr>
              <a:t>4</a:t>
            </a:r>
            <a:endParaRPr lang="en-US" sz="4800" dirty="0">
              <a:solidFill>
                <a:schemeClr val="bg1"/>
              </a:solidFill>
            </a:endParaRPr>
          </a:p>
        </p:txBody>
      </p:sp>
      <p:sp>
        <p:nvSpPr>
          <p:cNvPr id="10" name="Rounded Rectangle 9">
            <a:hlinkClick r:id="rId8" action="ppaction://hlinksldjump"/>
          </p:cNvPr>
          <p:cNvSpPr/>
          <p:nvPr/>
        </p:nvSpPr>
        <p:spPr>
          <a:xfrm>
            <a:off x="5655129" y="2667000"/>
            <a:ext cx="1507671" cy="1018899"/>
          </a:xfrm>
          <a:prstGeom prst="roundRect">
            <a:avLst/>
          </a:prstGeom>
          <a:solidFill>
            <a:srgbClr val="C0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smtClean="0">
                <a:solidFill>
                  <a:schemeClr val="bg1"/>
                </a:solidFill>
              </a:rPr>
              <a:t>5</a:t>
            </a:r>
            <a:endParaRPr lang="en-US" sz="4800" dirty="0">
              <a:solidFill>
                <a:schemeClr val="bg1"/>
              </a:solidFill>
            </a:endParaRPr>
          </a:p>
        </p:txBody>
      </p:sp>
      <p:sp>
        <p:nvSpPr>
          <p:cNvPr id="5" name="Right Arrow 4">
            <a:hlinkClick r:id="rId9" action="ppaction://hlinksldjump"/>
          </p:cNvPr>
          <p:cNvSpPr/>
          <p:nvPr/>
        </p:nvSpPr>
        <p:spPr>
          <a:xfrm>
            <a:off x="7848600" y="6172200"/>
            <a:ext cx="1295400" cy="6858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47365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2"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33400" y="2819400"/>
            <a:ext cx="7877626" cy="2286000"/>
            <a:chOff x="-266700" y="762000"/>
            <a:chExt cx="9258300" cy="2894015"/>
          </a:xfrm>
        </p:grpSpPr>
        <p:pic>
          <p:nvPicPr>
            <p:cNvPr id="3" name="Picture 2" descr="Cốc cốc.png"/>
            <p:cNvPicPr>
              <a:picLocks noChangeAspect="1"/>
            </p:cNvPicPr>
            <p:nvPr/>
          </p:nvPicPr>
          <p:blipFill>
            <a:blip r:embed="rId5" cstate="print"/>
            <a:stretch>
              <a:fillRect/>
            </a:stretch>
          </p:blipFill>
          <p:spPr>
            <a:xfrm>
              <a:off x="0" y="1039325"/>
              <a:ext cx="1600200" cy="1551473"/>
            </a:xfrm>
            <a:prstGeom prst="rect">
              <a:avLst/>
            </a:prstGeom>
          </p:spPr>
        </p:pic>
        <p:pic>
          <p:nvPicPr>
            <p:cNvPr id="4" name="Picture 3" descr="gg chrome.png"/>
            <p:cNvPicPr>
              <a:picLocks noChangeAspect="1"/>
            </p:cNvPicPr>
            <p:nvPr/>
          </p:nvPicPr>
          <p:blipFill>
            <a:blip r:embed="rId6" cstate="print"/>
            <a:stretch>
              <a:fillRect/>
            </a:stretch>
          </p:blipFill>
          <p:spPr>
            <a:xfrm>
              <a:off x="5528489" y="1039326"/>
              <a:ext cx="1706881" cy="1551473"/>
            </a:xfrm>
            <a:prstGeom prst="rect">
              <a:avLst/>
            </a:prstGeom>
          </p:spPr>
        </p:pic>
        <p:pic>
          <p:nvPicPr>
            <p:cNvPr id="5" name="Picture 4" descr="internet exploer.png"/>
            <p:cNvPicPr>
              <a:picLocks noChangeAspect="1"/>
            </p:cNvPicPr>
            <p:nvPr/>
          </p:nvPicPr>
          <p:blipFill>
            <a:blip r:embed="rId7"/>
            <a:stretch>
              <a:fillRect/>
            </a:stretch>
          </p:blipFill>
          <p:spPr>
            <a:xfrm>
              <a:off x="7391400" y="1039326"/>
              <a:ext cx="1477389" cy="1551473"/>
            </a:xfrm>
            <a:prstGeom prst="rect">
              <a:avLst/>
            </a:prstGeom>
          </p:spPr>
        </p:pic>
        <p:pic>
          <p:nvPicPr>
            <p:cNvPr id="6" name="Picture 5" descr="Mozilla.png"/>
            <p:cNvPicPr>
              <a:picLocks noChangeAspect="1"/>
            </p:cNvPicPr>
            <p:nvPr/>
          </p:nvPicPr>
          <p:blipFill>
            <a:blip r:embed="rId8" cstate="print"/>
            <a:stretch>
              <a:fillRect/>
            </a:stretch>
          </p:blipFill>
          <p:spPr>
            <a:xfrm>
              <a:off x="1795872" y="1039326"/>
              <a:ext cx="1633128" cy="1551473"/>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xmlns="" val="0"/>
                </a:ext>
              </a:extLst>
            </a:blip>
            <a:srcRect l="36726" t="8529" r="34030" b="15893"/>
            <a:stretch/>
          </p:blipFill>
          <p:spPr bwMode="auto">
            <a:xfrm>
              <a:off x="3729323" y="762000"/>
              <a:ext cx="1726596"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0" y="914400"/>
              <a:ext cx="8991600" cy="2514600"/>
              <a:chOff x="0" y="914400"/>
              <a:chExt cx="8991600" cy="1905000"/>
            </a:xfrm>
          </p:grpSpPr>
          <p:sp>
            <p:nvSpPr>
              <p:cNvPr id="13" name="Rectangle 12"/>
              <p:cNvSpPr/>
              <p:nvPr/>
            </p:nvSpPr>
            <p:spPr>
              <a:xfrm>
                <a:off x="0" y="914400"/>
                <a:ext cx="8991600" cy="1905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6576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600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7315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455919" y="914400"/>
                <a:ext cx="0" cy="190500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9"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66700" y="2743200"/>
              <a:ext cx="2133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651440" y="2714625"/>
              <a:ext cx="1958535" cy="836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370508" y="2695575"/>
              <a:ext cx="2053770" cy="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7391400" y="2590797"/>
              <a:ext cx="1477389" cy="960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8" name="Rectangle 17"/>
          <p:cNvSpPr/>
          <p:nvPr/>
        </p:nvSpPr>
        <p:spPr>
          <a:xfrm>
            <a:off x="2294580" y="5894531"/>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Answer</a:t>
            </a:r>
          </a:p>
        </p:txBody>
      </p:sp>
      <p:sp>
        <p:nvSpPr>
          <p:cNvPr id="19" name="Rectangle 18">
            <a:hlinkClick r:id="rId14" action="ppaction://hlinksldjump"/>
          </p:cNvPr>
          <p:cNvSpPr/>
          <p:nvPr/>
        </p:nvSpPr>
        <p:spPr>
          <a:xfrm>
            <a:off x="3566154" y="76200"/>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Home</a:t>
            </a:r>
          </a:p>
        </p:txBody>
      </p:sp>
      <p:sp>
        <p:nvSpPr>
          <p:cNvPr id="20" name="Rounded Rectangle 19"/>
          <p:cNvSpPr/>
          <p:nvPr/>
        </p:nvSpPr>
        <p:spPr>
          <a:xfrm>
            <a:off x="10524" y="5894532"/>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Clock 15</a:t>
            </a:r>
          </a:p>
        </p:txBody>
      </p:sp>
      <p:sp>
        <p:nvSpPr>
          <p:cNvPr id="21" name="Oval 2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a:t>
            </a:r>
          </a:p>
        </p:txBody>
      </p:sp>
      <p:sp>
        <p:nvSpPr>
          <p:cNvPr id="22" name="Oval 2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2</a:t>
            </a:r>
          </a:p>
        </p:txBody>
      </p:sp>
      <p:sp>
        <p:nvSpPr>
          <p:cNvPr id="23" name="Oval 2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3</a:t>
            </a:r>
          </a:p>
        </p:txBody>
      </p:sp>
      <p:sp>
        <p:nvSpPr>
          <p:cNvPr id="24" name="Oval 2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4</a:t>
            </a:r>
          </a:p>
        </p:txBody>
      </p:sp>
      <p:sp>
        <p:nvSpPr>
          <p:cNvPr id="25" name="Oval 2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5</a:t>
            </a:r>
          </a:p>
        </p:txBody>
      </p:sp>
      <p:sp>
        <p:nvSpPr>
          <p:cNvPr id="26" name="Oval 2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6</a:t>
            </a:r>
          </a:p>
        </p:txBody>
      </p:sp>
      <p:sp>
        <p:nvSpPr>
          <p:cNvPr id="27" name="Oval 2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7</a:t>
            </a:r>
          </a:p>
        </p:txBody>
      </p:sp>
      <p:sp>
        <p:nvSpPr>
          <p:cNvPr id="28" name="Oval 2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8</a:t>
            </a:r>
          </a:p>
        </p:txBody>
      </p:sp>
      <p:sp>
        <p:nvSpPr>
          <p:cNvPr id="29" name="Oval 2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9</a:t>
            </a:r>
          </a:p>
        </p:txBody>
      </p:sp>
      <p:sp>
        <p:nvSpPr>
          <p:cNvPr id="30" name="Oval 2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10</a:t>
            </a:r>
          </a:p>
        </p:txBody>
      </p:sp>
      <p:sp>
        <p:nvSpPr>
          <p:cNvPr id="31" name="Oval 3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11</a:t>
            </a:r>
          </a:p>
        </p:txBody>
      </p:sp>
      <p:sp>
        <p:nvSpPr>
          <p:cNvPr id="32" name="Oval 3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12</a:t>
            </a:r>
          </a:p>
        </p:txBody>
      </p:sp>
      <p:sp>
        <p:nvSpPr>
          <p:cNvPr id="33" name="Oval 3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13</a:t>
            </a:r>
          </a:p>
        </p:txBody>
      </p:sp>
      <p:sp>
        <p:nvSpPr>
          <p:cNvPr id="34" name="Oval 3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14</a:t>
            </a:r>
          </a:p>
        </p:txBody>
      </p:sp>
      <p:sp>
        <p:nvSpPr>
          <p:cNvPr id="35" name="Oval 3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15</a:t>
            </a:r>
          </a:p>
        </p:txBody>
      </p:sp>
      <p:sp>
        <p:nvSpPr>
          <p:cNvPr id="36" name="TextBox 35"/>
          <p:cNvSpPr txBox="1"/>
          <p:nvPr/>
        </p:nvSpPr>
        <p:spPr>
          <a:xfrm>
            <a:off x="1656935" y="1600200"/>
            <a:ext cx="4800602"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err="1" smtClean="0">
                <a:latin typeface="Times New Roman" pitchFamily="18" charset="0"/>
                <a:cs typeface="Times New Roman" pitchFamily="18" charset="0"/>
              </a:rPr>
              <a:t>Trình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duyệt</a:t>
            </a:r>
            <a:r>
              <a:rPr lang="en-US" sz="4400" b="1" dirty="0" smtClean="0">
                <a:latin typeface="Times New Roman" pitchFamily="18" charset="0"/>
                <a:cs typeface="Times New Roman" pitchFamily="18" charset="0"/>
              </a:rPr>
              <a:t> Web</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2334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ox(i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20"/>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3" name="Group 2"/>
          <p:cNvGrpSpPr/>
          <p:nvPr/>
        </p:nvGrpSpPr>
        <p:grpSpPr>
          <a:xfrm>
            <a:off x="0" y="1295400"/>
            <a:ext cx="8763000" cy="2895600"/>
            <a:chOff x="304801" y="1295400"/>
            <a:chExt cx="7848600" cy="2895600"/>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xmlns="" val="0"/>
                </a:ext>
              </a:extLst>
            </a:blip>
            <a:srcRect r="34635" b="58333"/>
            <a:stretch/>
          </p:blipFill>
          <p:spPr bwMode="auto">
            <a:xfrm>
              <a:off x="304801" y="1295400"/>
              <a:ext cx="78486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676400" y="2451100"/>
              <a:ext cx="1524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440712" y="5921828"/>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Answer</a:t>
            </a:r>
          </a:p>
        </p:txBody>
      </p:sp>
      <p:sp>
        <p:nvSpPr>
          <p:cNvPr id="8" name="Rectangle 7">
            <a:hlinkClick r:id="rId6" action="ppaction://hlinksldjump"/>
          </p:cNvPr>
          <p:cNvSpPr/>
          <p:nvPr/>
        </p:nvSpPr>
        <p:spPr>
          <a:xfrm>
            <a:off x="3726542" y="5921829"/>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Home</a:t>
            </a:r>
          </a:p>
        </p:txBody>
      </p:sp>
      <p:sp>
        <p:nvSpPr>
          <p:cNvPr id="9" name="Rounded Rectangle 8"/>
          <p:cNvSpPr/>
          <p:nvPr/>
        </p:nvSpPr>
        <p:spPr>
          <a:xfrm>
            <a:off x="1143000" y="5921829"/>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Clock 15</a:t>
            </a:r>
          </a:p>
        </p:txBody>
      </p:sp>
      <p:sp>
        <p:nvSpPr>
          <p:cNvPr id="10" name="Oval 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a:t>
            </a:r>
          </a:p>
        </p:txBody>
      </p:sp>
      <p:sp>
        <p:nvSpPr>
          <p:cNvPr id="11" name="Oval 1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2</a:t>
            </a:r>
          </a:p>
        </p:txBody>
      </p:sp>
      <p:sp>
        <p:nvSpPr>
          <p:cNvPr id="12" name="Oval 1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3</a:t>
            </a:r>
          </a:p>
        </p:txBody>
      </p:sp>
      <p:sp>
        <p:nvSpPr>
          <p:cNvPr id="13" name="Oval 1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4</a:t>
            </a:r>
          </a:p>
        </p:txBody>
      </p:sp>
      <p:sp>
        <p:nvSpPr>
          <p:cNvPr id="14" name="Oval 1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5</a:t>
            </a:r>
          </a:p>
        </p:txBody>
      </p:sp>
      <p:sp>
        <p:nvSpPr>
          <p:cNvPr id="15" name="Oval 1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6</a:t>
            </a:r>
          </a:p>
        </p:txBody>
      </p:sp>
      <p:sp>
        <p:nvSpPr>
          <p:cNvPr id="16" name="Oval 1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7</a:t>
            </a:r>
          </a:p>
        </p:txBody>
      </p:sp>
      <p:sp>
        <p:nvSpPr>
          <p:cNvPr id="17" name="Oval 1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8</a:t>
            </a:r>
          </a:p>
        </p:txBody>
      </p:sp>
      <p:sp>
        <p:nvSpPr>
          <p:cNvPr id="18" name="Oval 1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9</a:t>
            </a:r>
          </a:p>
        </p:txBody>
      </p:sp>
      <p:sp>
        <p:nvSpPr>
          <p:cNvPr id="19" name="Oval 1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10</a:t>
            </a:r>
          </a:p>
        </p:txBody>
      </p:sp>
      <p:sp>
        <p:nvSpPr>
          <p:cNvPr id="20" name="Oval 1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11</a:t>
            </a:r>
          </a:p>
        </p:txBody>
      </p:sp>
      <p:sp>
        <p:nvSpPr>
          <p:cNvPr id="21" name="Oval 2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12</a:t>
            </a:r>
          </a:p>
        </p:txBody>
      </p:sp>
      <p:sp>
        <p:nvSpPr>
          <p:cNvPr id="22" name="Oval 2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13</a:t>
            </a:r>
          </a:p>
        </p:txBody>
      </p:sp>
      <p:sp>
        <p:nvSpPr>
          <p:cNvPr id="23" name="Oval 2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14</a:t>
            </a:r>
          </a:p>
        </p:txBody>
      </p:sp>
      <p:sp>
        <p:nvSpPr>
          <p:cNvPr id="24" name="Oval 2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15</a:t>
            </a:r>
          </a:p>
        </p:txBody>
      </p:sp>
      <p:sp>
        <p:nvSpPr>
          <p:cNvPr id="25" name="TextBox 24"/>
          <p:cNvSpPr txBox="1"/>
          <p:nvPr/>
        </p:nvSpPr>
        <p:spPr>
          <a:xfrm>
            <a:off x="1219200" y="4419600"/>
            <a:ext cx="4800602"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r>
              <a:rPr lang="en-US" sz="4400" b="1" dirty="0" err="1" smtClean="0">
                <a:latin typeface="Times New Roman" pitchFamily="18" charset="0"/>
                <a:cs typeface="Times New Roman" pitchFamily="18" charset="0"/>
              </a:rPr>
              <a:t>Từ</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khóa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tìm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kiếm</a:t>
            </a:r>
            <a:endParaRPr lang="en-US" sz="4400" b="1" dirty="0">
              <a:latin typeface="Times New Roman" pitchFamily="18" charset="0"/>
              <a:cs typeface="Times New Roman" pitchFamily="18" charset="0"/>
            </a:endParaRPr>
          </a:p>
        </p:txBody>
      </p:sp>
      <p:cxnSp>
        <p:nvCxnSpPr>
          <p:cNvPr id="5" name="Straight Arrow Connector 4"/>
          <p:cNvCxnSpPr>
            <a:endCxn id="2" idx="2"/>
          </p:cNvCxnSpPr>
          <p:nvPr/>
        </p:nvCxnSpPr>
        <p:spPr>
          <a:xfrm flipH="1" flipV="1">
            <a:off x="2382174" y="2908300"/>
            <a:ext cx="1046826" cy="1511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03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ox(in)">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6440712" y="5921828"/>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Answer</a:t>
            </a:r>
          </a:p>
        </p:txBody>
      </p:sp>
      <p:sp>
        <p:nvSpPr>
          <p:cNvPr id="3" name="Rectangle 2">
            <a:hlinkClick r:id="rId5" action="ppaction://hlinksldjump"/>
          </p:cNvPr>
          <p:cNvSpPr/>
          <p:nvPr/>
        </p:nvSpPr>
        <p:spPr>
          <a:xfrm>
            <a:off x="3726542" y="5921829"/>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Home</a:t>
            </a:r>
          </a:p>
        </p:txBody>
      </p:sp>
      <p:sp>
        <p:nvSpPr>
          <p:cNvPr id="4" name="Rounded Rectangle 3"/>
          <p:cNvSpPr/>
          <p:nvPr/>
        </p:nvSpPr>
        <p:spPr>
          <a:xfrm>
            <a:off x="1143000" y="5921829"/>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Clock 15</a:t>
            </a:r>
          </a:p>
        </p:txBody>
      </p:sp>
      <p:sp>
        <p:nvSpPr>
          <p:cNvPr id="5" name="Oval 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a:t>
            </a:r>
          </a:p>
        </p:txBody>
      </p:sp>
      <p:sp>
        <p:nvSpPr>
          <p:cNvPr id="6" name="Oval 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2</a:t>
            </a:r>
          </a:p>
        </p:txBody>
      </p:sp>
      <p:sp>
        <p:nvSpPr>
          <p:cNvPr id="7" name="Oval 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3</a:t>
            </a:r>
          </a:p>
        </p:txBody>
      </p:sp>
      <p:sp>
        <p:nvSpPr>
          <p:cNvPr id="8" name="Oval 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4</a:t>
            </a:r>
          </a:p>
        </p:txBody>
      </p:sp>
      <p:sp>
        <p:nvSpPr>
          <p:cNvPr id="9" name="Oval 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5</a:t>
            </a:r>
          </a:p>
        </p:txBody>
      </p:sp>
      <p:sp>
        <p:nvSpPr>
          <p:cNvPr id="10" name="Oval 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6</a:t>
            </a:r>
          </a:p>
        </p:txBody>
      </p:sp>
      <p:sp>
        <p:nvSpPr>
          <p:cNvPr id="11" name="Oval 1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7</a:t>
            </a:r>
          </a:p>
        </p:txBody>
      </p:sp>
      <p:sp>
        <p:nvSpPr>
          <p:cNvPr id="12" name="Oval 1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8</a:t>
            </a:r>
          </a:p>
        </p:txBody>
      </p:sp>
      <p:sp>
        <p:nvSpPr>
          <p:cNvPr id="13" name="Oval 1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9</a:t>
            </a:r>
          </a:p>
        </p:txBody>
      </p:sp>
      <p:sp>
        <p:nvSpPr>
          <p:cNvPr id="14" name="Oval 1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10</a:t>
            </a:r>
          </a:p>
        </p:txBody>
      </p:sp>
      <p:sp>
        <p:nvSpPr>
          <p:cNvPr id="15" name="Oval 1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11</a:t>
            </a:r>
          </a:p>
        </p:txBody>
      </p:sp>
      <p:sp>
        <p:nvSpPr>
          <p:cNvPr id="16" name="Oval 1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12</a:t>
            </a:r>
          </a:p>
        </p:txBody>
      </p:sp>
      <p:sp>
        <p:nvSpPr>
          <p:cNvPr id="17" name="Oval 1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13</a:t>
            </a:r>
          </a:p>
        </p:txBody>
      </p:sp>
      <p:sp>
        <p:nvSpPr>
          <p:cNvPr id="18" name="Oval 1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14</a:t>
            </a:r>
          </a:p>
        </p:txBody>
      </p:sp>
      <p:sp>
        <p:nvSpPr>
          <p:cNvPr id="19" name="Oval 1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15</a:t>
            </a:r>
          </a:p>
        </p:txBody>
      </p:sp>
      <p:sp>
        <p:nvSpPr>
          <p:cNvPr id="20" name="TextBox 19"/>
          <p:cNvSpPr txBox="1"/>
          <p:nvPr/>
        </p:nvSpPr>
        <p:spPr>
          <a:xfrm>
            <a:off x="1295400" y="4724400"/>
            <a:ext cx="6582226"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r>
              <a:rPr lang="en-US" sz="4400" b="1" dirty="0" err="1" smtClean="0">
                <a:latin typeface="Times New Roman" pitchFamily="18" charset="0"/>
                <a:cs typeface="Times New Roman" pitchFamily="18" charset="0"/>
              </a:rPr>
              <a:t>Tìm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kiếm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lưu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hình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ảnh</a:t>
            </a:r>
            <a:endParaRPr lang="en-US" sz="4400" b="1"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r="46811" b="5848"/>
          <a:stretch/>
        </p:blipFill>
        <p:spPr bwMode="auto">
          <a:xfrm>
            <a:off x="0" y="76200"/>
            <a:ext cx="7696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866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143007" y="4876800"/>
            <a:ext cx="4385489" cy="369332"/>
          </a:xfrm>
          <a:prstGeom prst="rect">
            <a:avLst/>
          </a:prstGeom>
          <a:noFill/>
        </p:spPr>
        <p:txBody>
          <a:bodyPr wrap="square" rtlCol="0">
            <a:spAutoFit/>
          </a:bodyPr>
          <a:lstStyle/>
          <a:p>
            <a:endParaRPr lang="en-US" dirty="0"/>
          </a:p>
        </p:txBody>
      </p:sp>
      <p:grpSp>
        <p:nvGrpSpPr>
          <p:cNvPr id="7169" name="Group 7168"/>
          <p:cNvGrpSpPr/>
          <p:nvPr/>
        </p:nvGrpSpPr>
        <p:grpSpPr>
          <a:xfrm>
            <a:off x="1981207" y="5723405"/>
            <a:ext cx="5943599" cy="1210809"/>
            <a:chOff x="-266700" y="762000"/>
            <a:chExt cx="9258300" cy="2894015"/>
          </a:xfrm>
        </p:grpSpPr>
        <p:pic>
          <p:nvPicPr>
            <p:cNvPr id="7" name="Picture 6" descr="Cốc cốc.png"/>
            <p:cNvPicPr>
              <a:picLocks noChangeAspect="1"/>
            </p:cNvPicPr>
            <p:nvPr/>
          </p:nvPicPr>
          <p:blipFill>
            <a:blip r:embed="rId3" cstate="print"/>
            <a:stretch>
              <a:fillRect/>
            </a:stretch>
          </p:blipFill>
          <p:spPr>
            <a:xfrm>
              <a:off x="0" y="1039325"/>
              <a:ext cx="1600200" cy="1551473"/>
            </a:xfrm>
            <a:prstGeom prst="rect">
              <a:avLst/>
            </a:prstGeom>
          </p:spPr>
        </p:pic>
        <p:pic>
          <p:nvPicPr>
            <p:cNvPr id="8" name="Picture 7" descr="gg chrome.png"/>
            <p:cNvPicPr>
              <a:picLocks noChangeAspect="1"/>
            </p:cNvPicPr>
            <p:nvPr/>
          </p:nvPicPr>
          <p:blipFill>
            <a:blip r:embed="rId4" cstate="print"/>
            <a:stretch>
              <a:fillRect/>
            </a:stretch>
          </p:blipFill>
          <p:spPr>
            <a:xfrm>
              <a:off x="5528489" y="1039326"/>
              <a:ext cx="1706881" cy="1551473"/>
            </a:xfrm>
            <a:prstGeom prst="rect">
              <a:avLst/>
            </a:prstGeom>
          </p:spPr>
        </p:pic>
        <p:pic>
          <p:nvPicPr>
            <p:cNvPr id="9" name="Picture 8" descr="internet exploer.png"/>
            <p:cNvPicPr>
              <a:picLocks noChangeAspect="1"/>
            </p:cNvPicPr>
            <p:nvPr/>
          </p:nvPicPr>
          <p:blipFill>
            <a:blip r:embed="rId5" cstate="print"/>
            <a:stretch>
              <a:fillRect/>
            </a:stretch>
          </p:blipFill>
          <p:spPr>
            <a:xfrm>
              <a:off x="7391400" y="1039326"/>
              <a:ext cx="1477389" cy="1551473"/>
            </a:xfrm>
            <a:prstGeom prst="rect">
              <a:avLst/>
            </a:prstGeom>
          </p:spPr>
        </p:pic>
        <p:pic>
          <p:nvPicPr>
            <p:cNvPr id="10" name="Picture 9" descr="Mozilla.png"/>
            <p:cNvPicPr>
              <a:picLocks noChangeAspect="1"/>
            </p:cNvPicPr>
            <p:nvPr/>
          </p:nvPicPr>
          <p:blipFill>
            <a:blip r:embed="rId6" cstate="print"/>
            <a:stretch>
              <a:fillRect/>
            </a:stretch>
          </p:blipFill>
          <p:spPr>
            <a:xfrm>
              <a:off x="1795872" y="1039326"/>
              <a:ext cx="1633128" cy="1551473"/>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xmlns="" val="0"/>
                </a:ext>
              </a:extLst>
            </a:blip>
            <a:srcRect l="36726" t="8529" r="34030" b="15893"/>
            <a:stretch/>
          </p:blipFill>
          <p:spPr bwMode="auto">
            <a:xfrm>
              <a:off x="3729323" y="762000"/>
              <a:ext cx="1726596"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p:cNvGrpSpPr/>
            <p:nvPr/>
          </p:nvGrpSpPr>
          <p:grpSpPr>
            <a:xfrm>
              <a:off x="0" y="914400"/>
              <a:ext cx="8991600" cy="2514600"/>
              <a:chOff x="0" y="914400"/>
              <a:chExt cx="8991600" cy="1905000"/>
            </a:xfrm>
          </p:grpSpPr>
          <p:sp>
            <p:nvSpPr>
              <p:cNvPr id="12" name="Rectangle 11"/>
              <p:cNvSpPr/>
              <p:nvPr/>
            </p:nvSpPr>
            <p:spPr>
              <a:xfrm>
                <a:off x="0" y="914400"/>
                <a:ext cx="8991600" cy="1905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6576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600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7315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455919" y="914400"/>
                <a:ext cx="0" cy="190500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717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66700" y="2743200"/>
              <a:ext cx="2133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651440" y="2714625"/>
              <a:ext cx="1958535" cy="836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370508" y="2695575"/>
              <a:ext cx="2053770" cy="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391400" y="2590797"/>
              <a:ext cx="1477389" cy="960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7176" name="Picture 8"/>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924801" y="10973"/>
            <a:ext cx="1202150" cy="6828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Rectangle 41"/>
          <p:cNvSpPr/>
          <p:nvPr/>
        </p:nvSpPr>
        <p:spPr>
          <a:xfrm>
            <a:off x="1063081" y="405839"/>
            <a:ext cx="6915291" cy="58477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err="1" smtClean="0">
                <a:ln w="11430"/>
                <a:solidFill>
                  <a:srgbClr val="7030A0"/>
                </a:solidFill>
                <a:latin typeface="Times New Roman" pitchFamily="18" charset="0"/>
                <a:cs typeface="Times New Roman" pitchFamily="18" charset="0"/>
              </a:rPr>
              <a:t>Thứ</a:t>
            </a:r>
            <a:r>
              <a:rPr lang="en-US" sz="3200" b="1" cap="none" spc="150" dirty="0" smtClean="0">
                <a:ln w="11430"/>
                <a:solidFill>
                  <a:srgbClr val="7030A0"/>
                </a:solidFill>
                <a:latin typeface="Times New Roman" pitchFamily="18" charset="0"/>
                <a:cs typeface="Times New Roman" pitchFamily="18" charset="0"/>
              </a:rPr>
              <a:t> </a:t>
            </a:r>
            <a:r>
              <a:rPr lang="en-US" sz="3200" b="1" spc="150" dirty="0" err="1" smtClean="0">
                <a:ln w="11430"/>
                <a:solidFill>
                  <a:srgbClr val="7030A0"/>
                </a:solidFill>
                <a:latin typeface="Times New Roman" pitchFamily="18" charset="0"/>
                <a:cs typeface="Times New Roman" pitchFamily="18" charset="0"/>
              </a:rPr>
              <a:t>ba</a:t>
            </a:r>
            <a:r>
              <a:rPr lang="en-US" sz="3200" b="1" cap="none" spc="150" dirty="0" smtClean="0">
                <a:ln w="11430"/>
                <a:solidFill>
                  <a:srgbClr val="7030A0"/>
                </a:solidFill>
                <a:latin typeface="Times New Roman" pitchFamily="18" charset="0"/>
                <a:cs typeface="Times New Roman" pitchFamily="18" charset="0"/>
              </a:rPr>
              <a:t> </a:t>
            </a:r>
            <a:r>
              <a:rPr lang="en-US" sz="3200" b="1" cap="none" spc="150" dirty="0" err="1" smtClean="0">
                <a:ln w="11430"/>
                <a:solidFill>
                  <a:srgbClr val="7030A0"/>
                </a:solidFill>
                <a:latin typeface="Times New Roman" pitchFamily="18" charset="0"/>
                <a:cs typeface="Times New Roman" pitchFamily="18" charset="0"/>
              </a:rPr>
              <a:t>ngày</a:t>
            </a:r>
            <a:r>
              <a:rPr lang="en-US" sz="3200" b="1" cap="none" spc="150" dirty="0" smtClean="0">
                <a:ln w="11430"/>
                <a:solidFill>
                  <a:srgbClr val="7030A0"/>
                </a:solidFill>
                <a:latin typeface="Times New Roman" pitchFamily="18" charset="0"/>
                <a:cs typeface="Times New Roman" pitchFamily="18" charset="0"/>
              </a:rPr>
              <a:t> 10 </a:t>
            </a:r>
            <a:r>
              <a:rPr lang="en-US" sz="3200" b="1" cap="none" spc="150" dirty="0" err="1" smtClean="0">
                <a:ln w="11430"/>
                <a:solidFill>
                  <a:srgbClr val="7030A0"/>
                </a:solidFill>
                <a:latin typeface="Times New Roman" pitchFamily="18" charset="0"/>
                <a:cs typeface="Times New Roman" pitchFamily="18" charset="0"/>
              </a:rPr>
              <a:t>tháng</a:t>
            </a:r>
            <a:r>
              <a:rPr lang="en-US" sz="3200" b="1" cap="none" spc="150" dirty="0" smtClean="0">
                <a:ln w="11430"/>
                <a:solidFill>
                  <a:srgbClr val="7030A0"/>
                </a:solidFill>
                <a:latin typeface="Times New Roman" pitchFamily="18" charset="0"/>
                <a:cs typeface="Times New Roman" pitchFamily="18" charset="0"/>
              </a:rPr>
              <a:t> 11 </a:t>
            </a:r>
            <a:r>
              <a:rPr lang="en-US" sz="3200" b="1" cap="none" spc="150" dirty="0" err="1" smtClean="0">
                <a:ln w="11430"/>
                <a:solidFill>
                  <a:srgbClr val="7030A0"/>
                </a:solidFill>
                <a:latin typeface="Times New Roman" pitchFamily="18" charset="0"/>
                <a:cs typeface="Times New Roman" pitchFamily="18" charset="0"/>
              </a:rPr>
              <a:t>năm</a:t>
            </a:r>
            <a:r>
              <a:rPr lang="en-US" sz="3200" b="1" cap="none" spc="150" dirty="0" smtClean="0">
                <a:ln w="11430"/>
                <a:solidFill>
                  <a:srgbClr val="7030A0"/>
                </a:solidFill>
                <a:latin typeface="Times New Roman" pitchFamily="18" charset="0"/>
                <a:cs typeface="Times New Roman" pitchFamily="18" charset="0"/>
              </a:rPr>
              <a:t> 2020</a:t>
            </a:r>
            <a:endParaRPr lang="en-US" sz="3200" b="1" cap="none" spc="150" dirty="0">
              <a:ln w="11430"/>
              <a:solidFill>
                <a:srgbClr val="7030A0"/>
              </a:solidFill>
              <a:latin typeface="Times New Roman" pitchFamily="18" charset="0"/>
              <a:cs typeface="Times New Roman" pitchFamily="18" charset="0"/>
            </a:endParaRPr>
          </a:p>
        </p:txBody>
      </p:sp>
      <p:sp>
        <p:nvSpPr>
          <p:cNvPr id="43" name="Rectangle 42"/>
          <p:cNvSpPr/>
          <p:nvPr/>
        </p:nvSpPr>
        <p:spPr>
          <a:xfrm>
            <a:off x="3212599" y="1425714"/>
            <a:ext cx="1856598"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u="sng" spc="150" dirty="0" smtClean="0">
                <a:ln w="11430"/>
                <a:solidFill>
                  <a:srgbClr val="FF0000"/>
                </a:solidFill>
                <a:effectLst>
                  <a:outerShdw blurRad="38100" dist="38100" dir="2700000" algn="tl">
                    <a:srgbClr val="000000">
                      <a:alpha val="43137"/>
                    </a:srgbClr>
                  </a:outerShdw>
                </a:effectLst>
              </a:rPr>
              <a:t>Tin </a:t>
            </a:r>
            <a:r>
              <a:rPr lang="en-US" sz="4000" b="1" u="sng" spc="150" dirty="0" err="1" smtClean="0">
                <a:ln w="11430"/>
                <a:solidFill>
                  <a:srgbClr val="FF0000"/>
                </a:solidFill>
                <a:effectLst>
                  <a:outerShdw blurRad="38100" dist="38100" dir="2700000" algn="tl">
                    <a:srgbClr val="000000">
                      <a:alpha val="43137"/>
                    </a:srgbClr>
                  </a:outerShdw>
                </a:effectLst>
              </a:rPr>
              <a:t>học</a:t>
            </a:r>
            <a:endParaRPr lang="en-US" sz="4000" b="1" u="sng" cap="none" spc="150" dirty="0">
              <a:ln w="11430"/>
              <a:solidFill>
                <a:srgbClr val="FF0000"/>
              </a:solidFill>
              <a:effectLst>
                <a:outerShdw blurRad="38100" dist="38100" dir="2700000" algn="tl">
                  <a:srgbClr val="000000">
                    <a:alpha val="43137"/>
                  </a:srgbClr>
                </a:outerShdw>
              </a:effectLst>
            </a:endParaRPr>
          </a:p>
        </p:txBody>
      </p:sp>
      <p:sp>
        <p:nvSpPr>
          <p:cNvPr id="44" name="Rectangle 43"/>
          <p:cNvSpPr/>
          <p:nvPr/>
        </p:nvSpPr>
        <p:spPr>
          <a:xfrm>
            <a:off x="1211946" y="2393132"/>
            <a:ext cx="8458200" cy="17543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nSpc>
                <a:spcPct val="150000"/>
              </a:lnSpc>
            </a:pPr>
            <a:r>
              <a:rPr lang="en-US" sz="3200" b="1" spc="150" dirty="0" err="1" smtClean="0">
                <a:ln w="1143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200" b="1" spc="150" dirty="0" smtClean="0">
                <a:ln w="1143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11: </a:t>
            </a:r>
          </a:p>
          <a:p>
            <a:pPr>
              <a:lnSpc>
                <a:spcPct val="150000"/>
              </a:lnSpc>
            </a:pPr>
            <a:r>
              <a:rPr lang="en-US" sz="4000" b="1" spc="150" dirty="0" smtClean="0">
                <a:ln w="1143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spc="150" dirty="0" err="1"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3600" b="1" spc="150" dirty="0"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spc="150" dirty="0" err="1"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kiếm</a:t>
            </a:r>
            <a:r>
              <a:rPr lang="en-US" sz="3600" b="1" spc="150" dirty="0"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spc="150" dirty="0" err="1"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thông</a:t>
            </a:r>
            <a:r>
              <a:rPr lang="en-US" sz="3600" b="1" spc="150" dirty="0"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tin </a:t>
            </a:r>
            <a:r>
              <a:rPr lang="en-US" sz="3600" b="1" spc="150" dirty="0" err="1"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600" b="1" spc="150" dirty="0" smtClean="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Internet</a:t>
            </a:r>
            <a:endParaRPr lang="en-US" sz="3200" b="1" cap="none" spc="150" dirty="0">
              <a:ln w="1143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568314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0" y="1295400"/>
            <a:ext cx="9144000" cy="2895600"/>
            <a:chOff x="304801" y="1295400"/>
            <a:chExt cx="7848600" cy="2895600"/>
          </a:xfrm>
        </p:grpSpPr>
        <p:pic>
          <p:nvPicPr>
            <p:cNvPr id="3" name="Picture 4"/>
            <p:cNvPicPr>
              <a:picLocks noChangeAspect="1" noChangeArrowheads="1"/>
            </p:cNvPicPr>
            <p:nvPr/>
          </p:nvPicPr>
          <p:blipFill rotWithShape="1">
            <a:blip r:embed="rId5">
              <a:extLst>
                <a:ext uri="{28A0092B-C50C-407E-A947-70E740481C1C}">
                  <a14:useLocalDpi xmlns:a14="http://schemas.microsoft.com/office/drawing/2010/main" xmlns="" val="0"/>
                </a:ext>
              </a:extLst>
            </a:blip>
            <a:srcRect r="34635" b="58333"/>
            <a:stretch/>
          </p:blipFill>
          <p:spPr bwMode="auto">
            <a:xfrm>
              <a:off x="304801" y="1295400"/>
              <a:ext cx="78486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676400" y="2451100"/>
              <a:ext cx="1524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flipV="1">
            <a:off x="3886200" y="2743200"/>
            <a:ext cx="1295400" cy="19812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40712" y="5921828"/>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Answer</a:t>
            </a:r>
          </a:p>
        </p:txBody>
      </p:sp>
      <p:sp>
        <p:nvSpPr>
          <p:cNvPr id="18" name="Rectangle 17">
            <a:hlinkClick r:id="rId6" action="ppaction://hlinksldjump"/>
          </p:cNvPr>
          <p:cNvSpPr/>
          <p:nvPr/>
        </p:nvSpPr>
        <p:spPr>
          <a:xfrm>
            <a:off x="3726542" y="5921829"/>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Home</a:t>
            </a:r>
          </a:p>
        </p:txBody>
      </p:sp>
      <p:sp>
        <p:nvSpPr>
          <p:cNvPr id="19" name="Rounded Rectangle 18"/>
          <p:cNvSpPr/>
          <p:nvPr/>
        </p:nvSpPr>
        <p:spPr>
          <a:xfrm>
            <a:off x="1143000" y="5921829"/>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Clock 15</a:t>
            </a:r>
          </a:p>
        </p:txBody>
      </p:sp>
      <p:sp>
        <p:nvSpPr>
          <p:cNvPr id="20" name="Oval 1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a:t>
            </a:r>
          </a:p>
        </p:txBody>
      </p:sp>
      <p:sp>
        <p:nvSpPr>
          <p:cNvPr id="21" name="Oval 2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2</a:t>
            </a:r>
          </a:p>
        </p:txBody>
      </p:sp>
      <p:sp>
        <p:nvSpPr>
          <p:cNvPr id="22" name="Oval 2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3</a:t>
            </a:r>
          </a:p>
        </p:txBody>
      </p:sp>
      <p:sp>
        <p:nvSpPr>
          <p:cNvPr id="23" name="Oval 2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4</a:t>
            </a:r>
          </a:p>
        </p:txBody>
      </p:sp>
      <p:sp>
        <p:nvSpPr>
          <p:cNvPr id="24" name="Oval 2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5</a:t>
            </a:r>
          </a:p>
        </p:txBody>
      </p:sp>
      <p:sp>
        <p:nvSpPr>
          <p:cNvPr id="25" name="Oval 2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6</a:t>
            </a:r>
          </a:p>
        </p:txBody>
      </p:sp>
      <p:sp>
        <p:nvSpPr>
          <p:cNvPr id="26" name="Oval 2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7</a:t>
            </a:r>
          </a:p>
        </p:txBody>
      </p:sp>
      <p:sp>
        <p:nvSpPr>
          <p:cNvPr id="27" name="Oval 2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8</a:t>
            </a:r>
          </a:p>
        </p:txBody>
      </p:sp>
      <p:sp>
        <p:nvSpPr>
          <p:cNvPr id="28" name="Oval 2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9</a:t>
            </a:r>
          </a:p>
        </p:txBody>
      </p:sp>
      <p:sp>
        <p:nvSpPr>
          <p:cNvPr id="29" name="Oval 2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10</a:t>
            </a:r>
          </a:p>
        </p:txBody>
      </p:sp>
      <p:sp>
        <p:nvSpPr>
          <p:cNvPr id="30" name="Oval 2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11</a:t>
            </a:r>
          </a:p>
        </p:txBody>
      </p:sp>
      <p:sp>
        <p:nvSpPr>
          <p:cNvPr id="31" name="Oval 3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12</a:t>
            </a:r>
          </a:p>
        </p:txBody>
      </p:sp>
      <p:sp>
        <p:nvSpPr>
          <p:cNvPr id="32" name="Oval 3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13</a:t>
            </a:r>
          </a:p>
        </p:txBody>
      </p:sp>
      <p:sp>
        <p:nvSpPr>
          <p:cNvPr id="33" name="Oval 3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14</a:t>
            </a:r>
          </a:p>
        </p:txBody>
      </p:sp>
      <p:sp>
        <p:nvSpPr>
          <p:cNvPr id="34" name="Oval 3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15</a:t>
            </a:r>
          </a:p>
        </p:txBody>
      </p:sp>
      <p:sp>
        <p:nvSpPr>
          <p:cNvPr id="35" name="TextBox 34"/>
          <p:cNvSpPr txBox="1"/>
          <p:nvPr/>
        </p:nvSpPr>
        <p:spPr>
          <a:xfrm>
            <a:off x="2433888" y="4724400"/>
            <a:ext cx="3733800"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smtClean="0">
                <a:latin typeface="Times New Roman" pitchFamily="18" charset="0"/>
                <a:cs typeface="Times New Roman" pitchFamily="18" charset="0"/>
              </a:rPr>
              <a:t>Ô </a:t>
            </a:r>
            <a:r>
              <a:rPr lang="en-US" sz="4400" b="1" dirty="0" err="1" smtClean="0">
                <a:latin typeface="Times New Roman" pitchFamily="18" charset="0"/>
                <a:cs typeface="Times New Roman" pitchFamily="18" charset="0"/>
              </a:rPr>
              <a:t>tìm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kiếm</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36421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ox(in)">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9"/>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r="32364" b="48377"/>
          <a:stretch/>
        </p:blipFill>
        <p:spPr bwMode="auto">
          <a:xfrm>
            <a:off x="228599" y="975360"/>
            <a:ext cx="7852227" cy="2987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Arrow Connector 8"/>
          <p:cNvCxnSpPr/>
          <p:nvPr/>
        </p:nvCxnSpPr>
        <p:spPr>
          <a:xfrm flipH="1" flipV="1">
            <a:off x="3151414" y="3305629"/>
            <a:ext cx="1003298" cy="14187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40712" y="5921828"/>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Answer</a:t>
            </a:r>
          </a:p>
        </p:txBody>
      </p:sp>
      <p:sp>
        <p:nvSpPr>
          <p:cNvPr id="13" name="Rectangle 12">
            <a:hlinkClick r:id="rId6" action="ppaction://hlinksldjump"/>
          </p:cNvPr>
          <p:cNvSpPr/>
          <p:nvPr/>
        </p:nvSpPr>
        <p:spPr>
          <a:xfrm>
            <a:off x="3726542" y="5921829"/>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Home</a:t>
            </a:r>
          </a:p>
        </p:txBody>
      </p:sp>
      <p:sp>
        <p:nvSpPr>
          <p:cNvPr id="14" name="Rounded Rectangle 13"/>
          <p:cNvSpPr/>
          <p:nvPr/>
        </p:nvSpPr>
        <p:spPr>
          <a:xfrm>
            <a:off x="1143000" y="5921829"/>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Clock 15</a:t>
            </a:r>
          </a:p>
        </p:txBody>
      </p:sp>
      <p:sp>
        <p:nvSpPr>
          <p:cNvPr id="15" name="Oval 1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a:t>
            </a:r>
          </a:p>
        </p:txBody>
      </p:sp>
      <p:sp>
        <p:nvSpPr>
          <p:cNvPr id="16" name="Oval 1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2</a:t>
            </a:r>
          </a:p>
        </p:txBody>
      </p:sp>
      <p:sp>
        <p:nvSpPr>
          <p:cNvPr id="17" name="Oval 1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3</a:t>
            </a:r>
          </a:p>
        </p:txBody>
      </p:sp>
      <p:sp>
        <p:nvSpPr>
          <p:cNvPr id="18" name="Oval 1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4</a:t>
            </a:r>
          </a:p>
        </p:txBody>
      </p:sp>
      <p:sp>
        <p:nvSpPr>
          <p:cNvPr id="19" name="Oval 1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5</a:t>
            </a:r>
          </a:p>
        </p:txBody>
      </p:sp>
      <p:sp>
        <p:nvSpPr>
          <p:cNvPr id="20" name="Oval 19"/>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6</a:t>
            </a:r>
          </a:p>
        </p:txBody>
      </p:sp>
      <p:sp>
        <p:nvSpPr>
          <p:cNvPr id="21" name="Oval 20"/>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7</a:t>
            </a:r>
          </a:p>
        </p:txBody>
      </p:sp>
      <p:sp>
        <p:nvSpPr>
          <p:cNvPr id="22" name="Oval 21"/>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8</a:t>
            </a:r>
          </a:p>
        </p:txBody>
      </p:sp>
      <p:sp>
        <p:nvSpPr>
          <p:cNvPr id="23" name="Oval 22"/>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9</a:t>
            </a:r>
          </a:p>
        </p:txBody>
      </p:sp>
      <p:sp>
        <p:nvSpPr>
          <p:cNvPr id="24" name="Oval 23"/>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10</a:t>
            </a:r>
          </a:p>
        </p:txBody>
      </p:sp>
      <p:sp>
        <p:nvSpPr>
          <p:cNvPr id="25" name="Oval 24"/>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11</a:t>
            </a:r>
          </a:p>
        </p:txBody>
      </p:sp>
      <p:sp>
        <p:nvSpPr>
          <p:cNvPr id="26" name="Oval 25"/>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12</a:t>
            </a:r>
          </a:p>
        </p:txBody>
      </p:sp>
      <p:sp>
        <p:nvSpPr>
          <p:cNvPr id="27" name="Oval 26"/>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13</a:t>
            </a:r>
          </a:p>
        </p:txBody>
      </p:sp>
      <p:sp>
        <p:nvSpPr>
          <p:cNvPr id="28" name="Oval 27"/>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14</a:t>
            </a:r>
          </a:p>
        </p:txBody>
      </p:sp>
      <p:sp>
        <p:nvSpPr>
          <p:cNvPr id="29" name="Oval 28"/>
          <p:cNvSpPr/>
          <p:nvPr/>
        </p:nvSpPr>
        <p:spPr>
          <a:xfrm>
            <a:off x="7877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schemeClr val="bg1"/>
                </a:solidFill>
              </a:rPr>
              <a:t>15</a:t>
            </a:r>
          </a:p>
        </p:txBody>
      </p:sp>
      <p:sp>
        <p:nvSpPr>
          <p:cNvPr id="30" name="TextBox 29"/>
          <p:cNvSpPr txBox="1"/>
          <p:nvPr/>
        </p:nvSpPr>
        <p:spPr>
          <a:xfrm>
            <a:off x="2362200" y="4724400"/>
            <a:ext cx="4365169"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err="1" smtClean="0">
                <a:latin typeface="Times New Roman" pitchFamily="18" charset="0"/>
                <a:cs typeface="Times New Roman" pitchFamily="18" charset="0"/>
              </a:rPr>
              <a:t>Tên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trang</a:t>
            </a:r>
            <a:r>
              <a:rPr lang="en-US" sz="4400" b="1" dirty="0" smtClean="0">
                <a:latin typeface="Times New Roman" pitchFamily="18" charset="0"/>
                <a:cs typeface="Times New Roman" pitchFamily="18" charset="0"/>
              </a:rPr>
              <a:t> Web</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6435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ox(in)">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1066800"/>
            <a:ext cx="8915400" cy="2646878"/>
          </a:xfrm>
          <a:prstGeom prst="rect">
            <a:avLst/>
          </a:prstGeom>
        </p:spPr>
        <p:txBody>
          <a:bodyPr wrap="square">
            <a:spAutoFit/>
          </a:bodyPr>
          <a:lstStyle/>
          <a:p>
            <a:pPr algn="ctr"/>
            <a:r>
              <a:rPr lang="en-US" sz="16600" b="1" dirty="0" smtClean="0">
                <a:ln w="1905"/>
                <a:solidFill>
                  <a:srgbClr val="FF0000"/>
                </a:solidFill>
                <a:effectLst>
                  <a:innerShdw blurRad="69850" dist="43180" dir="5400000">
                    <a:srgbClr val="000000">
                      <a:alpha val="65000"/>
                    </a:srgbClr>
                  </a:innerShdw>
                </a:effectLst>
              </a:rPr>
              <a:t>The end</a:t>
            </a:r>
            <a:endParaRPr lang="en-US" sz="16600"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214508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76400" y="1177939"/>
            <a:ext cx="6248400" cy="9556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5000" b="1" dirty="0" smtClean="0">
                <a:solidFill>
                  <a:prstClr val="black"/>
                </a:solidFill>
                <a:effectLst>
                  <a:outerShdw blurRad="38100" dist="38100" dir="2700000" algn="tl">
                    <a:srgbClr val="000000">
                      <a:alpha val="43137"/>
                    </a:srgbClr>
                  </a:outerShdw>
                </a:effectLst>
              </a:rPr>
              <a:t>THẢO LUẬN NHÓM	</a:t>
            </a:r>
            <a:endParaRPr lang="en-US" sz="5000" b="1" dirty="0">
              <a:solidFill>
                <a:prstClr val="black"/>
              </a:solidFill>
              <a:effectLst>
                <a:outerShdw blurRad="38100" dist="38100" dir="2700000" algn="tl">
                  <a:srgbClr val="000000">
                    <a:alpha val="43137"/>
                  </a:srgbClr>
                </a:outerShdw>
              </a:effectLst>
            </a:endParaRPr>
          </a:p>
        </p:txBody>
      </p:sp>
      <p:sp>
        <p:nvSpPr>
          <p:cNvPr id="3" name="Content Placeholder 2"/>
          <p:cNvSpPr txBox="1">
            <a:spLocks/>
          </p:cNvSpPr>
          <p:nvPr/>
        </p:nvSpPr>
        <p:spPr>
          <a:xfrm>
            <a:off x="2209800" y="2286000"/>
            <a:ext cx="5562600" cy="1524000"/>
          </a:xfrm>
          <a:prstGeom prst="rect">
            <a:avLst/>
          </a:prstGeom>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0030" indent="-240030">
              <a:spcBef>
                <a:spcPts val="930"/>
              </a:spcBef>
              <a:defRPr/>
            </a:pP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Lợi</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ích</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của</a:t>
            </a:r>
            <a:r>
              <a:rPr lang="en-US" altLang="en-US" sz="3600" dirty="0" smtClean="0">
                <a:solidFill>
                  <a:srgbClr val="FF0000"/>
                </a:solidFill>
                <a:latin typeface="Times New Roman" pitchFamily="18" charset="0"/>
                <a:cs typeface="Times New Roman" pitchFamily="18" charset="0"/>
              </a:rPr>
              <a:t> Internet </a:t>
            </a:r>
            <a:r>
              <a:rPr lang="en-US" altLang="en-US" sz="3600" dirty="0" err="1" smtClean="0">
                <a:solidFill>
                  <a:srgbClr val="FF0000"/>
                </a:solidFill>
                <a:latin typeface="Times New Roman" pitchFamily="18" charset="0"/>
                <a:cs typeface="Times New Roman" pitchFamily="18" charset="0"/>
              </a:rPr>
              <a:t>là</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gì</a:t>
            </a:r>
            <a:r>
              <a:rPr lang="en-US" altLang="en-US" sz="3600" dirty="0" smtClean="0">
                <a:solidFill>
                  <a:srgbClr val="FF0000"/>
                </a:solidFill>
                <a:latin typeface="Times New Roman" pitchFamily="18" charset="0"/>
                <a:cs typeface="Times New Roman" pitchFamily="18" charset="0"/>
              </a:rPr>
              <a:t>?</a:t>
            </a:r>
          </a:p>
          <a:p>
            <a:pPr marL="240030" indent="-240030">
              <a:spcBef>
                <a:spcPts val="930"/>
              </a:spcBef>
              <a:defRPr/>
            </a:pP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Mặt</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trái</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của</a:t>
            </a:r>
            <a:r>
              <a:rPr lang="en-US" altLang="en-US" sz="3600" dirty="0" smtClean="0">
                <a:solidFill>
                  <a:srgbClr val="FF0000"/>
                </a:solidFill>
                <a:latin typeface="Times New Roman" pitchFamily="18" charset="0"/>
                <a:cs typeface="Times New Roman" pitchFamily="18" charset="0"/>
              </a:rPr>
              <a:t> Internet </a:t>
            </a:r>
            <a:r>
              <a:rPr lang="en-US" altLang="en-US" sz="3600" dirty="0" err="1" smtClean="0">
                <a:solidFill>
                  <a:srgbClr val="FF0000"/>
                </a:solidFill>
                <a:latin typeface="Times New Roman" pitchFamily="18" charset="0"/>
                <a:cs typeface="Times New Roman" pitchFamily="18" charset="0"/>
              </a:rPr>
              <a:t>là</a:t>
            </a:r>
            <a:r>
              <a:rPr lang="en-US" altLang="en-US" sz="3600" dirty="0" smtClean="0">
                <a:solidFill>
                  <a:srgbClr val="FF0000"/>
                </a:solidFill>
                <a:latin typeface="Times New Roman" pitchFamily="18" charset="0"/>
                <a:cs typeface="Times New Roman" pitchFamily="18" charset="0"/>
              </a:rPr>
              <a:t> </a:t>
            </a:r>
            <a:r>
              <a:rPr lang="en-US" altLang="en-US" sz="3600" dirty="0" err="1" smtClean="0">
                <a:solidFill>
                  <a:srgbClr val="FF0000"/>
                </a:solidFill>
                <a:latin typeface="Times New Roman" pitchFamily="18" charset="0"/>
                <a:cs typeface="Times New Roman" pitchFamily="18" charset="0"/>
              </a:rPr>
              <a:t>gì</a:t>
            </a:r>
            <a:r>
              <a:rPr lang="en-US" altLang="en-US" sz="3600"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870930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err="1" smtClean="0">
                <a:solidFill>
                  <a:srgbClr val="FF0000"/>
                </a:solidFill>
                <a:latin typeface="Times New Roman" pitchFamily="18" charset="0"/>
                <a:cs typeface="Times New Roman" pitchFamily="18" charset="0"/>
              </a:rPr>
              <a:t>Lợi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ích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của</a:t>
            </a:r>
            <a:r>
              <a:rPr lang="en-US" b="1" dirty="0" smtClean="0">
                <a:solidFill>
                  <a:srgbClr val="FF0000"/>
                </a:solidFill>
                <a:latin typeface="Times New Roman" pitchFamily="18" charset="0"/>
                <a:cs typeface="Times New Roman" pitchFamily="18" charset="0"/>
              </a:rPr>
              <a:t> internet</a:t>
            </a:r>
            <a:endParaRPr lang="en-US"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707" y="826709"/>
            <a:ext cx="4366894" cy="2543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826723"/>
            <a:ext cx="4419600" cy="2543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3463071"/>
            <a:ext cx="4419600" cy="309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0" y="3463085"/>
            <a:ext cx="4572000" cy="30294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3805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dirty="0" err="1" smtClean="0">
                <a:solidFill>
                  <a:srgbClr val="7030A0"/>
                </a:solidFill>
                <a:latin typeface="Times New Roman" pitchFamily="18" charset="0"/>
                <a:cs typeface="Times New Roman" pitchFamily="18" charset="0"/>
              </a:rPr>
              <a:t>Tác</a:t>
            </a:r>
            <a:r>
              <a:rPr lang="en-US" b="1" dirty="0" smtClean="0">
                <a:solidFill>
                  <a:srgbClr val="7030A0"/>
                </a:solidFill>
                <a:latin typeface="Times New Roman" pitchFamily="18" charset="0"/>
                <a:cs typeface="Times New Roman" pitchFamily="18" charset="0"/>
              </a:rPr>
              <a:t> </a:t>
            </a:r>
            <a:r>
              <a:rPr lang="en-US" b="1" dirty="0" err="1" smtClean="0">
                <a:solidFill>
                  <a:srgbClr val="7030A0"/>
                </a:solidFill>
                <a:latin typeface="Times New Roman" pitchFamily="18" charset="0"/>
                <a:cs typeface="Times New Roman" pitchFamily="18" charset="0"/>
              </a:rPr>
              <a:t>hại</a:t>
            </a:r>
            <a:r>
              <a:rPr lang="en-US" b="1" dirty="0" smtClean="0">
                <a:solidFill>
                  <a:srgbClr val="7030A0"/>
                </a:solidFill>
                <a:latin typeface="Times New Roman" pitchFamily="18" charset="0"/>
                <a:cs typeface="Times New Roman" pitchFamily="18" charset="0"/>
              </a:rPr>
              <a:t> </a:t>
            </a:r>
            <a:r>
              <a:rPr lang="en-US" b="1" dirty="0" err="1" smtClean="0">
                <a:solidFill>
                  <a:srgbClr val="7030A0"/>
                </a:solidFill>
                <a:latin typeface="Times New Roman" pitchFamily="18" charset="0"/>
                <a:cs typeface="Times New Roman" pitchFamily="18" charset="0"/>
              </a:rPr>
              <a:t>của</a:t>
            </a:r>
            <a:r>
              <a:rPr lang="en-US" b="1" dirty="0" smtClean="0">
                <a:solidFill>
                  <a:srgbClr val="7030A0"/>
                </a:solidFill>
                <a:latin typeface="Times New Roman" pitchFamily="18" charset="0"/>
                <a:cs typeface="Times New Roman" pitchFamily="18" charset="0"/>
              </a:rPr>
              <a:t> Internet</a:t>
            </a:r>
            <a:endParaRPr lang="en-US" b="1" dirty="0">
              <a:solidFill>
                <a:srgbClr val="7030A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62014"/>
            <a:ext cx="4953000" cy="2954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716654"/>
            <a:ext cx="4953000" cy="3141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53000" y="794672"/>
            <a:ext cx="4191000" cy="2921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53000" y="3716654"/>
            <a:ext cx="4191000" cy="3141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7013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1355495" y="933463"/>
            <a:ext cx="4825977" cy="4571999"/>
            <a:chOff x="-1355495" y="933449"/>
            <a:chExt cx="4825977" cy="4571999"/>
          </a:xfrm>
        </p:grpSpPr>
        <p:grpSp>
          <p:nvGrpSpPr>
            <p:cNvPr id="4" name="Group 3"/>
            <p:cNvGrpSpPr/>
            <p:nvPr/>
          </p:nvGrpSpPr>
          <p:grpSpPr>
            <a:xfrm>
              <a:off x="228600" y="1866899"/>
              <a:ext cx="2743200" cy="2705101"/>
              <a:chOff x="1088974" y="1220800"/>
              <a:chExt cx="2394034" cy="2591478"/>
            </a:xfrm>
          </p:grpSpPr>
          <p:sp>
            <p:nvSpPr>
              <p:cNvPr id="5" name="Oval 4"/>
              <p:cNvSpPr/>
              <p:nvPr/>
            </p:nvSpPr>
            <p:spPr>
              <a:xfrm>
                <a:off x="1088974" y="1220800"/>
                <a:ext cx="2394034" cy="2591478"/>
              </a:xfrm>
              <a:prstGeom prst="ellipse">
                <a:avLst/>
              </a:prstGeom>
            </p:spPr>
            <p:style>
              <a:lnRef idx="0">
                <a:schemeClr val="accent6"/>
              </a:lnRef>
              <a:fillRef idx="3">
                <a:schemeClr val="accent6"/>
              </a:fillRef>
              <a:effectRef idx="3">
                <a:schemeClr val="accent6"/>
              </a:effectRef>
              <a:fontRef idx="minor">
                <a:schemeClr val="lt1"/>
              </a:fontRef>
            </p:style>
          </p:sp>
          <p:sp>
            <p:nvSpPr>
              <p:cNvPr id="6" name="Oval 4"/>
              <p:cNvSpPr/>
              <p:nvPr/>
            </p:nvSpPr>
            <p:spPr>
              <a:xfrm>
                <a:off x="1439572" y="1600313"/>
                <a:ext cx="1692838" cy="1832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120000"/>
                  </a:lnSpc>
                  <a:spcBef>
                    <a:spcPct val="0"/>
                  </a:spcBef>
                  <a:spcAft>
                    <a:spcPct val="35000"/>
                  </a:spcAft>
                </a:pPr>
                <a:r>
                  <a:rPr lang="en-US" sz="3400" kern="1200" dirty="0" err="1" smtClean="0">
                    <a:latin typeface="Times New Roman" pitchFamily="18" charset="0"/>
                    <a:cs typeface="Times New Roman" pitchFamily="18" charset="0"/>
                  </a:rPr>
                  <a:t>Tìm</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kiếm</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thông</a:t>
                </a:r>
                <a:r>
                  <a:rPr lang="en-US" sz="3400" kern="1200" dirty="0" smtClean="0">
                    <a:latin typeface="Times New Roman" pitchFamily="18" charset="0"/>
                    <a:cs typeface="Times New Roman" pitchFamily="18" charset="0"/>
                  </a:rPr>
                  <a:t> tin </a:t>
                </a:r>
                <a:r>
                  <a:rPr lang="en-US" sz="3400" kern="1200" dirty="0" err="1" smtClean="0">
                    <a:latin typeface="Times New Roman" pitchFamily="18" charset="0"/>
                    <a:cs typeface="Times New Roman" pitchFamily="18" charset="0"/>
                  </a:rPr>
                  <a:t>từ</a:t>
                </a:r>
                <a:r>
                  <a:rPr lang="en-US" sz="3400" kern="1200" dirty="0" smtClean="0">
                    <a:latin typeface="Times New Roman" pitchFamily="18" charset="0"/>
                    <a:cs typeface="Times New Roman" pitchFamily="18" charset="0"/>
                  </a:rPr>
                  <a:t> Internet</a:t>
                </a:r>
                <a:endParaRPr lang="en-US" sz="3400" kern="1200" dirty="0">
                  <a:latin typeface="Times New Roman" pitchFamily="18" charset="0"/>
                  <a:cs typeface="Times New Roman" pitchFamily="18" charset="0"/>
                </a:endParaRPr>
              </a:p>
            </p:txBody>
          </p:sp>
        </p:grpSp>
        <p:sp>
          <p:nvSpPr>
            <p:cNvPr id="7" name="Block Arc 6"/>
            <p:cNvSpPr/>
            <p:nvPr/>
          </p:nvSpPr>
          <p:spPr>
            <a:xfrm>
              <a:off x="-1355495" y="933449"/>
              <a:ext cx="4825977" cy="4571999"/>
            </a:xfrm>
            <a:prstGeom prst="blockArc">
              <a:avLst>
                <a:gd name="adj1" fmla="val 17856173"/>
                <a:gd name="adj2" fmla="val 4119114"/>
                <a:gd name="adj3" fmla="val 5750"/>
              </a:avLst>
            </a:prstGeom>
          </p:spPr>
          <p:style>
            <a:lnRef idx="0">
              <a:schemeClr val="accent6"/>
            </a:lnRef>
            <a:fillRef idx="3">
              <a:schemeClr val="accent6"/>
            </a:fillRef>
            <a:effectRef idx="3">
              <a:schemeClr val="accent6"/>
            </a:effectRef>
            <a:fontRef idx="minor">
              <a:schemeClr val="lt1"/>
            </a:fontRef>
          </p:style>
        </p:sp>
      </p:grpSp>
      <p:sp>
        <p:nvSpPr>
          <p:cNvPr id="8" name="Oval 7"/>
          <p:cNvSpPr/>
          <p:nvPr/>
        </p:nvSpPr>
        <p:spPr>
          <a:xfrm>
            <a:off x="2570068" y="1612759"/>
            <a:ext cx="1033650" cy="914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5400" b="1" dirty="0" smtClean="0">
                <a:latin typeface="Times New Roman" pitchFamily="18" charset="0"/>
                <a:cs typeface="Times New Roman" pitchFamily="18" charset="0"/>
              </a:rPr>
              <a:t>1</a:t>
            </a:r>
            <a:endParaRPr lang="en-US" sz="5400" b="1" dirty="0">
              <a:latin typeface="Times New Roman" pitchFamily="18" charset="0"/>
              <a:cs typeface="Times New Roman" pitchFamily="18" charset="0"/>
            </a:endParaRPr>
          </a:p>
        </p:txBody>
      </p:sp>
      <p:sp>
        <p:nvSpPr>
          <p:cNvPr id="10" name="Oval 9"/>
          <p:cNvSpPr/>
          <p:nvPr/>
        </p:nvSpPr>
        <p:spPr>
          <a:xfrm>
            <a:off x="2744786" y="3540051"/>
            <a:ext cx="957450" cy="914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5400" b="1" dirty="0" smtClean="0">
                <a:latin typeface="Times New Roman" pitchFamily="18" charset="0"/>
                <a:cs typeface="Times New Roman" pitchFamily="18" charset="0"/>
              </a:rPr>
              <a:t>2</a:t>
            </a:r>
            <a:endParaRPr lang="en-US" sz="5400" b="1" dirty="0">
              <a:latin typeface="Times New Roman" pitchFamily="18" charset="0"/>
              <a:cs typeface="Times New Roman" pitchFamily="18" charset="0"/>
            </a:endParaRPr>
          </a:p>
        </p:txBody>
      </p:sp>
      <p:sp>
        <p:nvSpPr>
          <p:cNvPr id="12" name="TextBox 11"/>
          <p:cNvSpPr txBox="1"/>
          <p:nvPr/>
        </p:nvSpPr>
        <p:spPr>
          <a:xfrm>
            <a:off x="3640004" y="1295414"/>
            <a:ext cx="4757550" cy="2142125"/>
          </a:xfrm>
          <a:prstGeom prst="rect">
            <a:avLst/>
          </a:prstGeom>
          <a:noFill/>
        </p:spPr>
        <p:txBody>
          <a:bodyPr wrap="square" rtlCol="0">
            <a:spAutoFit/>
          </a:bodyPr>
          <a:lstStyle/>
          <a:p>
            <a:pPr lvl="0" algn="just">
              <a:lnSpc>
                <a:spcPct val="120000"/>
              </a:lnSpc>
            </a:pPr>
            <a:r>
              <a:rPr lang="en-US" sz="28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thông</a:t>
            </a:r>
            <a:r>
              <a:rPr lang="en-US" sz="3200" dirty="0" smtClean="0">
                <a:latin typeface="Times New Roman" pitchFamily="18" charset="0"/>
                <a:cs typeface="Times New Roman" pitchFamily="18" charset="0"/>
              </a:rPr>
              <a:t> tin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ảnh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vụ</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Internet.</a:t>
            </a:r>
          </a:p>
          <a:p>
            <a:endParaRPr lang="en-US" dirty="0"/>
          </a:p>
        </p:txBody>
      </p:sp>
      <p:grpSp>
        <p:nvGrpSpPr>
          <p:cNvPr id="13" name="Group 12"/>
          <p:cNvGrpSpPr/>
          <p:nvPr/>
        </p:nvGrpSpPr>
        <p:grpSpPr>
          <a:xfrm>
            <a:off x="3776857" y="3330402"/>
            <a:ext cx="5338121" cy="1698798"/>
            <a:chOff x="3183851" y="1828806"/>
            <a:chExt cx="6074448" cy="1416396"/>
          </a:xfrm>
        </p:grpSpPr>
        <p:sp>
          <p:nvSpPr>
            <p:cNvPr id="14" name="Rectangle 13"/>
            <p:cNvSpPr/>
            <p:nvPr/>
          </p:nvSpPr>
          <p:spPr>
            <a:xfrm>
              <a:off x="3671083" y="1828806"/>
              <a:ext cx="5587216" cy="1241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3183851" y="2003604"/>
              <a:ext cx="5587216" cy="1241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lvl="0" algn="just" defTabSz="1111250">
                <a:lnSpc>
                  <a:spcPct val="120000"/>
                </a:lnSpc>
                <a:spcBef>
                  <a:spcPct val="0"/>
                </a:spcBef>
                <a:spcAft>
                  <a:spcPct val="10000"/>
                </a:spcAft>
              </a:pPr>
              <a:r>
                <a:rPr lang="en-US" sz="28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Biết</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cách</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lưu</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hình</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ảnh</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tìm</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kiếm</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được</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từ</a:t>
              </a:r>
              <a:r>
                <a:rPr lang="en-US" sz="3200" kern="1200" dirty="0" smtClean="0">
                  <a:latin typeface="Times New Roman" pitchFamily="18" charset="0"/>
                  <a:cs typeface="Times New Roman" pitchFamily="18" charset="0"/>
                </a:rPr>
                <a:t> Internet </a:t>
              </a:r>
              <a:r>
                <a:rPr lang="en-US" sz="3200" kern="1200" dirty="0" err="1" smtClean="0">
                  <a:latin typeface="Times New Roman" pitchFamily="18" charset="0"/>
                  <a:cs typeface="Times New Roman" pitchFamily="18" charset="0"/>
                </a:rPr>
                <a:t>vào</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thư</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mục</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trên</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máy</a:t>
              </a:r>
              <a:r>
                <a:rPr lang="en-US" sz="3200" kern="1200" dirty="0" smtClean="0">
                  <a:latin typeface="Times New Roman" pitchFamily="18" charset="0"/>
                  <a:cs typeface="Times New Roman" pitchFamily="18" charset="0"/>
                </a:rPr>
                <a:t> </a:t>
              </a:r>
              <a:r>
                <a:rPr lang="en-US" sz="3200" kern="1200" dirty="0" err="1" smtClean="0">
                  <a:latin typeface="Times New Roman" pitchFamily="18" charset="0"/>
                  <a:cs typeface="Times New Roman" pitchFamily="18" charset="0"/>
                </a:rPr>
                <a:t>tính</a:t>
              </a:r>
              <a:r>
                <a:rPr lang="en-US" sz="3200" kern="1200" dirty="0" smtClean="0">
                  <a:latin typeface="Times New Roman" pitchFamily="18" charset="0"/>
                  <a:cs typeface="Times New Roman" pitchFamily="18" charset="0"/>
                </a:rPr>
                <a:t>.</a:t>
              </a:r>
              <a:endParaRPr lang="en-US" sz="3200" kern="1200" dirty="0">
                <a:latin typeface="Times New Roman" pitchFamily="18" charset="0"/>
                <a:cs typeface="Times New Roman" pitchFamily="18" charset="0"/>
              </a:endParaRPr>
            </a:p>
          </p:txBody>
        </p:sp>
      </p:grpSp>
      <p:sp>
        <p:nvSpPr>
          <p:cNvPr id="16" name="Rectangle 15"/>
          <p:cNvSpPr/>
          <p:nvPr/>
        </p:nvSpPr>
        <p:spPr>
          <a:xfrm>
            <a:off x="3104544" y="304814"/>
            <a:ext cx="2677534" cy="830997"/>
          </a:xfrm>
          <a:prstGeom prst="rect">
            <a:avLst/>
          </a:prstGeom>
          <a:noFill/>
        </p:spPr>
        <p:txBody>
          <a:bodyPr wrap="square" lIns="91440" tIns="45720" rIns="91440" bIns="45720">
            <a:spAutoFit/>
          </a:bodyPr>
          <a:lstStyle/>
          <a:p>
            <a:pPr algn="ctr"/>
            <a:r>
              <a:rPr lang="en-US" sz="4800" b="1" u="sng" cap="none" spc="0" dirty="0" err="1" smtClean="0">
                <a:ln w="1905"/>
                <a:solidFill>
                  <a:srgbClr val="7030A0"/>
                </a:solidFill>
                <a:effectLst>
                  <a:innerShdw blurRad="69850" dist="43180" dir="5400000">
                    <a:srgbClr val="000000">
                      <a:alpha val="65000"/>
                    </a:srgbClr>
                  </a:innerShdw>
                </a:effectLst>
              </a:rPr>
              <a:t>Mục</a:t>
            </a:r>
            <a:r>
              <a:rPr lang="en-US" sz="4800" b="1" u="sng" cap="none" spc="0" dirty="0" smtClean="0">
                <a:ln w="1905"/>
                <a:solidFill>
                  <a:srgbClr val="7030A0"/>
                </a:solidFill>
                <a:effectLst>
                  <a:innerShdw blurRad="69850" dist="43180" dir="5400000">
                    <a:srgbClr val="000000">
                      <a:alpha val="65000"/>
                    </a:srgbClr>
                  </a:innerShdw>
                </a:effectLst>
              </a:rPr>
              <a:t> </a:t>
            </a:r>
            <a:r>
              <a:rPr lang="en-US" sz="4800" b="1" u="sng" cap="none" spc="0" dirty="0" err="1" smtClean="0">
                <a:ln w="1905"/>
                <a:solidFill>
                  <a:srgbClr val="7030A0"/>
                </a:solidFill>
                <a:effectLst>
                  <a:innerShdw blurRad="69850" dist="43180" dir="5400000">
                    <a:srgbClr val="000000">
                      <a:alpha val="65000"/>
                    </a:srgbClr>
                  </a:innerShdw>
                </a:effectLst>
              </a:rPr>
              <a:t>tiêu</a:t>
            </a:r>
            <a:r>
              <a:rPr lang="en-US" sz="4800" b="1" u="sng" cap="none" spc="0" dirty="0" smtClean="0">
                <a:ln w="1905"/>
                <a:solidFill>
                  <a:srgbClr val="7030A0"/>
                </a:solidFill>
                <a:effectLst>
                  <a:innerShdw blurRad="69850" dist="43180" dir="5400000">
                    <a:srgbClr val="000000">
                      <a:alpha val="65000"/>
                    </a:srgbClr>
                  </a:innerShdw>
                </a:effectLst>
              </a:rPr>
              <a:t>:</a:t>
            </a:r>
            <a:endParaRPr lang="en-US" sz="4800" b="1" u="sng" cap="none" spc="0" dirty="0">
              <a:ln w="1905"/>
              <a:solidFill>
                <a:srgbClr val="7030A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824801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706" y="2387025"/>
            <a:ext cx="7714343" cy="584775"/>
          </a:xfrm>
          <a:prstGeom prst="rect">
            <a:avLst/>
          </a:prstGeom>
          <a:noFill/>
        </p:spPr>
        <p:txBody>
          <a:bodyPr wrap="square" lIns="91440" tIns="45720" rIns="91440" bIns="45720">
            <a:spAutoFit/>
          </a:bodyPr>
          <a:lstStyle/>
          <a:p>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Để</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truy</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cập</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Internet,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máy</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tính</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phải</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Rectangle 2"/>
          <p:cNvSpPr/>
          <p:nvPr/>
        </p:nvSpPr>
        <p:spPr>
          <a:xfrm>
            <a:off x="5357671" y="6172214"/>
            <a:ext cx="3962400" cy="584775"/>
          </a:xfrm>
          <a:prstGeom prst="rect">
            <a:avLst/>
          </a:prstGeom>
          <a:noFill/>
        </p:spPr>
        <p:txBody>
          <a:bodyPr wrap="square" lIns="91440" tIns="45720" rIns="91440" bIns="45720">
            <a:spAutoFit/>
          </a:bodyPr>
          <a:lstStyle/>
          <a:p>
            <a:pPr algn="ct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Rectangle 3"/>
          <p:cNvSpPr/>
          <p:nvPr/>
        </p:nvSpPr>
        <p:spPr>
          <a:xfrm>
            <a:off x="792480" y="3011269"/>
            <a:ext cx="6675120" cy="646331"/>
          </a:xfrm>
          <a:prstGeom prst="rect">
            <a:avLst/>
          </a:prstGeom>
          <a:noFill/>
        </p:spPr>
        <p:txBody>
          <a:bodyPr wrap="square" lIns="91440" tIns="45720" rIns="91440" bIns="4572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có</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chương</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trình</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soạn</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thảo</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Word</a:t>
            </a:r>
            <a:endParaRPr lang="en-US" sz="32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4"/>
          <p:cNvSpPr/>
          <p:nvPr/>
        </p:nvSpPr>
        <p:spPr>
          <a:xfrm>
            <a:off x="762000" y="3834825"/>
            <a:ext cx="6827520" cy="584775"/>
          </a:xfrm>
          <a:prstGeom prst="rect">
            <a:avLst/>
          </a:prstGeom>
          <a:noFill/>
        </p:spPr>
        <p:txBody>
          <a:bodyPr wrap="square" lIns="91440" tIns="45720" rIns="91440" bIns="45720">
            <a:spAutoFit/>
          </a:bodyPr>
          <a:lstStyle/>
          <a:p>
            <a:r>
              <a:rPr lang="en-US" sz="32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có</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trình</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duyệt</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Internet</a:t>
            </a:r>
            <a:endParaRPr lang="en-US" sz="32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Rectangle 5"/>
          <p:cNvSpPr/>
          <p:nvPr/>
        </p:nvSpPr>
        <p:spPr>
          <a:xfrm>
            <a:off x="762000" y="4357807"/>
            <a:ext cx="6705600" cy="1661993"/>
          </a:xfrm>
          <a:prstGeom prst="rect">
            <a:avLst/>
          </a:prstGeom>
          <a:noFill/>
        </p:spPr>
        <p:txBody>
          <a:bodyPr wrap="square" lIns="91440" tIns="45720" rIns="91440" bIns="45720">
            <a:spAutoFit/>
          </a:bodyPr>
          <a:lstStyle/>
          <a:p>
            <a:pPr algn="just">
              <a:lnSpc>
                <a:spcPct val="150000"/>
              </a:lnSpc>
            </a:pPr>
            <a:r>
              <a:rPr lang="en-US" sz="36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được</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kết</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nối</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với</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mạng</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Internet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và</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có</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trình</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effectLst>
                  <a:innerShdw blurRad="69850" dist="43180" dir="5400000">
                    <a:srgbClr val="000000">
                      <a:alpha val="65000"/>
                    </a:srgbClr>
                  </a:innerShdw>
                </a:effectLst>
                <a:latin typeface="Times New Roman" pitchFamily="18" charset="0"/>
                <a:cs typeface="Times New Roman" pitchFamily="18" charset="0"/>
              </a:rPr>
              <a:t>duyệt</a:t>
            </a:r>
            <a:r>
              <a:rPr lang="en-US" sz="3200" b="1" dirty="0" smtClean="0">
                <a:ln w="1905"/>
                <a:effectLst>
                  <a:innerShdw blurRad="69850" dist="43180" dir="5400000">
                    <a:srgbClr val="000000">
                      <a:alpha val="65000"/>
                    </a:srgbClr>
                  </a:innerShdw>
                </a:effectLst>
                <a:latin typeface="Times New Roman" pitchFamily="18" charset="0"/>
                <a:cs typeface="Times New Roman" pitchFamily="18" charset="0"/>
              </a:rPr>
              <a:t> Web</a:t>
            </a:r>
            <a:endParaRPr lang="en-US" sz="32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7948478" y="2858869"/>
            <a:ext cx="738329" cy="646331"/>
          </a:xfrm>
          <a:prstGeom prst="rec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20" name="Group 19"/>
          <p:cNvGrpSpPr/>
          <p:nvPr/>
        </p:nvGrpSpPr>
        <p:grpSpPr>
          <a:xfrm>
            <a:off x="480871" y="942278"/>
            <a:ext cx="8839200" cy="1406867"/>
            <a:chOff x="480871" y="843485"/>
            <a:chExt cx="8839200" cy="1406867"/>
          </a:xfrm>
        </p:grpSpPr>
        <p:sp>
          <p:nvSpPr>
            <p:cNvPr id="11" name="Rectangle 10"/>
            <p:cNvSpPr/>
            <p:nvPr/>
          </p:nvSpPr>
          <p:spPr>
            <a:xfrm>
              <a:off x="480871" y="877669"/>
              <a:ext cx="8839200" cy="1372683"/>
            </a:xfrm>
            <a:prstGeom prst="rect">
              <a:avLst/>
            </a:prstGeom>
            <a:noFill/>
          </p:spPr>
          <p:txBody>
            <a:bodyPr wrap="square" lIns="91440" tIns="45720" rIns="91440" bIns="45720">
              <a:spAutoFit/>
            </a:bodyPr>
            <a:lstStyle/>
            <a:p>
              <a:pPr>
                <a:lnSpc>
                  <a:spcPct val="130000"/>
                </a:lnSpc>
              </a:pP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Đúng</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ghi</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Đ,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sai</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ghi</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S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vào</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ô         . So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sánh</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kết</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quả</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với</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bạn</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2" name="Rectangle 11"/>
            <p:cNvSpPr/>
            <p:nvPr/>
          </p:nvSpPr>
          <p:spPr>
            <a:xfrm>
              <a:off x="5925265" y="843485"/>
              <a:ext cx="598629" cy="530660"/>
            </a:xfrm>
            <a:prstGeom prst="rect">
              <a:avLst/>
            </a:prstGeom>
            <a:solidFill>
              <a:srgbClr val="92D050"/>
            </a:solidFill>
            <a:ln w="57150"/>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14" name="Rectangle 13"/>
          <p:cNvSpPr/>
          <p:nvPr/>
        </p:nvSpPr>
        <p:spPr>
          <a:xfrm>
            <a:off x="480873" y="115674"/>
            <a:ext cx="8224072" cy="646331"/>
          </a:xfrm>
          <a:prstGeom prst="rect">
            <a:avLst/>
          </a:prstGeom>
          <a:noFill/>
        </p:spPr>
        <p:txBody>
          <a:bodyPr wrap="square" lIns="91440" tIns="45720" rIns="91440" bIns="45720">
            <a:spAutoFit/>
          </a:bodyPr>
          <a:lstStyle/>
          <a:p>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1.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Những</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gì</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em</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đã</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biết</a:t>
            </a:r>
            <a:endParaRPr lang="en-US" sz="36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5" name="Rectangle 14"/>
          <p:cNvSpPr/>
          <p:nvPr/>
        </p:nvSpPr>
        <p:spPr>
          <a:xfrm>
            <a:off x="7962040" y="3773269"/>
            <a:ext cx="738329" cy="646331"/>
          </a:xfrm>
          <a:prstGeom prst="rec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6" name="Rectangle 15"/>
          <p:cNvSpPr/>
          <p:nvPr/>
        </p:nvSpPr>
        <p:spPr>
          <a:xfrm>
            <a:off x="7966619" y="4985084"/>
            <a:ext cx="738329" cy="646331"/>
          </a:xfrm>
          <a:prstGeom prst="rec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Rectangle 16"/>
          <p:cNvSpPr/>
          <p:nvPr/>
        </p:nvSpPr>
        <p:spPr>
          <a:xfrm>
            <a:off x="8106055" y="2833287"/>
            <a:ext cx="447558" cy="646331"/>
          </a:xfrm>
          <a:prstGeom prst="rect">
            <a:avLst/>
          </a:prstGeom>
        </p:spPr>
        <p:txBody>
          <a:bodyPr wrap="none">
            <a:spAutoFit/>
          </a:bodyPr>
          <a:lstStyle/>
          <a:p>
            <a:pPr lvl="0" algn="ctr"/>
            <a:r>
              <a:rPr lang="en-US" sz="3600" b="1" spc="50" dirty="0" smtClean="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rPr>
              <a:t>S</a:t>
            </a:r>
            <a:endParaRPr lang="en-US" sz="3600" b="1" spc="50" dirty="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endParaRPr>
          </a:p>
        </p:txBody>
      </p:sp>
      <p:sp>
        <p:nvSpPr>
          <p:cNvPr id="18" name="Rectangle 17"/>
          <p:cNvSpPr/>
          <p:nvPr/>
        </p:nvSpPr>
        <p:spPr>
          <a:xfrm>
            <a:off x="8106252" y="3759327"/>
            <a:ext cx="524504" cy="646331"/>
          </a:xfrm>
          <a:prstGeom prst="rect">
            <a:avLst/>
          </a:prstGeom>
        </p:spPr>
        <p:txBody>
          <a:bodyPr wrap="none">
            <a:spAutoFit/>
          </a:bodyPr>
          <a:lstStyle/>
          <a:p>
            <a:pPr lvl="0" algn="ctr"/>
            <a:r>
              <a:rPr lang="en-US" sz="3600" b="1" spc="50" dirty="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rPr>
              <a:t>Đ</a:t>
            </a:r>
          </a:p>
        </p:txBody>
      </p:sp>
      <p:sp>
        <p:nvSpPr>
          <p:cNvPr id="19" name="Rectangle 18"/>
          <p:cNvSpPr/>
          <p:nvPr/>
        </p:nvSpPr>
        <p:spPr>
          <a:xfrm>
            <a:off x="8106259" y="4992469"/>
            <a:ext cx="524503" cy="646331"/>
          </a:xfrm>
          <a:prstGeom prst="rect">
            <a:avLst/>
          </a:prstGeom>
        </p:spPr>
        <p:txBody>
          <a:bodyPr wrap="none">
            <a:spAutoFit/>
          </a:bodyPr>
          <a:lstStyle/>
          <a:p>
            <a:pPr lvl="0" algn="ctr"/>
            <a:r>
              <a:rPr lang="en-US" sz="3600" b="1" spc="50" dirty="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rPr>
              <a:t>Đ</a:t>
            </a:r>
          </a:p>
        </p:txBody>
      </p:sp>
    </p:spTree>
    <p:extLst>
      <p:ext uri="{BB962C8B-B14F-4D97-AF65-F5344CB8AC3E}">
        <p14:creationId xmlns:p14="http://schemas.microsoft.com/office/powerpoint/2010/main" xmlns="" val="18362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1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1000"/>
                                        <p:tgtEl>
                                          <p:spTgt spid="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1000"/>
                                        <p:tgtEl>
                                          <p:spTgt spid="6"/>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animBg="1"/>
      <p:bldP spid="15" grpId="0" animBg="1"/>
      <p:bldP spid="16" grpId="0" animBg="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7671" y="6172214"/>
            <a:ext cx="3962400" cy="584775"/>
          </a:xfrm>
          <a:prstGeom prst="rect">
            <a:avLst/>
          </a:prstGeom>
          <a:noFill/>
        </p:spPr>
        <p:txBody>
          <a:bodyPr wrap="square" lIns="91440" tIns="45720" rIns="91440" bIns="45720">
            <a:spAutoFit/>
          </a:bodyPr>
          <a:lstStyle/>
          <a:p>
            <a:pPr algn="ct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grpSp>
        <p:nvGrpSpPr>
          <p:cNvPr id="7" name="Group 6"/>
          <p:cNvGrpSpPr/>
          <p:nvPr/>
        </p:nvGrpSpPr>
        <p:grpSpPr>
          <a:xfrm>
            <a:off x="480878" y="877683"/>
            <a:ext cx="7824929" cy="584775"/>
            <a:chOff x="480871" y="877669"/>
            <a:chExt cx="7824929" cy="584775"/>
          </a:xfrm>
        </p:grpSpPr>
        <p:sp>
          <p:nvSpPr>
            <p:cNvPr id="4" name="Rectangle 3"/>
            <p:cNvSpPr/>
            <p:nvPr/>
          </p:nvSpPr>
          <p:spPr>
            <a:xfrm>
              <a:off x="480871" y="877669"/>
              <a:ext cx="7824929" cy="584775"/>
            </a:xfrm>
            <a:prstGeom prst="rect">
              <a:avLst/>
            </a:prstGeom>
            <a:noFill/>
          </p:spPr>
          <p:txBody>
            <a:bodyPr wrap="square" lIns="91440" tIns="45720" rIns="91440" bIns="45720">
              <a:spAutoFit/>
            </a:bodyPr>
            <a:lstStyle/>
            <a:p>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Đánh</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dấu</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x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vào</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ở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cuối</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câu</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đúng</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4"/>
            <p:cNvSpPr/>
            <p:nvPr/>
          </p:nvSpPr>
          <p:spPr>
            <a:xfrm>
              <a:off x="3948686" y="877669"/>
              <a:ext cx="598629" cy="530660"/>
            </a:xfrm>
            <a:prstGeom prst="rect">
              <a:avLst/>
            </a:prstGeom>
            <a:solidFill>
              <a:srgbClr val="92D050"/>
            </a:solidFill>
            <a:ln w="57150"/>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6" name="Rectangle 5"/>
          <p:cNvSpPr/>
          <p:nvPr/>
        </p:nvSpPr>
        <p:spPr>
          <a:xfrm>
            <a:off x="480873" y="115674"/>
            <a:ext cx="8224072" cy="646331"/>
          </a:xfrm>
          <a:prstGeom prst="rect">
            <a:avLst/>
          </a:prstGeom>
          <a:noFill/>
        </p:spPr>
        <p:txBody>
          <a:bodyPr wrap="square" lIns="91440" tIns="45720" rIns="91440" bIns="45720">
            <a:spAutoFit/>
          </a:bodyPr>
          <a:lstStyle/>
          <a:p>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1.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Những</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gì</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em</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đã</a:t>
            </a:r>
            <a:r>
              <a:rPr lang="en-US" sz="36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biết</a:t>
            </a:r>
            <a:endParaRPr lang="en-US" sz="36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480874" y="1524013"/>
            <a:ext cx="8224070" cy="1372683"/>
          </a:xfrm>
          <a:prstGeom prst="rect">
            <a:avLst/>
          </a:prstGeom>
          <a:noFill/>
        </p:spPr>
        <p:txBody>
          <a:bodyPr wrap="square" lIns="91440" tIns="45720" rIns="91440" bIns="45720">
            <a:spAutoFit/>
          </a:bodyPr>
          <a:lstStyle/>
          <a:p>
            <a:pPr>
              <a:lnSpc>
                <a:spcPct val="130000"/>
              </a:lnSpc>
            </a:pP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Để</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truy</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cập</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Internet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trên</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máy</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tính</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em</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có</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thể</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dùng</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cách</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nào</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sau</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đây</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3314" y="3200405"/>
            <a:ext cx="8839199" cy="1671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2" y="5099050"/>
            <a:ext cx="8588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51101" y="5099050"/>
            <a:ext cx="8588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34802" y="5099050"/>
            <a:ext cx="8588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2" y="5099050"/>
            <a:ext cx="8588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04165" y="5099050"/>
            <a:ext cx="8588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p:nvSpPr>
        <p:spPr>
          <a:xfrm>
            <a:off x="790012" y="4940314"/>
            <a:ext cx="721295" cy="769441"/>
          </a:xfrm>
          <a:prstGeom prst="rect">
            <a:avLst/>
          </a:prstGeom>
        </p:spPr>
        <p:txBody>
          <a:bodyPr wrap="square">
            <a:spAutoFit/>
          </a:bodyPr>
          <a:lstStyle/>
          <a:p>
            <a:r>
              <a:rPr lang="en-US" sz="4400" b="1"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
        <p:nvSpPr>
          <p:cNvPr id="25" name="Rectangle 24"/>
          <p:cNvSpPr/>
          <p:nvPr/>
        </p:nvSpPr>
        <p:spPr>
          <a:xfrm>
            <a:off x="4384112" y="5001730"/>
            <a:ext cx="721295" cy="769441"/>
          </a:xfrm>
          <a:prstGeom prst="rect">
            <a:avLst/>
          </a:prstGeom>
        </p:spPr>
        <p:txBody>
          <a:bodyPr wrap="square">
            <a:spAutoFit/>
          </a:bodyPr>
          <a:lstStyle/>
          <a:p>
            <a:r>
              <a:rPr lang="en-US" sz="4400" b="1"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
        <p:nvSpPr>
          <p:cNvPr id="26" name="Rectangle 25"/>
          <p:cNvSpPr/>
          <p:nvPr/>
        </p:nvSpPr>
        <p:spPr>
          <a:xfrm>
            <a:off x="6289112" y="5003814"/>
            <a:ext cx="721295" cy="769441"/>
          </a:xfrm>
          <a:prstGeom prst="rect">
            <a:avLst/>
          </a:prstGeom>
        </p:spPr>
        <p:txBody>
          <a:bodyPr wrap="square">
            <a:spAutoFit/>
          </a:bodyPr>
          <a:lstStyle/>
          <a:p>
            <a:r>
              <a:rPr lang="en-US" sz="4400" b="1"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Tree>
    <p:extLst>
      <p:ext uri="{BB962C8B-B14F-4D97-AF65-F5344CB8AC3E}">
        <p14:creationId xmlns:p14="http://schemas.microsoft.com/office/powerpoint/2010/main" xmlns="" val="398997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barn(outVertical)">
                                      <p:cBhvr>
                                        <p:cTn id="17" dur="1000"/>
                                        <p:tgtEl>
                                          <p:spTgt spid="4099"/>
                                        </p:tgtEl>
                                      </p:cBhvr>
                                    </p:animEffect>
                                  </p:childTnLst>
                                </p:cTn>
                              </p:par>
                              <p:par>
                                <p:cTn id="18" presetID="16" presetClass="entr" presetSubtype="37"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outVertical)">
                                      <p:cBhvr>
                                        <p:cTn id="20" dur="1000"/>
                                        <p:tgtEl>
                                          <p:spTgt spid="4100"/>
                                        </p:tgtEl>
                                      </p:cBhvr>
                                    </p:animEffect>
                                  </p:childTnLst>
                                </p:cTn>
                              </p:par>
                              <p:par>
                                <p:cTn id="21" presetID="16" presetClass="entr" presetSubtype="37"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outVertical)">
                                      <p:cBhvr>
                                        <p:cTn id="23" dur="1000"/>
                                        <p:tgtEl>
                                          <p:spTgt spid="20"/>
                                        </p:tgtEl>
                                      </p:cBhvr>
                                    </p:animEffect>
                                  </p:childTnLst>
                                </p:cTn>
                              </p:par>
                              <p:par>
                                <p:cTn id="24" presetID="16" presetClass="entr" presetSubtype="37"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outVertical)">
                                      <p:cBhvr>
                                        <p:cTn id="26" dur="1000"/>
                                        <p:tgtEl>
                                          <p:spTgt spid="21"/>
                                        </p:tgtEl>
                                      </p:cBhvr>
                                    </p:animEffect>
                                  </p:childTnLst>
                                </p:cTn>
                              </p:par>
                              <p:par>
                                <p:cTn id="27" presetID="16" presetClass="entr" presetSubtype="37"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Vertical)">
                                      <p:cBhvr>
                                        <p:cTn id="29" dur="1000"/>
                                        <p:tgtEl>
                                          <p:spTgt spid="22"/>
                                        </p:tgtEl>
                                      </p:cBhvr>
                                    </p:animEffect>
                                  </p:childTnLst>
                                </p:cTn>
                              </p:par>
                              <p:par>
                                <p:cTn id="30" presetID="16" presetClass="entr" presetSubtype="37"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outVertical)">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912181"/>
            <a:ext cx="2590800" cy="461665"/>
          </a:xfrm>
          <a:prstGeom prst="rect">
            <a:avLst/>
          </a:prstGeom>
          <a:noFill/>
          <a:ln w="3810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6" name="TextBox 5"/>
          <p:cNvSpPr txBox="1"/>
          <p:nvPr/>
        </p:nvSpPr>
        <p:spPr>
          <a:xfrm>
            <a:off x="990600" y="1975457"/>
            <a:ext cx="3048000" cy="461665"/>
          </a:xfrm>
          <a:prstGeom prst="rect">
            <a:avLst/>
          </a:prstGeom>
          <a:noFill/>
          <a:ln w="38100">
            <a:solidFill>
              <a:srgbClr val="00B050"/>
            </a:solidFill>
          </a:ln>
        </p:spPr>
        <p:txBody>
          <a:bodyPr wrap="square" rtlCol="0">
            <a:spAutoFit/>
          </a:bodyPr>
          <a:lstStyle/>
          <a:p>
            <a:pPr algn="ct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7" name="TextBox 6"/>
          <p:cNvSpPr txBox="1"/>
          <p:nvPr/>
        </p:nvSpPr>
        <p:spPr>
          <a:xfrm>
            <a:off x="4775200" y="1828802"/>
            <a:ext cx="3302000" cy="461665"/>
          </a:xfrm>
          <a:prstGeom prst="rect">
            <a:avLst/>
          </a:prstGeom>
          <a:noFill/>
          <a:ln w="38100">
            <a:solidFill>
              <a:srgbClr val="00B050"/>
            </a:solidFill>
          </a:ln>
        </p:spPr>
        <p:txBody>
          <a:bodyPr wrap="square" rtlCol="0">
            <a:spAutoFit/>
          </a:bodyPr>
          <a:lstStyle/>
          <a:p>
            <a:pPr algn="ct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grpSp>
        <p:nvGrpSpPr>
          <p:cNvPr id="12" name="Group 11"/>
          <p:cNvGrpSpPr/>
          <p:nvPr/>
        </p:nvGrpSpPr>
        <p:grpSpPr>
          <a:xfrm>
            <a:off x="0" y="3200400"/>
            <a:ext cx="9144000" cy="2971800"/>
            <a:chOff x="0" y="3200400"/>
            <a:chExt cx="9144000" cy="3657600"/>
          </a:xfrm>
        </p:grpSpPr>
        <p:pic>
          <p:nvPicPr>
            <p:cNvPr id="2" name="Picture 1" descr="violympi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838200" y="38862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228600" y="76200"/>
            <a:ext cx="8915400" cy="553998"/>
          </a:xfrm>
          <a:prstGeom prst="rect">
            <a:avLst/>
          </a:prstGeom>
          <a:noFill/>
        </p:spPr>
        <p:txBody>
          <a:bodyPr wrap="square" lIns="91440" tIns="45720" rIns="91440" bIns="45720">
            <a:spAutoFit/>
          </a:bodyPr>
          <a:lstStyle/>
          <a:p>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Thảo</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luận</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nhóm</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điền</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chú</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thích</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cho</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hình</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dưới</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đây</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endParaRPr lang="en-US" sz="30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grpSp>
        <p:nvGrpSpPr>
          <p:cNvPr id="28" name="Group 27"/>
          <p:cNvGrpSpPr/>
          <p:nvPr/>
        </p:nvGrpSpPr>
        <p:grpSpPr>
          <a:xfrm>
            <a:off x="152400" y="1133475"/>
            <a:ext cx="1097280" cy="2933700"/>
            <a:chOff x="152400" y="1133475"/>
            <a:chExt cx="1097280" cy="2933700"/>
          </a:xfrm>
        </p:grpSpPr>
        <p:cxnSp>
          <p:nvCxnSpPr>
            <p:cNvPr id="16" name="Straight Arrow Connector 15"/>
            <p:cNvCxnSpPr/>
            <p:nvPr/>
          </p:nvCxnSpPr>
          <p:spPr>
            <a:xfrm>
              <a:off x="152400" y="1133475"/>
              <a:ext cx="1097280" cy="2933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1"/>
            </p:cNvCxnSpPr>
            <p:nvPr/>
          </p:nvCxnSpPr>
          <p:spPr>
            <a:xfrm flipH="1">
              <a:off x="152400" y="11430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4686300" y="915949"/>
            <a:ext cx="3302000" cy="461665"/>
          </a:xfrm>
          <a:prstGeom prst="rect">
            <a:avLst/>
          </a:prstGeom>
          <a:noFill/>
          <a:ln w="38100">
            <a:solidFill>
              <a:srgbClr val="FF0000"/>
            </a:solidFill>
          </a:ln>
        </p:spPr>
        <p:txBody>
          <a:bodyPr wrap="square" rtlCol="0">
            <a:spAutoFit/>
          </a:bodyPr>
          <a:lstStyle/>
          <a:p>
            <a:pPr algn="ct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grpSp>
        <p:nvGrpSpPr>
          <p:cNvPr id="72" name="Group 71"/>
          <p:cNvGrpSpPr/>
          <p:nvPr/>
        </p:nvGrpSpPr>
        <p:grpSpPr>
          <a:xfrm>
            <a:off x="2506980" y="2437108"/>
            <a:ext cx="5852160" cy="915692"/>
            <a:chOff x="2506980" y="2437108"/>
            <a:chExt cx="5852160" cy="915692"/>
          </a:xfrm>
        </p:grpSpPr>
        <p:cxnSp>
          <p:nvCxnSpPr>
            <p:cNvPr id="57" name="Straight Connector 56"/>
            <p:cNvCxnSpPr>
              <a:stCxn id="6" idx="2"/>
            </p:cNvCxnSpPr>
            <p:nvPr/>
          </p:nvCxnSpPr>
          <p:spPr>
            <a:xfrm>
              <a:off x="2514600" y="2437108"/>
              <a:ext cx="0" cy="3822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506980" y="2819400"/>
              <a:ext cx="58521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8343900" y="2819400"/>
              <a:ext cx="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8077200" y="2038635"/>
            <a:ext cx="495300" cy="1261872"/>
            <a:chOff x="8077200" y="2038635"/>
            <a:chExt cx="495300" cy="1261872"/>
          </a:xfrm>
        </p:grpSpPr>
        <p:cxnSp>
          <p:nvCxnSpPr>
            <p:cNvPr id="74" name="Straight Arrow Connector 73"/>
            <p:cNvCxnSpPr/>
            <p:nvPr/>
          </p:nvCxnSpPr>
          <p:spPr>
            <a:xfrm>
              <a:off x="8564880" y="2038635"/>
              <a:ext cx="0" cy="1261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 idx="3"/>
            </p:cNvCxnSpPr>
            <p:nvPr/>
          </p:nvCxnSpPr>
          <p:spPr>
            <a:xfrm flipV="1">
              <a:off x="8077200" y="2059632"/>
              <a:ext cx="495300"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7988301" y="1155461"/>
            <a:ext cx="927100" cy="2148840"/>
            <a:chOff x="8077200" y="2059632"/>
            <a:chExt cx="495300" cy="1272683"/>
          </a:xfrm>
        </p:grpSpPr>
        <p:cxnSp>
          <p:nvCxnSpPr>
            <p:cNvPr id="79" name="Straight Arrow Connector 78"/>
            <p:cNvCxnSpPr/>
            <p:nvPr/>
          </p:nvCxnSpPr>
          <p:spPr>
            <a:xfrm>
              <a:off x="8564880" y="2070443"/>
              <a:ext cx="0" cy="1261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8077200" y="2059632"/>
              <a:ext cx="4953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5357671" y="6172214"/>
            <a:ext cx="3962400" cy="584775"/>
          </a:xfrm>
          <a:prstGeom prst="rect">
            <a:avLst/>
          </a:prstGeom>
          <a:noFill/>
        </p:spPr>
        <p:txBody>
          <a:bodyPr wrap="square" lIns="91440" tIns="45720" rIns="91440" bIns="45720">
            <a:spAutoFit/>
          </a:bodyPr>
          <a:lstStyle/>
          <a:p>
            <a:pPr algn="ct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810333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200400"/>
            <a:ext cx="9144000" cy="2971800"/>
            <a:chOff x="0" y="3200400"/>
            <a:chExt cx="9144000" cy="3657600"/>
          </a:xfrm>
        </p:grpSpPr>
        <p:pic>
          <p:nvPicPr>
            <p:cNvPr id="6" name="Picture 5" descr="violympi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838200" y="38862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5357671" y="6172214"/>
            <a:ext cx="3962400" cy="584775"/>
          </a:xfrm>
          <a:prstGeom prst="rect">
            <a:avLst/>
          </a:prstGeom>
          <a:noFill/>
        </p:spPr>
        <p:txBody>
          <a:bodyPr wrap="square" lIns="91440" tIns="45720" rIns="91440" bIns="45720">
            <a:spAutoFit/>
          </a:bodyPr>
          <a:lstStyle/>
          <a:p>
            <a:pPr algn="ct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23" name="Rectangle 22"/>
          <p:cNvSpPr/>
          <p:nvPr/>
        </p:nvSpPr>
        <p:spPr>
          <a:xfrm>
            <a:off x="228600" y="76200"/>
            <a:ext cx="8915400" cy="553998"/>
          </a:xfrm>
          <a:prstGeom prst="rect">
            <a:avLst/>
          </a:prstGeom>
          <a:noFill/>
        </p:spPr>
        <p:txBody>
          <a:bodyPr wrap="square" lIns="91440" tIns="45720" rIns="91440" bIns="45720">
            <a:spAutoFit/>
          </a:bodyPr>
          <a:lstStyle/>
          <a:p>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Thảo</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luận</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nhóm</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điền</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chú</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thích</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cho</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hình</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dưới</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đây</a:t>
            </a:r>
            <a:r>
              <a:rPr lang="en-US" sz="30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endParaRPr lang="en-US" sz="30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grpSp>
        <p:nvGrpSpPr>
          <p:cNvPr id="38" name="Group 37"/>
          <p:cNvGrpSpPr/>
          <p:nvPr/>
        </p:nvGrpSpPr>
        <p:grpSpPr>
          <a:xfrm>
            <a:off x="4572000" y="805718"/>
            <a:ext cx="4356100" cy="2470882"/>
            <a:chOff x="4572000" y="805718"/>
            <a:chExt cx="4356100" cy="2470882"/>
          </a:xfrm>
        </p:grpSpPr>
        <p:grpSp>
          <p:nvGrpSpPr>
            <p:cNvPr id="19" name="Group 18"/>
            <p:cNvGrpSpPr/>
            <p:nvPr/>
          </p:nvGrpSpPr>
          <p:grpSpPr>
            <a:xfrm>
              <a:off x="8001000" y="1127760"/>
              <a:ext cx="927100" cy="2148840"/>
              <a:chOff x="8077200" y="2059632"/>
              <a:chExt cx="495300" cy="1272683"/>
            </a:xfrm>
          </p:grpSpPr>
          <p:cxnSp>
            <p:nvCxnSpPr>
              <p:cNvPr id="20" name="Straight Arrow Connector 19"/>
              <p:cNvCxnSpPr/>
              <p:nvPr/>
            </p:nvCxnSpPr>
            <p:spPr>
              <a:xfrm>
                <a:off x="8564880" y="2070443"/>
                <a:ext cx="0" cy="1261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077200" y="2059632"/>
                <a:ext cx="4953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572000" y="805718"/>
              <a:ext cx="3429000" cy="581056"/>
              <a:chOff x="4419600" y="762000"/>
              <a:chExt cx="3429000" cy="581056"/>
            </a:xfrm>
          </p:grpSpPr>
          <p:sp>
            <p:nvSpPr>
              <p:cNvPr id="24" name="Rectangle 23"/>
              <p:cNvSpPr/>
              <p:nvPr/>
            </p:nvSpPr>
            <p:spPr>
              <a:xfrm>
                <a:off x="4419600" y="762000"/>
                <a:ext cx="3429000" cy="581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572000" y="833735"/>
                <a:ext cx="3124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grpSp>
      <p:sp>
        <p:nvSpPr>
          <p:cNvPr id="27" name="Rectangle 26"/>
          <p:cNvSpPr/>
          <p:nvPr/>
        </p:nvSpPr>
        <p:spPr>
          <a:xfrm>
            <a:off x="4775208" y="867762"/>
            <a:ext cx="3113225" cy="461665"/>
          </a:xfrm>
          <a:prstGeom prst="rect">
            <a:avLst/>
          </a:prstGeom>
          <a:solidFill>
            <a:schemeClr val="bg1"/>
          </a:solidFill>
        </p:spPr>
        <p:txBody>
          <a:bodyPr wrap="none">
            <a:spAutoFit/>
          </a:bodyPr>
          <a:lstStyle/>
          <a:p>
            <a:pPr algn="ctr"/>
            <a:r>
              <a:rPr lang="en-US" sz="2400" b="1" dirty="0" err="1">
                <a:latin typeface="Times New Roman" pitchFamily="18" charset="0"/>
                <a:cs typeface="Times New Roman" pitchFamily="18" charset="0"/>
              </a:rPr>
              <a:t>Đóng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duyệt</a:t>
            </a:r>
            <a:r>
              <a:rPr lang="en-US" sz="2400" b="1" dirty="0">
                <a:latin typeface="Times New Roman" pitchFamily="18" charset="0"/>
                <a:cs typeface="Times New Roman" pitchFamily="18" charset="0"/>
              </a:rPr>
              <a:t> Web</a:t>
            </a:r>
          </a:p>
        </p:txBody>
      </p:sp>
      <p:grpSp>
        <p:nvGrpSpPr>
          <p:cNvPr id="37" name="Group 36"/>
          <p:cNvGrpSpPr/>
          <p:nvPr/>
        </p:nvGrpSpPr>
        <p:grpSpPr>
          <a:xfrm>
            <a:off x="152400" y="762000"/>
            <a:ext cx="3886200" cy="3250746"/>
            <a:chOff x="152400" y="816429"/>
            <a:chExt cx="3886200" cy="3250746"/>
          </a:xfrm>
        </p:grpSpPr>
        <p:sp>
          <p:nvSpPr>
            <p:cNvPr id="30" name="TextBox 29"/>
            <p:cNvSpPr txBox="1"/>
            <p:nvPr/>
          </p:nvSpPr>
          <p:spPr>
            <a:xfrm>
              <a:off x="701040" y="838200"/>
              <a:ext cx="3124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nvGrpSpPr>
            <p:cNvPr id="8" name="Group 7"/>
            <p:cNvGrpSpPr/>
            <p:nvPr/>
          </p:nvGrpSpPr>
          <p:grpSpPr>
            <a:xfrm>
              <a:off x="152400" y="1127611"/>
              <a:ext cx="1097280" cy="2939564"/>
              <a:chOff x="152400" y="1127611"/>
              <a:chExt cx="1097280" cy="2939564"/>
            </a:xfrm>
          </p:grpSpPr>
          <p:cxnSp>
            <p:nvCxnSpPr>
              <p:cNvPr id="9" name="Straight Arrow Connector 8"/>
              <p:cNvCxnSpPr/>
              <p:nvPr/>
            </p:nvCxnSpPr>
            <p:spPr>
              <a:xfrm>
                <a:off x="152400" y="1133475"/>
                <a:ext cx="1097280" cy="2933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52400" y="1127611"/>
                <a:ext cx="457200" cy="153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609600" y="816429"/>
              <a:ext cx="3429000" cy="581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080953" y="1828800"/>
            <a:ext cx="7278189" cy="1524000"/>
            <a:chOff x="1080951" y="1828800"/>
            <a:chExt cx="7278189" cy="1524000"/>
          </a:xfrm>
        </p:grpSpPr>
        <p:grpSp>
          <p:nvGrpSpPr>
            <p:cNvPr id="12" name="Group 11"/>
            <p:cNvGrpSpPr/>
            <p:nvPr/>
          </p:nvGrpSpPr>
          <p:grpSpPr>
            <a:xfrm>
              <a:off x="2506980" y="2437108"/>
              <a:ext cx="5852160" cy="915692"/>
              <a:chOff x="2506980" y="2437108"/>
              <a:chExt cx="5852160" cy="915692"/>
            </a:xfrm>
          </p:grpSpPr>
          <p:cxnSp>
            <p:nvCxnSpPr>
              <p:cNvPr id="13" name="Straight Connector 12"/>
              <p:cNvCxnSpPr/>
              <p:nvPr/>
            </p:nvCxnSpPr>
            <p:spPr>
              <a:xfrm>
                <a:off x="2523394" y="2437108"/>
                <a:ext cx="0" cy="3822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06980" y="2819400"/>
                <a:ext cx="58521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43900" y="2819400"/>
                <a:ext cx="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080951" y="1828800"/>
              <a:ext cx="3124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1" name="Rectangle 30"/>
            <p:cNvSpPr/>
            <p:nvPr/>
          </p:nvSpPr>
          <p:spPr>
            <a:xfrm>
              <a:off x="1080951" y="1844634"/>
              <a:ext cx="3124200" cy="58105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724400" y="1860794"/>
            <a:ext cx="3124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4" name="Rectangle 33"/>
          <p:cNvSpPr/>
          <p:nvPr/>
        </p:nvSpPr>
        <p:spPr>
          <a:xfrm>
            <a:off x="1143002" y="1905012"/>
            <a:ext cx="2985951" cy="461665"/>
          </a:xfrm>
          <a:prstGeom prst="rect">
            <a:avLst/>
          </a:prstGeom>
          <a:solidFill>
            <a:schemeClr val="bg1"/>
          </a:solidFill>
        </p:spPr>
        <p:txBody>
          <a:bodyPr wrap="square">
            <a:spAutoFit/>
          </a:bodyPr>
          <a:lstStyle/>
          <a:p>
            <a:pPr algn="ctr"/>
            <a:r>
              <a:rPr lang="en-US" sz="2400" b="1" dirty="0" err="1" smtClean="0">
                <a:latin typeface="Times New Roman" pitchFamily="18" charset="0"/>
                <a:cs typeface="Times New Roman" pitchFamily="18" charset="0"/>
              </a:rPr>
              <a:t>Ẩn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duyệt</a:t>
            </a:r>
            <a:r>
              <a:rPr lang="en-US" sz="2400" b="1" dirty="0" smtClean="0">
                <a:latin typeface="Times New Roman" pitchFamily="18" charset="0"/>
                <a:cs typeface="Times New Roman" pitchFamily="18" charset="0"/>
              </a:rPr>
              <a:t> Web</a:t>
            </a:r>
            <a:endParaRPr lang="en-US" sz="2400" b="1" dirty="0">
              <a:latin typeface="Times New Roman" pitchFamily="18" charset="0"/>
              <a:cs typeface="Times New Roman" pitchFamily="18" charset="0"/>
            </a:endParaRPr>
          </a:p>
        </p:txBody>
      </p:sp>
      <p:sp>
        <p:nvSpPr>
          <p:cNvPr id="35" name="Rectangle 34"/>
          <p:cNvSpPr/>
          <p:nvPr/>
        </p:nvSpPr>
        <p:spPr>
          <a:xfrm>
            <a:off x="4800600" y="1900547"/>
            <a:ext cx="2895600" cy="461665"/>
          </a:xfrm>
          <a:prstGeom prst="rect">
            <a:avLst/>
          </a:prstGeom>
          <a:solidFill>
            <a:schemeClr val="bg1"/>
          </a:solidFill>
        </p:spPr>
        <p:txBody>
          <a:bodyPr wrap="square">
            <a:spAutoFit/>
          </a:bodyPr>
          <a:lstStyle/>
          <a:p>
            <a:pPr algn="ctr"/>
            <a:r>
              <a:rPr lang="en-US" sz="2400" b="1" dirty="0" err="1" smtClean="0">
                <a:latin typeface="Times New Roman" pitchFamily="18" charset="0"/>
                <a:cs typeface="Times New Roman" pitchFamily="18" charset="0"/>
              </a:rPr>
              <a:t>Phóng</a:t>
            </a:r>
            <a:r>
              <a:rPr lang="en-US" sz="2400" b="1" dirty="0" smtClean="0">
                <a:latin typeface="Times New Roman" pitchFamily="18" charset="0"/>
                <a:cs typeface="Times New Roman" pitchFamily="18" charset="0"/>
              </a:rPr>
              <a:t> to/ Thu </a:t>
            </a:r>
            <a:r>
              <a:rPr lang="en-US" sz="2400" b="1" dirty="0" err="1" smtClean="0">
                <a:latin typeface="Times New Roman" pitchFamily="18" charset="0"/>
                <a:cs typeface="Times New Roman" pitchFamily="18" charset="0"/>
              </a:rPr>
              <a:t>nhỏ</a:t>
            </a:r>
            <a:endParaRPr lang="en-US" sz="2400" b="1" dirty="0">
              <a:latin typeface="Times New Roman" pitchFamily="18" charset="0"/>
              <a:cs typeface="Times New Roman" pitchFamily="18" charset="0"/>
            </a:endParaRPr>
          </a:p>
        </p:txBody>
      </p:sp>
      <p:sp>
        <p:nvSpPr>
          <p:cNvPr id="28" name="Rectangle 27"/>
          <p:cNvSpPr/>
          <p:nvPr/>
        </p:nvSpPr>
        <p:spPr>
          <a:xfrm>
            <a:off x="685806" y="834582"/>
            <a:ext cx="3063239" cy="461665"/>
          </a:xfrm>
          <a:prstGeom prst="rect">
            <a:avLst/>
          </a:prstGeom>
          <a:solidFill>
            <a:schemeClr val="bg1"/>
          </a:solidFill>
        </p:spPr>
        <p:txBody>
          <a:bodyPr wrap="square">
            <a:spAutoFit/>
          </a:bodyPr>
          <a:lstStyle/>
          <a:p>
            <a:pPr algn="ctr"/>
            <a:r>
              <a:rPr lang="en-US" sz="2400" b="1" dirty="0" err="1" smtClean="0">
                <a:latin typeface="Times New Roman" pitchFamily="18" charset="0"/>
                <a:cs typeface="Times New Roman" pitchFamily="18" charset="0"/>
              </a:rPr>
              <a:t>Địa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trang</a:t>
            </a:r>
            <a:r>
              <a:rPr lang="en-US" sz="2400" b="1" dirty="0" smtClean="0">
                <a:latin typeface="Times New Roman" pitchFamily="18" charset="0"/>
                <a:cs typeface="Times New Roman" pitchFamily="18" charset="0"/>
              </a:rPr>
              <a:t> Web</a:t>
            </a:r>
            <a:endParaRPr lang="en-US" sz="2400" b="1" dirty="0">
              <a:latin typeface="Times New Roman" pitchFamily="18" charset="0"/>
              <a:cs typeface="Times New Roman" pitchFamily="18" charset="0"/>
            </a:endParaRPr>
          </a:p>
        </p:txBody>
      </p:sp>
      <p:grpSp>
        <p:nvGrpSpPr>
          <p:cNvPr id="48" name="Group 47"/>
          <p:cNvGrpSpPr/>
          <p:nvPr/>
        </p:nvGrpSpPr>
        <p:grpSpPr>
          <a:xfrm>
            <a:off x="4553818" y="1828800"/>
            <a:ext cx="4028213" cy="1447800"/>
            <a:chOff x="4553812" y="1828800"/>
            <a:chExt cx="4028213" cy="1447800"/>
          </a:xfrm>
        </p:grpSpPr>
        <p:sp>
          <p:nvSpPr>
            <p:cNvPr id="32" name="Rectangle 31"/>
            <p:cNvSpPr/>
            <p:nvPr/>
          </p:nvSpPr>
          <p:spPr>
            <a:xfrm>
              <a:off x="4553812" y="1828800"/>
              <a:ext cx="3429000" cy="58105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8582025" y="2133600"/>
              <a:ext cx="0" cy="1143000"/>
            </a:xfrm>
            <a:prstGeom prst="straightConnector1">
              <a:avLst/>
            </a:prstGeom>
            <a:ln w="28575">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a:off x="7982812" y="2135832"/>
              <a:ext cx="5943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7726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86100" y="6273225"/>
            <a:ext cx="3962400" cy="646331"/>
          </a:xfrm>
          <a:prstGeom prst="rect">
            <a:avLst/>
          </a:prstGeom>
          <a:noFill/>
        </p:spPr>
        <p:txBody>
          <a:bodyPr wrap="square" lIns="91440" tIns="45720" rIns="91440" bIns="45720">
            <a:spAutoFit/>
          </a:bodyPr>
          <a:lstStyle/>
          <a:p>
            <a:pPr algn="ctr"/>
            <a:r>
              <a:rPr lang="en-US" sz="36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Hoạt</a:t>
            </a:r>
            <a:r>
              <a:rPr lang="en-US" sz="3600" b="1" cap="none" spc="0"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600" b="1" cap="none" spc="0"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cơ</a:t>
            </a:r>
            <a:r>
              <a:rPr lang="en-US" sz="3600" b="1" cap="none" spc="0"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cap="none" spc="0" dirty="0" err="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6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Rectangle 2"/>
          <p:cNvSpPr/>
          <p:nvPr/>
        </p:nvSpPr>
        <p:spPr>
          <a:xfrm>
            <a:off x="228600" y="307270"/>
            <a:ext cx="8305800" cy="646331"/>
          </a:xfrm>
          <a:prstGeom prst="rect">
            <a:avLst/>
          </a:prstGeom>
          <a:noFill/>
        </p:spPr>
        <p:txBody>
          <a:bodyPr wrap="square" lIns="91440" tIns="45720" rIns="91440" bIns="45720">
            <a:spAutoFit/>
          </a:bodyPr>
          <a:lstStyle/>
          <a:p>
            <a:r>
              <a:rPr lang="en-US" sz="36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d) </a:t>
            </a:r>
            <a:r>
              <a:rPr lang="en-US" sz="3600" b="1" dirty="0" err="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Truy</a:t>
            </a:r>
            <a:r>
              <a:rPr lang="en-US" sz="36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cập</a:t>
            </a:r>
            <a:r>
              <a:rPr lang="en-US" sz="36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vào</a:t>
            </a:r>
            <a:r>
              <a:rPr lang="en-US" sz="36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err="1"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trang</a:t>
            </a:r>
            <a:r>
              <a:rPr lang="en-US" sz="36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Web thieunien.vn</a:t>
            </a:r>
            <a:endParaRPr lang="en-US" sz="3600" b="1" cap="none" spc="0"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Picture 24">
            <a:hlinkClick r:id="rId3" action="ppaction://hlinkfile"/>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05150" y="1828800"/>
            <a:ext cx="2309671"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lgn="ctr">
                <a:solidFill>
                  <a:srgbClr val="000000"/>
                </a:solidFill>
                <a:miter lim="800000"/>
                <a:headEnd/>
                <a:tailEnd/>
              </a14:hiddenLine>
            </a:ext>
          </a:extLst>
        </p:spPr>
      </p:pic>
    </p:spTree>
    <p:extLst>
      <p:ext uri="{BB962C8B-B14F-4D97-AF65-F5344CB8AC3E}">
        <p14:creationId xmlns:p14="http://schemas.microsoft.com/office/powerpoint/2010/main" xmlns="" val="2900031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07" y="14"/>
            <a:ext cx="3962400" cy="584775"/>
          </a:xfrm>
          <a:prstGeom prst="rect">
            <a:avLst/>
          </a:prstGeom>
          <a:noFill/>
        </p:spPr>
        <p:txBody>
          <a:bodyPr wrap="square" lIns="91440" tIns="45720" rIns="91440" bIns="45720">
            <a:spAutoFit/>
          </a:bodyPr>
          <a:lstStyle/>
          <a:p>
            <a:pPr algn="ct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A.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Hoạt</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động</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cơ</a:t>
            </a:r>
            <a:r>
              <a:rPr lang="en-US" sz="3200" b="1" cap="none" spc="0" dirty="0"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cap="none" spc="0" dirty="0" err="1" smtClean="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rPr>
              <a:t>bản</a:t>
            </a:r>
            <a:endParaRPr lang="en-US" sz="3200" b="1" cap="none" spc="0" dirty="0">
              <a:ln w="1905"/>
              <a:solidFill>
                <a:srgbClr val="00B05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Rectangle 2"/>
          <p:cNvSpPr/>
          <p:nvPr/>
        </p:nvSpPr>
        <p:spPr>
          <a:xfrm>
            <a:off x="228600" y="595663"/>
            <a:ext cx="8224072" cy="584775"/>
          </a:xfrm>
          <a:prstGeom prst="rect">
            <a:avLst/>
          </a:prstGeom>
          <a:noFill/>
        </p:spPr>
        <p:txBody>
          <a:bodyPr wrap="square" lIns="91440" tIns="45720" rIns="91440" bIns="45720">
            <a:spAutoFit/>
          </a:bodyPr>
          <a:lstStyle/>
          <a:p>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2.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Tìm</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kiếm</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thông</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tin </a:t>
            </a:r>
            <a:r>
              <a:rPr lang="en-US" sz="2800" b="1" dirty="0" err="1"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trên</a:t>
            </a:r>
            <a:r>
              <a:rPr lang="en-US" sz="28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Internet</a:t>
            </a:r>
            <a:r>
              <a:rPr lang="en-US" sz="3200" b="1" dirty="0" smtClean="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endParaRPr lang="en-US" sz="32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407" b="18166"/>
          <a:stretch/>
        </p:blipFill>
        <p:spPr bwMode="auto">
          <a:xfrm>
            <a:off x="304800" y="1828807"/>
            <a:ext cx="8382000" cy="3886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37029" y="6013392"/>
            <a:ext cx="3962400" cy="46166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b="1" dirty="0" err="1" smtClean="0">
                <a:solidFill>
                  <a:srgbClr val="7030A0"/>
                </a:solidFill>
                <a:latin typeface="Times New Roman" pitchFamily="18" charset="0"/>
                <a:cs typeface="Times New Roman" pitchFamily="18" charset="0"/>
              </a:rPr>
              <a:t>Địa</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chỉ</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trang</a:t>
            </a:r>
            <a:r>
              <a:rPr lang="en-US" sz="2400" b="1" dirty="0" smtClean="0">
                <a:solidFill>
                  <a:srgbClr val="7030A0"/>
                </a:solidFill>
                <a:latin typeface="Times New Roman" pitchFamily="18" charset="0"/>
                <a:cs typeface="Times New Roman" pitchFamily="18" charset="0"/>
              </a:rPr>
              <a:t> Web </a:t>
            </a:r>
            <a:r>
              <a:rPr lang="en-US" sz="2400" b="1" dirty="0" err="1" smtClean="0">
                <a:solidFill>
                  <a:srgbClr val="7030A0"/>
                </a:solidFill>
                <a:latin typeface="Times New Roman" pitchFamily="18" charset="0"/>
                <a:cs typeface="Times New Roman" pitchFamily="18" charset="0"/>
              </a:rPr>
              <a:t>tìm</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kiếm</a:t>
            </a:r>
            <a:endParaRPr lang="en-US" sz="2400" b="1" dirty="0">
              <a:solidFill>
                <a:srgbClr val="7030A0"/>
              </a:solidFill>
              <a:latin typeface="Times New Roman" pitchFamily="18" charset="0"/>
              <a:cs typeface="Times New Roman" pitchFamily="18" charset="0"/>
            </a:endParaRPr>
          </a:p>
        </p:txBody>
      </p:sp>
      <p:sp>
        <p:nvSpPr>
          <p:cNvPr id="10" name="TextBox 9"/>
          <p:cNvSpPr txBox="1"/>
          <p:nvPr/>
        </p:nvSpPr>
        <p:spPr>
          <a:xfrm>
            <a:off x="5181600" y="6013392"/>
            <a:ext cx="2743200" cy="461665"/>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b="1" dirty="0" err="1" smtClean="0">
                <a:solidFill>
                  <a:sysClr val="windowText" lastClr="000000"/>
                </a:solidFill>
                <a:latin typeface="Times New Roman" pitchFamily="18" charset="0"/>
                <a:cs typeface="Times New Roman" pitchFamily="18" charset="0"/>
              </a:rPr>
              <a:t>Từ</a:t>
            </a:r>
            <a:r>
              <a:rPr lang="en-US" sz="2400" b="1" dirty="0" smtClean="0">
                <a:solidFill>
                  <a:sysClr val="windowText" lastClr="000000"/>
                </a:solidFill>
                <a:latin typeface="Times New Roman" pitchFamily="18" charset="0"/>
                <a:cs typeface="Times New Roman" pitchFamily="18" charset="0"/>
              </a:rPr>
              <a:t> </a:t>
            </a:r>
            <a:r>
              <a:rPr lang="en-US" sz="2400" b="1" dirty="0" err="1" smtClean="0">
                <a:solidFill>
                  <a:sysClr val="windowText" lastClr="000000"/>
                </a:solidFill>
                <a:latin typeface="Times New Roman" pitchFamily="18" charset="0"/>
                <a:cs typeface="Times New Roman" pitchFamily="18" charset="0"/>
              </a:rPr>
              <a:t>khóa</a:t>
            </a:r>
            <a:r>
              <a:rPr lang="en-US" sz="2400" b="1" dirty="0" smtClean="0">
                <a:solidFill>
                  <a:sysClr val="windowText" lastClr="000000"/>
                </a:solidFill>
                <a:latin typeface="Times New Roman" pitchFamily="18" charset="0"/>
                <a:cs typeface="Times New Roman" pitchFamily="18" charset="0"/>
              </a:rPr>
              <a:t> </a:t>
            </a:r>
            <a:r>
              <a:rPr lang="en-US" sz="2400" b="1" dirty="0" err="1" smtClean="0">
                <a:solidFill>
                  <a:sysClr val="windowText" lastClr="000000"/>
                </a:solidFill>
                <a:latin typeface="Times New Roman" pitchFamily="18" charset="0"/>
                <a:cs typeface="Times New Roman" pitchFamily="18" charset="0"/>
              </a:rPr>
              <a:t>tìm</a:t>
            </a:r>
            <a:r>
              <a:rPr lang="en-US" sz="2400" b="1" dirty="0" smtClean="0">
                <a:solidFill>
                  <a:sysClr val="windowText" lastClr="000000"/>
                </a:solidFill>
                <a:latin typeface="Times New Roman" pitchFamily="18" charset="0"/>
                <a:cs typeface="Times New Roman" pitchFamily="18" charset="0"/>
              </a:rPr>
              <a:t> </a:t>
            </a:r>
            <a:r>
              <a:rPr lang="en-US" sz="2400" b="1" dirty="0" err="1" smtClean="0">
                <a:solidFill>
                  <a:sysClr val="windowText" lastClr="000000"/>
                </a:solidFill>
                <a:latin typeface="Times New Roman" pitchFamily="18" charset="0"/>
                <a:cs typeface="Times New Roman" pitchFamily="18" charset="0"/>
              </a:rPr>
              <a:t>kiếm</a:t>
            </a:r>
            <a:endParaRPr lang="en-US" sz="2400" b="1" dirty="0">
              <a:solidFill>
                <a:sysClr val="windowText" lastClr="000000"/>
              </a:solidFill>
              <a:latin typeface="Times New Roman" pitchFamily="18" charset="0"/>
              <a:cs typeface="Times New Roman" pitchFamily="18" charset="0"/>
            </a:endParaRPr>
          </a:p>
        </p:txBody>
      </p:sp>
      <p:sp>
        <p:nvSpPr>
          <p:cNvPr id="12" name="TextBox 11"/>
          <p:cNvSpPr txBox="1"/>
          <p:nvPr/>
        </p:nvSpPr>
        <p:spPr>
          <a:xfrm>
            <a:off x="6600371" y="4376071"/>
            <a:ext cx="2057400" cy="46166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b="1" dirty="0" smtClean="0">
                <a:solidFill>
                  <a:srgbClr val="FF0000"/>
                </a:solidFill>
                <a:latin typeface="Times New Roman" pitchFamily="18" charset="0"/>
                <a:cs typeface="Times New Roman" pitchFamily="18" charset="0"/>
              </a:rPr>
              <a:t>Ô </a:t>
            </a:r>
            <a:r>
              <a:rPr lang="en-US" sz="2400" b="1" dirty="0" err="1" smtClean="0">
                <a:solidFill>
                  <a:srgbClr val="FF0000"/>
                </a:solidFill>
                <a:latin typeface="Times New Roman" pitchFamily="18" charset="0"/>
                <a:cs typeface="Times New Roman" pitchFamily="18" charset="0"/>
              </a:rPr>
              <a:t>tìm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kiếm</a:t>
            </a:r>
            <a:endParaRPr lang="en-US" sz="2400" b="1" dirty="0">
              <a:solidFill>
                <a:srgbClr val="FF0000"/>
              </a:solidFill>
              <a:latin typeface="Times New Roman" pitchFamily="18" charset="0"/>
              <a:cs typeface="Times New Roman" pitchFamily="18" charset="0"/>
            </a:endParaRPr>
          </a:p>
        </p:txBody>
      </p:sp>
      <p:sp>
        <p:nvSpPr>
          <p:cNvPr id="11" name="Rectangle 10"/>
          <p:cNvSpPr/>
          <p:nvPr/>
        </p:nvSpPr>
        <p:spPr>
          <a:xfrm>
            <a:off x="381000" y="1164774"/>
            <a:ext cx="4800600" cy="523220"/>
          </a:xfrm>
          <a:prstGeom prst="rect">
            <a:avLst/>
          </a:prstGeom>
        </p:spPr>
        <p:txBody>
          <a:bodyPr wrap="square">
            <a:spAutoFit/>
          </a:bodyPr>
          <a:lstStyle/>
          <a:p>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kiếm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trang</a:t>
            </a:r>
            <a:r>
              <a:rPr lang="en-US" sz="2800" b="1" dirty="0" smtClean="0">
                <a:latin typeface="Times New Roman" pitchFamily="18" charset="0"/>
                <a:cs typeface="Times New Roman" pitchFamily="18" charset="0"/>
              </a:rPr>
              <a:t> Web</a:t>
            </a:r>
            <a:endParaRPr lang="en-US" sz="2800" b="1" dirty="0">
              <a:latin typeface="Times New Roman" pitchFamily="18" charset="0"/>
              <a:cs typeface="Times New Roman" pitchFamily="18" charset="0"/>
            </a:endParaRPr>
          </a:p>
        </p:txBody>
      </p:sp>
      <p:cxnSp>
        <p:nvCxnSpPr>
          <p:cNvPr id="5" name="Straight Arrow Connector 4"/>
          <p:cNvCxnSpPr/>
          <p:nvPr/>
        </p:nvCxnSpPr>
        <p:spPr>
          <a:xfrm flipH="1" flipV="1">
            <a:off x="1600200" y="2286000"/>
            <a:ext cx="274320" cy="384048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10" idx="0"/>
          </p:cNvCxnSpPr>
          <p:nvPr/>
        </p:nvCxnSpPr>
        <p:spPr>
          <a:xfrm flipH="1" flipV="1">
            <a:off x="4123007" y="3657600"/>
            <a:ext cx="2430193" cy="23557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flipV="1">
            <a:off x="5338103" y="3657603"/>
            <a:ext cx="2290968" cy="838199"/>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2688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TotalTime>
  <Words>670</Words>
  <Application>Microsoft Office PowerPoint</Application>
  <PresentationFormat>On-screen Show (4:3)</PresentationFormat>
  <Paragraphs>177</Paragraphs>
  <Slides>25</Slides>
  <Notes>1</Notes>
  <HiddenSlides>0</HiddenSlides>
  <MMClips>1</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Organic</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LÀM VIỆC NHÓM 2 </vt:lpstr>
      <vt:lpstr>Slide 14</vt:lpstr>
      <vt:lpstr>Slide 15</vt:lpstr>
      <vt:lpstr>Slide 16</vt:lpstr>
      <vt:lpstr>Slide 17</vt:lpstr>
      <vt:lpstr>Slide 18</vt:lpstr>
      <vt:lpstr>Slide 19</vt:lpstr>
      <vt:lpstr>Slide 20</vt:lpstr>
      <vt:lpstr>Slide 21</vt:lpstr>
      <vt:lpstr>Slide 22</vt:lpstr>
      <vt:lpstr>Slide 23</vt:lpstr>
      <vt:lpstr>Lợi ích của internet</vt:lpstr>
      <vt:lpstr>Tác hại của Internet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 ANH PC</dc:creator>
  <cp:lastModifiedBy>ADMIN</cp:lastModifiedBy>
  <cp:revision>93</cp:revision>
  <dcterms:created xsi:type="dcterms:W3CDTF">2020-11-08T08:05:50Z</dcterms:created>
  <dcterms:modified xsi:type="dcterms:W3CDTF">2021-08-30T07:51:03Z</dcterms:modified>
</cp:coreProperties>
</file>