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71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2"/>
    <p:restoredTop sz="95455"/>
  </p:normalViewPr>
  <p:slideViewPr>
    <p:cSldViewPr snapToGrid="0" snapToObjects="1">
      <p:cViewPr varScale="1">
        <p:scale>
          <a:sx n="102" d="100"/>
          <a:sy n="102" d="100"/>
        </p:scale>
        <p:origin x="1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01/02/2021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210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B2662-011F-1E4C-BC9A-3B939A5D4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53108" cy="5150734"/>
          </a:xfrm>
          <a:prstGeom prst="rect">
            <a:avLst/>
          </a:prstGeom>
        </p:spPr>
      </p:pic>
      <p:pic>
        <p:nvPicPr>
          <p:cNvPr id="2" name="Online Media 1" descr="CD2-TRACK 10">
            <a:hlinkClick r:id="" action="ppaction://media"/>
            <a:extLst>
              <a:ext uri="{FF2B5EF4-FFF2-40B4-BE49-F238E27FC236}">
                <a16:creationId xmlns:a16="http://schemas.microsoft.com/office/drawing/2014/main" id="{BE1C9067-138F-5F4E-8787-61A9859DB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4029" y="1969845"/>
            <a:ext cx="536073" cy="5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6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5BF75-FD5F-594A-B3F8-8A770A5A2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89" y="1412554"/>
            <a:ext cx="8437822" cy="4032892"/>
          </a:xfrm>
          <a:prstGeom prst="rect">
            <a:avLst/>
          </a:prstGeom>
        </p:spPr>
      </p:pic>
      <p:pic>
        <p:nvPicPr>
          <p:cNvPr id="4" name="Online Media 3" descr="CD2-TRACK 19">
            <a:hlinkClick r:id="" action="ppaction://media"/>
            <a:extLst>
              <a:ext uri="{FF2B5EF4-FFF2-40B4-BE49-F238E27FC236}">
                <a16:creationId xmlns:a16="http://schemas.microsoft.com/office/drawing/2014/main" id="{255440C7-10E4-C346-BBBC-3FAD86C9E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8634" y="2190790"/>
            <a:ext cx="587134" cy="587134"/>
          </a:xfrm>
          <a:prstGeom prst="rect">
            <a:avLst/>
          </a:prstGeom>
        </p:spPr>
      </p:pic>
      <p:pic>
        <p:nvPicPr>
          <p:cNvPr id="5" name="Online Media 4" descr="CD2-TRACK 20">
            <a:hlinkClick r:id="" action="ppaction://media"/>
            <a:extLst>
              <a:ext uri="{FF2B5EF4-FFF2-40B4-BE49-F238E27FC236}">
                <a16:creationId xmlns:a16="http://schemas.microsoft.com/office/drawing/2014/main" id="{18FFBF54-65D1-D74A-B99A-FBFA328808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5161" y="4358954"/>
            <a:ext cx="569208" cy="5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04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7887A-0F7E-7F49-B869-E5B83AB9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55374" cy="4768770"/>
          </a:xfrm>
          <a:prstGeom prst="rect">
            <a:avLst/>
          </a:prstGeom>
        </p:spPr>
      </p:pic>
      <p:pic>
        <p:nvPicPr>
          <p:cNvPr id="2" name="Online Media 1" descr="CD2-TRACK 21">
            <a:hlinkClick r:id="" action="ppaction://media"/>
            <a:extLst>
              <a:ext uri="{FF2B5EF4-FFF2-40B4-BE49-F238E27FC236}">
                <a16:creationId xmlns:a16="http://schemas.microsoft.com/office/drawing/2014/main" id="{C4BD23B6-1ACD-A048-8B82-4462C8767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906" y="1851949"/>
            <a:ext cx="516621" cy="5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025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D461B-200E-054C-86AF-17A31F590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45" y="1018210"/>
            <a:ext cx="8831910" cy="4821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2F54E-E91E-DB45-B164-0A63FE40BE4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Online Media 1" descr="CD2-TRACK 22">
            <a:hlinkClick r:id="" action="ppaction://media"/>
            <a:extLst>
              <a:ext uri="{FF2B5EF4-FFF2-40B4-BE49-F238E27FC236}">
                <a16:creationId xmlns:a16="http://schemas.microsoft.com/office/drawing/2014/main" id="{0111E849-BA66-6847-A1EF-0F0D96DF0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8632" y="1018210"/>
            <a:ext cx="564802" cy="564802"/>
          </a:xfrm>
          <a:prstGeom prst="rect">
            <a:avLst/>
          </a:prstGeom>
        </p:spPr>
      </p:pic>
      <p:pic>
        <p:nvPicPr>
          <p:cNvPr id="5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54F83A7C-460C-6344-BC3E-B0C6316380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3748" y="5558591"/>
            <a:ext cx="562397" cy="5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870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87" y="1274019"/>
            <a:ext cx="8404426" cy="4309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39320-31D1-674A-A526-437E5B16DD7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1312401"/>
            <a:ext cx="580020" cy="580020"/>
          </a:xfrm>
          <a:prstGeom prst="rect">
            <a:avLst/>
          </a:prstGeom>
        </p:spPr>
      </p:pic>
      <p:pic>
        <p:nvPicPr>
          <p:cNvPr id="5" name="Online Media 4" descr="CD2-TRACK 25">
            <a:hlinkClick r:id="" action="ppaction://media"/>
            <a:extLst>
              <a:ext uri="{FF2B5EF4-FFF2-40B4-BE49-F238E27FC236}">
                <a16:creationId xmlns:a16="http://schemas.microsoft.com/office/drawing/2014/main" id="{511DBB45-17DA-404E-B770-21D3CB54BB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6898" y="5052912"/>
            <a:ext cx="612092" cy="6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7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740D-8247-7643-B64C-56000AD7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5" y="636889"/>
            <a:ext cx="7619989" cy="5584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7D95B-355E-2247-90CD-8A446BAB26F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81136775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50BE8-BF8C-5948-B443-2D86AB235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850" y="603250"/>
            <a:ext cx="6972300" cy="565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1615F-B847-3D4B-ABBC-5A863235E92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11">
            <a:hlinkClick r:id="" action="ppaction://media"/>
            <a:extLst>
              <a:ext uri="{FF2B5EF4-FFF2-40B4-BE49-F238E27FC236}">
                <a16:creationId xmlns:a16="http://schemas.microsoft.com/office/drawing/2014/main" id="{7459A776-A28B-4541-B906-D6FE8D2A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2253" y="514117"/>
            <a:ext cx="613920" cy="613920"/>
          </a:xfrm>
          <a:prstGeom prst="rect">
            <a:avLst/>
          </a:prstGeom>
        </p:spPr>
      </p:pic>
      <p:pic>
        <p:nvPicPr>
          <p:cNvPr id="5" name="Online Media 4" descr="CD2-TRACK 12">
            <a:hlinkClick r:id="" action="ppaction://media"/>
            <a:extLst>
              <a:ext uri="{FF2B5EF4-FFF2-40B4-BE49-F238E27FC236}">
                <a16:creationId xmlns:a16="http://schemas.microsoft.com/office/drawing/2014/main" id="{45153481-136A-5043-B677-38E411D81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1027" y="5546122"/>
            <a:ext cx="472713" cy="4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66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90D00-E8C4-3A46-8583-626F7708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692150"/>
            <a:ext cx="6959600" cy="547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4F6C1-684B-D542-A284-8F94591A3A1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4447789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16939-65DF-DD48-991B-B1721C28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5" y="1111089"/>
            <a:ext cx="7972769" cy="4467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E31A9-17E7-7B41-84D0-07DCB2576A8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869382099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1F825-B57D-E04B-9770-76DEC7E65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56572" cy="5521124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CD389B03-6675-D046-95DD-66133B5BB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0567" y="2514881"/>
            <a:ext cx="633433" cy="633433"/>
          </a:xfrm>
          <a:prstGeom prst="rect">
            <a:avLst/>
          </a:prstGeom>
        </p:spPr>
      </p:pic>
      <p:pic>
        <p:nvPicPr>
          <p:cNvPr id="4" name="Online Media 3" descr="CD2-TRACK 13">
            <a:hlinkClick r:id="" action="ppaction://media"/>
            <a:extLst>
              <a:ext uri="{FF2B5EF4-FFF2-40B4-BE49-F238E27FC236}">
                <a16:creationId xmlns:a16="http://schemas.microsoft.com/office/drawing/2014/main" id="{9F80D659-ACB8-0040-8D71-BC6593EC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8196" y="3303287"/>
            <a:ext cx="633433" cy="6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92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8BB36-A0BB-FD4D-8646-0621D0E4B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7" y="1284468"/>
            <a:ext cx="8646366" cy="3588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A727F-3273-924E-BB9D-D607E048E95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14">
            <a:hlinkClick r:id="" action="ppaction://media"/>
            <a:extLst>
              <a:ext uri="{FF2B5EF4-FFF2-40B4-BE49-F238E27FC236}">
                <a16:creationId xmlns:a16="http://schemas.microsoft.com/office/drawing/2014/main" id="{5EC346A5-EE7B-8940-A349-A64245BEA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2402" y="1368732"/>
            <a:ext cx="603933" cy="6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835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0EC55-BAD0-7344-937A-D122CF362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81" y="1642037"/>
            <a:ext cx="8505037" cy="3573925"/>
          </a:xfrm>
          <a:prstGeom prst="rect">
            <a:avLst/>
          </a:prstGeom>
        </p:spPr>
      </p:pic>
      <p:pic>
        <p:nvPicPr>
          <p:cNvPr id="4" name="Online Media 3" descr="CD2-TRACK 15">
            <a:hlinkClick r:id="" action="ppaction://media"/>
            <a:extLst>
              <a:ext uri="{FF2B5EF4-FFF2-40B4-BE49-F238E27FC236}">
                <a16:creationId xmlns:a16="http://schemas.microsoft.com/office/drawing/2014/main" id="{53926042-FD2F-3F49-B3A8-17A04EA42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6037" y="2376507"/>
            <a:ext cx="546059" cy="546059"/>
          </a:xfrm>
          <a:prstGeom prst="rect">
            <a:avLst/>
          </a:prstGeom>
        </p:spPr>
      </p:pic>
      <p:pic>
        <p:nvPicPr>
          <p:cNvPr id="5" name="Online Media 4" descr="CD2-TRACK 16">
            <a:hlinkClick r:id="" action="ppaction://media"/>
            <a:extLst>
              <a:ext uri="{FF2B5EF4-FFF2-40B4-BE49-F238E27FC236}">
                <a16:creationId xmlns:a16="http://schemas.microsoft.com/office/drawing/2014/main" id="{0ACB32EA-FA25-0F44-AA2E-64C48EECF1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8427" y="4288982"/>
            <a:ext cx="572384" cy="5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778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822DC-BD3B-9247-A724-E1F4B7E8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11" y="1490641"/>
            <a:ext cx="8684978" cy="3162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094CD-FFAE-8C45-BEA7-A92D1F1EE7E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17">
            <a:hlinkClick r:id="" action="ppaction://media"/>
            <a:extLst>
              <a:ext uri="{FF2B5EF4-FFF2-40B4-BE49-F238E27FC236}">
                <a16:creationId xmlns:a16="http://schemas.microsoft.com/office/drawing/2014/main" id="{B30F45F2-E8E7-B54E-905B-947C98475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128" y="2039112"/>
            <a:ext cx="495744" cy="4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2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C5522-129E-CC4A-955F-5BD707894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70" y="1400978"/>
            <a:ext cx="8486260" cy="4056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8DB81-A9F4-5D45-A8DF-4132677B85D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18">
            <a:hlinkClick r:id="" action="ppaction://media"/>
            <a:extLst>
              <a:ext uri="{FF2B5EF4-FFF2-40B4-BE49-F238E27FC236}">
                <a16:creationId xmlns:a16="http://schemas.microsoft.com/office/drawing/2014/main" id="{78CB6BF9-7D54-ED46-A420-2B5065662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1400978"/>
            <a:ext cx="601442" cy="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108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</TotalTime>
  <Words>19</Words>
  <Application>Microsoft Macintosh PowerPoint</Application>
  <PresentationFormat>On-screen Show (4:3)</PresentationFormat>
  <Paragraphs>10</Paragraphs>
  <Slides>14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linhd7963@gmail.com</cp:lastModifiedBy>
  <cp:revision>146</cp:revision>
  <dcterms:created xsi:type="dcterms:W3CDTF">2019-07-02T02:13:33Z</dcterms:created>
  <dcterms:modified xsi:type="dcterms:W3CDTF">2021-02-01T13:06:30Z</dcterms:modified>
</cp:coreProperties>
</file>