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wav"/>
  <Override PartName="/ppt/notesSlides/notesSlide1.xml" ContentType="application/vnd.openxmlformats-officedocument.presentationml.notesSlide+xml"/>
  <Override PartName="/ppt/media/audio10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77" r:id="rId2"/>
    <p:sldId id="278" r:id="rId3"/>
    <p:sldId id="282" r:id="rId4"/>
    <p:sldId id="283" r:id="rId5"/>
    <p:sldId id="284" r:id="rId6"/>
    <p:sldId id="285" r:id="rId7"/>
    <p:sldId id="286" r:id="rId8"/>
    <p:sldId id="288" r:id="rId9"/>
    <p:sldId id="289" r:id="rId10"/>
    <p:sldId id="279" r:id="rId11"/>
    <p:sldId id="264" r:id="rId12"/>
    <p:sldId id="265" r:id="rId13"/>
    <p:sldId id="292" r:id="rId14"/>
    <p:sldId id="266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267" r:id="rId28"/>
    <p:sldId id="268" r:id="rId29"/>
    <p:sldId id="269" r:id="rId30"/>
  </p:sldIdLst>
  <p:sldSz cx="12192000" cy="6858000"/>
  <p:notesSz cx="6858000" cy="9144000"/>
  <p:embeddedFontLst>
    <p:embeddedFont>
      <p:font typeface="Arial Black" pitchFamily="34" charset="0"/>
      <p:bold r:id="rId32"/>
    </p:embeddedFont>
    <p:embeddedFont>
      <p:font typeface="Tahoma" pitchFamily="34" charset="0"/>
      <p:regular r:id="rId33"/>
      <p:bold r:id="rId34"/>
    </p:embeddedFont>
    <p:embeddedFont>
      <p:font typeface="Harrington" pitchFamily="82" charset="0"/>
      <p:regular r:id="rId35"/>
    </p:embeddedFont>
    <p:embeddedFont>
      <p:font typeface=".VnAristote"/>
      <p:regular r:id="rId36"/>
    </p:embeddedFont>
    <p:embeddedFont>
      <p:font typeface=".VnBlack"/>
      <p:regular r:id="rId37"/>
    </p:embeddedFont>
    <p:embeddedFont>
      <p:font typeface="Century Gothic" pitchFamily="34" charset="0"/>
      <p:regular r:id="rId38"/>
      <p:bold r:id="rId39"/>
      <p:italic r:id="rId40"/>
      <p:boldItalic r:id="rId41"/>
    </p:embeddedFon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.VnCooperH"/>
      <p:regular r:id="rId46"/>
    </p:embeddedFont>
    <p:embeddedFont>
      <p:font typeface=".VnRevue"/>
      <p:regular r:id="rId47"/>
    </p:embeddedFont>
    <p:embeddedFont>
      <p:font typeface="Calibri Light" pitchFamily="34" charset="0"/>
      <p:regular r:id="rId48"/>
      <p: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ED00"/>
    <a:srgbClr val="CC00CC"/>
    <a:srgbClr val="FFFFFF"/>
    <a:srgbClr val="FFA155"/>
    <a:srgbClr val="93E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44" autoAdjust="0"/>
    <p:restoredTop sz="94660"/>
  </p:normalViewPr>
  <p:slideViewPr>
    <p:cSldViewPr snapToGrid="0">
      <p:cViewPr>
        <p:scale>
          <a:sx n="74" d="100"/>
          <a:sy n="74" d="100"/>
        </p:scale>
        <p:origin x="-128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61CD3-CBCC-428A-A9FA-44A09CAF8AF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3A53A-C7C4-4D64-8049-D2E2B6B8C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12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79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65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2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4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57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85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75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0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33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46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11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62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800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682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02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28556" y="-354192"/>
            <a:ext cx="13101440" cy="721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6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3.xml"/><Relationship Id="rId21" Type="http://schemas.openxmlformats.org/officeDocument/2006/relationships/audio" Target="../media/audio10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audio" Target="../media/media1.wav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microsoft.com/office/2007/relationships/media" Target="../media/media1.wav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audio" Target="../media/audio10.wav"/><Relationship Id="rId15" Type="http://schemas.openxmlformats.org/officeDocument/2006/relationships/image" Target="../media/image28.png"/><Relationship Id="rId10" Type="http://schemas.openxmlformats.org/officeDocument/2006/relationships/image" Target="../media/image23.emf"/><Relationship Id="rId19" Type="http://schemas.openxmlformats.org/officeDocument/2006/relationships/image" Target="../media/image3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audio" Target="NUL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35.png"/><Relationship Id="rId18" Type="http://schemas.openxmlformats.org/officeDocument/2006/relationships/image" Target="../media/image16.png"/><Relationship Id="rId3" Type="http://schemas.openxmlformats.org/officeDocument/2006/relationships/audio" Target="../media/audio10.wav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34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15.png"/><Relationship Id="rId3" Type="http://schemas.openxmlformats.org/officeDocument/2006/relationships/audio" Target="../media/audio10.wav"/><Relationship Id="rId7" Type="http://schemas.openxmlformats.org/officeDocument/2006/relationships/image" Target="../media/image22.png"/><Relationship Id="rId12" Type="http://schemas.openxmlformats.org/officeDocument/2006/relationships/image" Target="../media/image35.png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6.png"/><Relationship Id="rId10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13.png"/><Relationship Id="rId3" Type="http://schemas.openxmlformats.org/officeDocument/2006/relationships/audio" Target="../media/audio10.wav"/><Relationship Id="rId7" Type="http://schemas.openxmlformats.org/officeDocument/2006/relationships/image" Target="../media/image22.png"/><Relationship Id="rId12" Type="http://schemas.openxmlformats.org/officeDocument/2006/relationships/image" Target="../media/image35.png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6.png"/><Relationship Id="rId10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Relationship Id="rId1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14.png"/><Relationship Id="rId3" Type="http://schemas.openxmlformats.org/officeDocument/2006/relationships/audio" Target="../media/audio10.wav"/><Relationship Id="rId7" Type="http://schemas.openxmlformats.org/officeDocument/2006/relationships/image" Target="../media/image22.png"/><Relationship Id="rId12" Type="http://schemas.openxmlformats.org/officeDocument/2006/relationships/image" Target="../media/image35.png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6.png"/><Relationship Id="rId10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5.png"/><Relationship Id="rId18" Type="http://schemas.openxmlformats.org/officeDocument/2006/relationships/image" Target="../media/image38.png"/><Relationship Id="rId3" Type="http://schemas.openxmlformats.org/officeDocument/2006/relationships/audio" Target="../media/audio10.wav"/><Relationship Id="rId7" Type="http://schemas.openxmlformats.org/officeDocument/2006/relationships/image" Target="../media/image22.png"/><Relationship Id="rId12" Type="http://schemas.openxmlformats.org/officeDocument/2006/relationships/image" Target="../media/image34.png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Relationship Id="rId1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audio" Target="../media/audio10.wav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32.png"/><Relationship Id="rId5" Type="http://schemas.openxmlformats.org/officeDocument/2006/relationships/image" Target="../media/image20.png"/><Relationship Id="rId15" Type="http://schemas.openxmlformats.org/officeDocument/2006/relationships/image" Target="../media/image36.pn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Relationship Id="rId1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4.png"/><Relationship Id="rId18" Type="http://schemas.openxmlformats.org/officeDocument/2006/relationships/image" Target="../media/image40.png"/><Relationship Id="rId3" Type="http://schemas.openxmlformats.org/officeDocument/2006/relationships/audio" Target="../media/audio10.wav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32.png"/><Relationship Id="rId5" Type="http://schemas.openxmlformats.org/officeDocument/2006/relationships/image" Target="../media/image20.png"/><Relationship Id="rId15" Type="http://schemas.openxmlformats.org/officeDocument/2006/relationships/image" Target="../media/image36.pn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Relationship Id="rId1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5.png"/><Relationship Id="rId3" Type="http://schemas.openxmlformats.org/officeDocument/2006/relationships/audio" Target="../media/audio10.wav"/><Relationship Id="rId7" Type="http://schemas.openxmlformats.org/officeDocument/2006/relationships/image" Target="../media/image22.png"/><Relationship Id="rId12" Type="http://schemas.openxmlformats.org/officeDocument/2006/relationships/image" Target="../media/image34.png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Relationship Id="rId1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5.png"/><Relationship Id="rId3" Type="http://schemas.openxmlformats.org/officeDocument/2006/relationships/audio" Target="../media/audio10.wav"/><Relationship Id="rId7" Type="http://schemas.openxmlformats.org/officeDocument/2006/relationships/image" Target="../media/image22.png"/><Relationship Id="rId12" Type="http://schemas.openxmlformats.org/officeDocument/2006/relationships/image" Target="../media/image34.png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Relationship Id="rId1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5.png"/><Relationship Id="rId3" Type="http://schemas.openxmlformats.org/officeDocument/2006/relationships/audio" Target="../media/audio10.wav"/><Relationship Id="rId7" Type="http://schemas.openxmlformats.org/officeDocument/2006/relationships/image" Target="../media/image22.png"/><Relationship Id="rId12" Type="http://schemas.openxmlformats.org/officeDocument/2006/relationships/image" Target="../media/image34.png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Relationship Id="rId1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0.png"/><Relationship Id="rId3" Type="http://schemas.openxmlformats.org/officeDocument/2006/relationships/image" Target="../media/image19.png"/><Relationship Id="rId7" Type="http://schemas.openxmlformats.org/officeDocument/2006/relationships/image" Target="../media/image23.emf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2.wav"/><Relationship Id="rId7" Type="http://schemas.openxmlformats.org/officeDocument/2006/relationships/image" Target="../media/image42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3319750" y="1945641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2 </a:t>
            </a:r>
            <a:r>
              <a:rPr lang="en-US" altLang="zh-CN" sz="1600" b="1" dirty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– </a:t>
            </a:r>
            <a:r>
              <a:rPr lang="en-US" altLang="zh-CN" sz="1600" b="1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Lesson 2</a:t>
            </a:r>
            <a:endParaRPr lang="zh-CN" altLang="en-US" sz="16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  <p:sp>
        <p:nvSpPr>
          <p:cNvPr id="3" name="MsPham5"/>
          <p:cNvSpPr txBox="1"/>
          <p:nvPr/>
        </p:nvSpPr>
        <p:spPr>
          <a:xfrm>
            <a:off x="909122" y="3246534"/>
            <a:ext cx="1069144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9A57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H" panose="020B7200000000000000" pitchFamily="34" charset="0"/>
                <a:ea typeface="黑体" panose="02010609060101010101" pitchFamily="2" charset="-122"/>
              </a:rPr>
              <a:t>I’m from japan</a:t>
            </a:r>
            <a:endParaRPr lang="en-US" altLang="zh-CN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9A57C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H" panose="020B7200000000000000" pitchFamily="34" charset="0"/>
              <a:ea typeface="黑体" panose="02010609060101010101" pitchFamily="2" charset="-122"/>
            </a:endParaRPr>
          </a:p>
        </p:txBody>
      </p:sp>
      <p:sp>
        <p:nvSpPr>
          <p:cNvPr id="4" name="MsPham1690"/>
          <p:cNvSpPr txBox="1"/>
          <p:nvPr/>
        </p:nvSpPr>
        <p:spPr>
          <a:xfrm>
            <a:off x="4024394" y="598917"/>
            <a:ext cx="446090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280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ea typeface="黑体" panose="02010609060101010101" pitchFamily="2" charset="-122"/>
                <a:cs typeface="Arial" panose="020B0604020202020204" pitchFamily="34" charset="0"/>
              </a:rPr>
              <a:t>English grade 4</a:t>
            </a:r>
            <a:endParaRPr lang="zh-CN" altLang="en-US" sz="28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MsPham1690"/>
          <p:cNvSpPr txBox="1"/>
          <p:nvPr/>
        </p:nvSpPr>
        <p:spPr>
          <a:xfrm>
            <a:off x="6793230" y="5794760"/>
            <a:ext cx="446090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2800" b="1">
                <a:ln/>
                <a:solidFill>
                  <a:srgbClr val="00B0F0"/>
                </a:solidFill>
                <a:latin typeface=".VnAristote" panose="020B7200000000000000" pitchFamily="34" charset="0"/>
                <a:ea typeface="黑体" panose="02010609060101010101" pitchFamily="2" charset="-122"/>
                <a:cs typeface="Arial" panose="020B0604020202020204" pitchFamily="34" charset="0"/>
              </a:rPr>
              <a:t>Teacher: Ms.Huyen Pham</a:t>
            </a:r>
            <a:endParaRPr lang="zh-CN" altLang="en-US" sz="2800" b="1" dirty="0">
              <a:ln/>
              <a:solidFill>
                <a:srgbClr val="00B0F0"/>
              </a:solidFill>
              <a:latin typeface=".VnAristote" panose="020B7200000000000000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30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Revue" panose="020B7200000000000000" pitchFamily="34" charset="0"/>
                <a:cs typeface="Arial" panose="020B0604020202020204" pitchFamily="34" charset="0"/>
              </a:rPr>
              <a:t>GRAMMAR</a:t>
            </a:r>
            <a:endParaRPr lang="en-US" sz="7200" b="1" dirty="0"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.VnRevue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80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2401" y="323619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002" y="915402"/>
            <a:ext cx="10997996" cy="4681444"/>
          </a:xfrm>
          <a:prstGeom prst="rect">
            <a:avLst/>
          </a:prstGeom>
        </p:spPr>
      </p:pic>
      <p:pic>
        <p:nvPicPr>
          <p:cNvPr id="5" name="Mspham0936082789">
            <a:extLst>
              <a:ext uri="{FF2B5EF4-FFF2-40B4-BE49-F238E27FC236}">
                <a16:creationId xmlns:a16="http://schemas.microsoft.com/office/drawing/2014/main" xmlns="" id="{CCC5CE59-8FEB-4C7F-952C-8E4A0A57CF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89749" y="5559211"/>
            <a:ext cx="361938" cy="365760"/>
          </a:xfrm>
          <a:prstGeom prst="rect">
            <a:avLst/>
          </a:prstGeom>
        </p:spPr>
      </p:pic>
      <p:pic>
        <p:nvPicPr>
          <p:cNvPr id="6" name="Mspham0936082789">
            <a:extLst>
              <a:ext uri="{FF2B5EF4-FFF2-40B4-BE49-F238E27FC236}">
                <a16:creationId xmlns:a16="http://schemas.microsoft.com/office/drawing/2014/main" xmlns="" id="{05DBC55F-610D-4CC0-880D-0449EA2FCC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5887" y="1334442"/>
            <a:ext cx="226211" cy="22860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3DA62167-96A4-4173-AF61-6D76F7BAC6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82431" y="5576838"/>
            <a:ext cx="361938" cy="36576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18582AC1-C4BE-410B-98B9-1F1B7682D5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81594" y="5559211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4A7769BE-3A4E-4CF4-AD94-648BB1B9D2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89676" y="2830733"/>
            <a:ext cx="226211" cy="2286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45FA5BED-E173-4F1B-8DD3-D1105FCA09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66126" y="1567448"/>
            <a:ext cx="226211" cy="22860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0E4B1833-E3C8-4F25-A54C-BABD7AF5A1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52878" y="4030094"/>
            <a:ext cx="226211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4F186803-7B6A-42CA-820A-8B9780117B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97296" y="1576260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FF226518-6A66-4DDA-A17D-DF0141E37A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30853" y="3141824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2 I'm from Japan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2 I'm from Japan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2 I'm from Japan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2 I'm from Japan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2 I'm from Japan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2 I'm from Japan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2 I'm from Japan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2 I'm from Japan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2 I'm from Japan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>
            <a:stCxn id="12" idx="2"/>
          </p:cNvCxnSpPr>
          <p:nvPr/>
        </p:nvCxnSpPr>
        <p:spPr>
          <a:xfrm flipH="1">
            <a:off x="2703513" y="2176143"/>
            <a:ext cx="2757825" cy="1331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2" idx="2"/>
          </p:cNvCxnSpPr>
          <p:nvPr/>
        </p:nvCxnSpPr>
        <p:spPr>
          <a:xfrm flipH="1">
            <a:off x="5189885" y="2176143"/>
            <a:ext cx="271453" cy="1433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2" idx="2"/>
            <a:endCxn id="4" idx="0"/>
          </p:cNvCxnSpPr>
          <p:nvPr/>
        </p:nvCxnSpPr>
        <p:spPr>
          <a:xfrm>
            <a:off x="5461338" y="2176143"/>
            <a:ext cx="2219742" cy="1460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2"/>
          </p:cNvCxnSpPr>
          <p:nvPr/>
        </p:nvCxnSpPr>
        <p:spPr>
          <a:xfrm>
            <a:off x="5461338" y="2176143"/>
            <a:ext cx="4260914" cy="1430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703160" y="5636750"/>
            <a:ext cx="2479390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889690" y="5697164"/>
            <a:ext cx="202120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625622" y="5636750"/>
            <a:ext cx="2279510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529947" y="5636750"/>
            <a:ext cx="202120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12401" y="323619"/>
            <a:ext cx="2172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889690" y="767956"/>
            <a:ext cx="5355910" cy="646986"/>
            <a:chOff x="3889690" y="767956"/>
            <a:chExt cx="5355910" cy="646986"/>
          </a:xfrm>
        </p:grpSpPr>
        <p:sp>
          <p:nvSpPr>
            <p:cNvPr id="5" name="Rounded Rectangle 4"/>
            <p:cNvSpPr/>
            <p:nvPr/>
          </p:nvSpPr>
          <p:spPr>
            <a:xfrm>
              <a:off x="3889690" y="767956"/>
              <a:ext cx="5068654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</a:t>
              </a:r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nationality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are you?</a:t>
              </a:r>
            </a:p>
          </p:txBody>
        </p:sp>
        <p:pic>
          <p:nvPicPr>
            <p:cNvPr id="10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264" y="1133751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3305423" y="1529157"/>
            <a:ext cx="4080897" cy="646986"/>
            <a:chOff x="1645060" y="1555193"/>
            <a:chExt cx="5053577" cy="646986"/>
          </a:xfrm>
        </p:grpSpPr>
        <p:sp>
          <p:nvSpPr>
            <p:cNvPr id="12" name="Rounded Rectangle 11"/>
            <p:cNvSpPr/>
            <p:nvPr/>
          </p:nvSpPr>
          <p:spPr>
            <a:xfrm>
              <a:off x="1931034" y="1555193"/>
              <a:ext cx="4767603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I'm  </a:t>
              </a:r>
              <a:r>
                <a:rPr lang="en-US" sz="3200">
                  <a:solidFill>
                    <a:srgbClr val="CC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00402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 descr="https://s.sachmem.vn/public/images/v2/TA4T1SHS/U2-L2-2-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40" y="3636460"/>
            <a:ext cx="1958595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s.sachmem.vn/public/images/v2/TA4T1SHS/U2-L2-2-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760" y="3636460"/>
            <a:ext cx="2128452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s.sachmem.vn/public/images/v2/TA4T1SHS/U2-L2-2-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637" y="3636460"/>
            <a:ext cx="1964886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v2/TA4T1SHS/U2-L2-2-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947" y="3636460"/>
            <a:ext cx="1906170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s.sachmem.vn/public/characters/Ma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20931" y="523674"/>
            <a:ext cx="810132" cy="810132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25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3216705" y="1591898"/>
            <a:ext cx="5355910" cy="646986"/>
            <a:chOff x="3889690" y="767956"/>
            <a:chExt cx="5355910" cy="646986"/>
          </a:xfrm>
        </p:grpSpPr>
        <p:sp>
          <p:nvSpPr>
            <p:cNvPr id="5" name="Rounded Rectangle 4"/>
            <p:cNvSpPr/>
            <p:nvPr/>
          </p:nvSpPr>
          <p:spPr>
            <a:xfrm>
              <a:off x="3889690" y="767956"/>
              <a:ext cx="5068654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</a:t>
              </a:r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nationality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are you?</a:t>
              </a:r>
            </a:p>
          </p:txBody>
        </p:sp>
        <p:pic>
          <p:nvPicPr>
            <p:cNvPr id="10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264" y="1133751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3093591" y="2753911"/>
            <a:ext cx="5069456" cy="646986"/>
            <a:chOff x="1645060" y="1555193"/>
            <a:chExt cx="6277759" cy="646986"/>
          </a:xfrm>
        </p:grpSpPr>
        <p:sp>
          <p:nvSpPr>
            <p:cNvPr id="12" name="Rounded Rectangle 11"/>
            <p:cNvSpPr/>
            <p:nvPr/>
          </p:nvSpPr>
          <p:spPr>
            <a:xfrm>
              <a:off x="1931035" y="1555193"/>
              <a:ext cx="5991784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I'm  </a:t>
              </a:r>
              <a:r>
                <a:rPr lang="en-US" sz="3200">
                  <a:solidFill>
                    <a:srgbClr val="CC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tên Quốc tịch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00402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1" name="Picture 7" descr="https://s.sachmem.vn/public/characters/Ma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95774" y="1591898"/>
            <a:ext cx="810132" cy="810132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3211625" y="2198362"/>
            <a:ext cx="5068654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có quốc tịch gì?)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211625" y="3410955"/>
            <a:ext cx="5068654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là người _________)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657225" y="408538"/>
            <a:ext cx="5110903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Cách hỏi và trả lời về Quốc tịch: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01134" y="408538"/>
            <a:ext cx="1656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Structure:</a:t>
            </a:r>
          </a:p>
        </p:txBody>
      </p:sp>
    </p:spTree>
    <p:extLst>
      <p:ext uri="{BB962C8B-B14F-4D97-AF65-F5344CB8AC3E}">
        <p14:creationId xmlns:p14="http://schemas.microsoft.com/office/powerpoint/2010/main" val="93471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041" y="554166"/>
            <a:ext cx="7988422" cy="59028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2401" y="323619"/>
            <a:ext cx="1638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</a:p>
        </p:txBody>
      </p:sp>
    </p:spTree>
    <p:extLst>
      <p:ext uri="{BB962C8B-B14F-4D97-AF65-F5344CB8AC3E}">
        <p14:creationId xmlns:p14="http://schemas.microsoft.com/office/powerpoint/2010/main" val="3937199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7" name="Group 116"/>
          <p:cNvGrpSpPr/>
          <p:nvPr/>
        </p:nvGrpSpPr>
        <p:grpSpPr>
          <a:xfrm>
            <a:off x="3295635" y="-5628875"/>
            <a:ext cx="925224" cy="13317948"/>
            <a:chOff x="1225907" y="-1060788"/>
            <a:chExt cx="925224" cy="13317948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77" name="Group 176"/>
          <p:cNvGrpSpPr/>
          <p:nvPr/>
        </p:nvGrpSpPr>
        <p:grpSpPr>
          <a:xfrm>
            <a:off x="2283296" y="-6720596"/>
            <a:ext cx="925224" cy="13317948"/>
            <a:chOff x="1225907" y="-1060788"/>
            <a:chExt cx="925224" cy="13317948"/>
          </a:xfrm>
        </p:grpSpPr>
        <p:pic>
          <p:nvPicPr>
            <p:cNvPr id="178" name="Picture 17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79" name="Picture 17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0" name="Picture 17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248459" y="-4466119"/>
            <a:ext cx="925224" cy="13317948"/>
            <a:chOff x="1225907" y="-1060788"/>
            <a:chExt cx="925224" cy="133179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0167" y="205194"/>
            <a:ext cx="1764881" cy="10174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28" y="331283"/>
            <a:ext cx="1362992" cy="2100292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1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6424" flipH="1">
            <a:off x="1025766" y="401019"/>
            <a:ext cx="1772992" cy="168313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269" y="1538540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62" y="1826771"/>
            <a:ext cx="1624554" cy="1050988"/>
          </a:xfrm>
          <a:prstGeom prst="rect">
            <a:avLst/>
          </a:prstGeom>
        </p:spPr>
      </p:pic>
      <p:sp>
        <p:nvSpPr>
          <p:cNvPr id="59" name="NUTDO">
            <a:hlinkClick r:id="" action="ppaction://macro?name=reset"/>
          </p:cNvPr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5" name="audio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50287" y="146007"/>
            <a:ext cx="609600" cy="609600"/>
          </a:xfrm>
          <a:prstGeom prst="rect">
            <a:avLst/>
          </a:prstGeom>
        </p:spPr>
      </p:pic>
      <p:pic>
        <p:nvPicPr>
          <p:cNvPr id="84" name="dau" hidden="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t="4514" r="11962" b="16423"/>
          <a:stretch/>
        </p:blipFill>
        <p:spPr>
          <a:xfrm>
            <a:off x="6186778" y="6947252"/>
            <a:ext cx="925224" cy="919650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6" y="5733414"/>
            <a:ext cx="946348" cy="87222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271" y="3091901"/>
            <a:ext cx="950281" cy="969313"/>
          </a:xfrm>
          <a:prstGeom prst="rect">
            <a:avLst/>
          </a:prstGeom>
        </p:spPr>
      </p:pic>
      <p:pic>
        <p:nvPicPr>
          <p:cNvPr id="130" name="Picture 129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65" y="1159688"/>
            <a:ext cx="6280944" cy="406338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37717" y="7555337"/>
            <a:ext cx="10227469" cy="5302825"/>
            <a:chOff x="981230" y="729667"/>
            <a:chExt cx="10227469" cy="5302825"/>
          </a:xfrm>
        </p:grpSpPr>
        <p:grpSp>
          <p:nvGrpSpPr>
            <p:cNvPr id="69" name="Group 68"/>
            <p:cNvGrpSpPr/>
            <p:nvPr/>
          </p:nvGrpSpPr>
          <p:grpSpPr>
            <a:xfrm>
              <a:off x="981230" y="729667"/>
              <a:ext cx="10227469" cy="5302825"/>
              <a:chOff x="982266" y="777588"/>
              <a:chExt cx="10227469" cy="5302825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982266" y="777588"/>
                <a:ext cx="10227469" cy="5302825"/>
                <a:chOff x="982266" y="777588"/>
                <a:chExt cx="10227469" cy="5302825"/>
              </a:xfrm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982266" y="777588"/>
                  <a:ext cx="10227469" cy="5302825"/>
                </a:xfrm>
                <a:prstGeom prst="roundRect">
                  <a:avLst>
                    <a:gd name="adj" fmla="val 8404"/>
                  </a:avLst>
                </a:prstGeom>
                <a:solidFill>
                  <a:schemeClr val="bg1"/>
                </a:solidFill>
                <a:ln w="57150" cmpd="tri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064104" y="1489340"/>
                  <a:ext cx="8549466" cy="4179910"/>
                </a:xfrm>
                <a:prstGeom prst="rect">
                  <a:avLst/>
                </a:prstGeom>
                <a:noFill/>
                <a:ln w="57150" cmpd="tri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32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Luật ch</a:t>
                  </a:r>
                  <a:r>
                    <a:rPr lang="vi-VN" sz="32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32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i:</a:t>
                  </a:r>
                </a:p>
                <a:p>
                  <a:pPr marL="457200" indent="-4572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Chia l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ớp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thành 2 đội</a:t>
                  </a:r>
                </a:p>
                <a:p>
                  <a:pPr marL="457200" indent="-4572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Bấm nút     đ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quay, màu     đ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d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ừng</a:t>
                  </a:r>
                  <a:endPara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457200" indent="-4572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ời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đúng đ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ược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cộng đi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ểm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nh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ường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quyền tr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ời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cho đội bạn.</a:t>
                  </a:r>
                </a:p>
                <a:p>
                  <a:pPr marL="457200" indent="-4572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Kết thúc trò ch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 đội nhiều đi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 h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 sẽ chiến thắng. </a:t>
                  </a:r>
                </a:p>
                <a:p>
                  <a:pPr algn="ctr"/>
                  <a:endPara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1" name="NUTXANH">
                <a:hlinkClick r:id="" action="ppaction://hlinkshowjump?jump=nextslide"/>
              </p:cNvPr>
              <p:cNvSpPr/>
              <p:nvPr/>
            </p:nvSpPr>
            <p:spPr>
              <a:xfrm>
                <a:off x="7253809" y="2403740"/>
                <a:ext cx="298011" cy="29801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NUTDO"/>
              <p:cNvSpPr/>
              <p:nvPr/>
            </p:nvSpPr>
            <p:spPr>
              <a:xfrm>
                <a:off x="4273953" y="2396572"/>
                <a:ext cx="298011" cy="298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8738952" y="5365114"/>
              <a:ext cx="1084029" cy="519085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 Black" panose="020B0A04020102020204" pitchFamily="34" charset="0"/>
                </a:rPr>
                <a:t>PLAY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610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Slot_Machine.wav"/>
          </p:stSnd>
        </p:sndAc>
      </p:transition>
    </mc:Choice>
    <mc:Fallback xmlns="">
      <p:transition spd="slow">
        <p:sndAc>
          <p:stSnd>
            <p:snd r:embed="rId21" name="Slot_Machine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5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6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44444E-6 L 0.00131 -0.99513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" y="-497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68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audio>
                  <p:cMediaNode vol="80000" showWhenStopped="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5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44444E-6 L 0.00131 -0.99513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" y="-497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68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audio>
                  <p:cMediaNode vol="80000" showWhenStopped="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59" grpId="1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295635" y="-5628875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56163" y="-5628875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48459" y="-3366185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78356" y="580292"/>
              <a:ext cx="4765841" cy="23235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Malaysian.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Australia.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English.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8" name="Sai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3539467"/>
            <a:ext cx="1109766" cy="999292"/>
          </a:xfrm>
          <a:prstGeom prst="rect">
            <a:avLst/>
          </a:prstGeom>
        </p:spPr>
      </p:pic>
      <p:pic>
        <p:nvPicPr>
          <p:cNvPr id="18" name="du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70" y="3203566"/>
            <a:ext cx="1104554" cy="1104554"/>
          </a:xfrm>
          <a:prstGeom prst="rect">
            <a:avLst/>
          </a:prstGeom>
        </p:spPr>
      </p:pic>
      <p:pic>
        <p:nvPicPr>
          <p:cNvPr id="220" name="Sai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221" name="Sai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23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sp>
        <p:nvSpPr>
          <p:cNvPr id="5" name="tbxcongdiem"/>
          <p:cNvSpPr txBox="1"/>
          <p:nvPr/>
        </p:nvSpPr>
        <p:spPr>
          <a:xfrm>
            <a:off x="-1503680" y="-1788160"/>
            <a:ext cx="131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27</a:t>
            </a:r>
          </a:p>
        </p:txBody>
      </p:sp>
      <p:pic>
        <p:nvPicPr>
          <p:cNvPr id="93" name="Picture 4" descr="https://s.sachmem.vn/public/images/v2/TA4T1SHS/U2-L2-2-d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5"/>
          <a:stretch/>
        </p:blipFill>
        <p:spPr bwMode="auto">
          <a:xfrm>
            <a:off x="7406376" y="1067628"/>
            <a:ext cx="1648546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80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4475935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43803" y="-562919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3254" y="-6771047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252447" y="547482"/>
              <a:ext cx="4277215" cy="5804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Australian.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England.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Vietnamese.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103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04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990" y="3165664"/>
            <a:ext cx="1104554" cy="1104554"/>
          </a:xfrm>
          <a:prstGeom prst="rect">
            <a:avLst/>
          </a:prstGeom>
        </p:spPr>
      </p:pic>
      <p:pic>
        <p:nvPicPr>
          <p:cNvPr id="105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06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91" name="Picture 90" descr="https://s.sachmem.vn/public/images/v2/TA4T1SHS/U2-L2-2-c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3"/>
          <a:stretch/>
        </p:blipFill>
        <p:spPr bwMode="auto">
          <a:xfrm>
            <a:off x="7383566" y="1071436"/>
            <a:ext cx="1776592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87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6768562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83296" y="-7872270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08703" y="-221324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879568" y="560409"/>
              <a:ext cx="4996794" cy="5070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from VietNam.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English.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286004"/>
              <a:ext cx="2072061" cy="8859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Vietnamese.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from England.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86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87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845" y="4959177"/>
            <a:ext cx="1104554" cy="1104554"/>
          </a:xfrm>
          <a:prstGeom prst="rect">
            <a:avLst/>
          </a:prstGeom>
        </p:spPr>
      </p:pic>
      <p:pic>
        <p:nvPicPr>
          <p:cNvPr id="88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89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90" name="Picture 89" descr="https://s.sachmem.vn/public/images/v2/TA4T1SHS/U2-L2-2-a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8"/>
          <a:stretch/>
        </p:blipFill>
        <p:spPr bwMode="auto">
          <a:xfrm>
            <a:off x="7443387" y="1071436"/>
            <a:ext cx="1713626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89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295635" y="-448919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69008" y="-6729477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48459" y="-7894079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19276" y="365801"/>
              <a:ext cx="4765841" cy="7796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Vietnamese.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Malaysian.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japan.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English.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86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87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70" y="4914647"/>
            <a:ext cx="1104554" cy="1104554"/>
          </a:xfrm>
          <a:prstGeom prst="rect">
            <a:avLst/>
          </a:prstGeom>
        </p:spPr>
      </p:pic>
      <p:pic>
        <p:nvPicPr>
          <p:cNvPr id="88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89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70891" y="5185133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93" name="Picture 92" descr="https://s.sachmem.vn/public/images/v2/TA4T1SHS/U2-L2-2-b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9"/>
          <a:stretch/>
        </p:blipFill>
        <p:spPr bwMode="auto">
          <a:xfrm>
            <a:off x="7161233" y="1044370"/>
            <a:ext cx="1884115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13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Revue" panose="020B7200000000000000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96232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7696214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83760" y="-3352996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08703" y="-221324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113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114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115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16" name="Rectangle 115"/>
            <p:cNvSpPr/>
            <p:nvPr/>
          </p:nvSpPr>
          <p:spPr>
            <a:xfrm>
              <a:off x="5978356" y="2321286"/>
              <a:ext cx="4765841" cy="5825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7" name="A"/>
          <p:cNvGrpSpPr/>
          <p:nvPr/>
        </p:nvGrpSpPr>
        <p:grpSpPr>
          <a:xfrm>
            <a:off x="5486384" y="8160744"/>
            <a:ext cx="2926343" cy="1489081"/>
            <a:chOff x="8919225" y="3197131"/>
            <a:chExt cx="2926343" cy="1489081"/>
          </a:xfrm>
        </p:grpSpPr>
        <p:grpSp>
          <p:nvGrpSpPr>
            <p:cNvPr id="118" name="Group 117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120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1" name="TextBox 120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119" name="Rectangle 118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2" name="B"/>
          <p:cNvGrpSpPr/>
          <p:nvPr/>
        </p:nvGrpSpPr>
        <p:grpSpPr>
          <a:xfrm>
            <a:off x="8597628" y="8160744"/>
            <a:ext cx="2934691" cy="1489081"/>
            <a:chOff x="5638103" y="3264867"/>
            <a:chExt cx="2934691" cy="1489081"/>
          </a:xfrm>
        </p:grpSpPr>
        <p:grpSp>
          <p:nvGrpSpPr>
            <p:cNvPr id="123" name="Group 122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125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6" name="TextBox 125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24" name="Rectangle 123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7" name="D"/>
          <p:cNvGrpSpPr/>
          <p:nvPr/>
        </p:nvGrpSpPr>
        <p:grpSpPr>
          <a:xfrm>
            <a:off x="8511949" y="3623577"/>
            <a:ext cx="2926343" cy="1489081"/>
            <a:chOff x="5646451" y="4870677"/>
            <a:chExt cx="2926343" cy="1489081"/>
          </a:xfrm>
        </p:grpSpPr>
        <p:grpSp>
          <p:nvGrpSpPr>
            <p:cNvPr id="128" name="Group 127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30" name="DapanC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1" name="TextBox 130"/>
              <p:cNvSpPr txBox="1"/>
              <p:nvPr/>
            </p:nvSpPr>
            <p:spPr>
              <a:xfrm>
                <a:off x="5647642" y="535360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29" name="Rectangle 12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From VietNam.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2" name="C"/>
          <p:cNvGrpSpPr/>
          <p:nvPr/>
        </p:nvGrpSpPr>
        <p:grpSpPr>
          <a:xfrm>
            <a:off x="5396531" y="3623577"/>
            <a:ext cx="2926343" cy="1489081"/>
            <a:chOff x="8919225" y="4784653"/>
            <a:chExt cx="2926343" cy="1489081"/>
          </a:xfrm>
        </p:grpSpPr>
        <p:grpSp>
          <p:nvGrpSpPr>
            <p:cNvPr id="133" name="Group 132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35" name="DapanD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6" name="TextBox 135"/>
              <p:cNvSpPr txBox="1"/>
              <p:nvPr/>
            </p:nvSpPr>
            <p:spPr>
              <a:xfrm>
                <a:off x="8970231" y="5267583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134" name="Rectangle 133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Vietnamese.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7" name="Sai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92846" y="8481859"/>
            <a:ext cx="1109766" cy="999292"/>
          </a:xfrm>
          <a:prstGeom prst="rect">
            <a:avLst/>
          </a:prstGeom>
        </p:spPr>
      </p:pic>
      <p:pic>
        <p:nvPicPr>
          <p:cNvPr id="138" name="du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827" y="3666532"/>
            <a:ext cx="1104554" cy="1104554"/>
          </a:xfrm>
          <a:prstGeom prst="rect">
            <a:avLst/>
          </a:prstGeom>
        </p:spPr>
      </p:pic>
      <p:pic>
        <p:nvPicPr>
          <p:cNvPr id="139" name="Sai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421075" y="8502617"/>
            <a:ext cx="1109766" cy="999292"/>
          </a:xfrm>
          <a:prstGeom prst="rect">
            <a:avLst/>
          </a:prstGeom>
        </p:spPr>
      </p:pic>
      <p:pic>
        <p:nvPicPr>
          <p:cNvPr id="140" name="Sai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11648" y="3937018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00240" y="474492"/>
            <a:ext cx="2471521" cy="175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1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  <p:bldLst>
      <p:bldP spid="59" grpId="0" animBg="1"/>
      <p:bldP spid="113" grpId="0" animBg="1"/>
      <p:bldP spid="11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448919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54164" y="-6728457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1955" y="-3352933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113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114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115" name="cauhoi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16" name="Rectangle 115"/>
            <p:cNvSpPr/>
            <p:nvPr/>
          </p:nvSpPr>
          <p:spPr>
            <a:xfrm>
              <a:off x="5978356" y="2247244"/>
              <a:ext cx="4765841" cy="6565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7" name="A"/>
          <p:cNvGrpSpPr/>
          <p:nvPr/>
        </p:nvGrpSpPr>
        <p:grpSpPr>
          <a:xfrm>
            <a:off x="5452290" y="3623577"/>
            <a:ext cx="2926343" cy="1489081"/>
            <a:chOff x="8919225" y="3197131"/>
            <a:chExt cx="2926343" cy="1489081"/>
          </a:xfrm>
        </p:grpSpPr>
        <p:grpSp>
          <p:nvGrpSpPr>
            <p:cNvPr id="118" name="Group 117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120" name="DapanB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1" name="TextBox 120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119" name="Rectangle 118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from Japanese.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2" name="B"/>
          <p:cNvGrpSpPr/>
          <p:nvPr/>
        </p:nvGrpSpPr>
        <p:grpSpPr>
          <a:xfrm>
            <a:off x="8563534" y="3623577"/>
            <a:ext cx="2934691" cy="1489081"/>
            <a:chOff x="5638103" y="3264867"/>
            <a:chExt cx="2934691" cy="1489081"/>
          </a:xfrm>
        </p:grpSpPr>
        <p:grpSp>
          <p:nvGrpSpPr>
            <p:cNvPr id="123" name="Group 122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125" name="DapanA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6" name="TextBox 125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24" name="Rectangle 123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Japanese.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7" name="D"/>
          <p:cNvGrpSpPr/>
          <p:nvPr/>
        </p:nvGrpSpPr>
        <p:grpSpPr>
          <a:xfrm>
            <a:off x="8808843" y="7584480"/>
            <a:ext cx="2926343" cy="1489081"/>
            <a:chOff x="5646451" y="4870677"/>
            <a:chExt cx="2926343" cy="1489081"/>
          </a:xfrm>
        </p:grpSpPr>
        <p:grpSp>
          <p:nvGrpSpPr>
            <p:cNvPr id="128" name="Group 127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30" name="DapanC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1" name="TextBox 130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29" name="Rectangle 12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2" name="C"/>
          <p:cNvGrpSpPr/>
          <p:nvPr/>
        </p:nvGrpSpPr>
        <p:grpSpPr>
          <a:xfrm>
            <a:off x="5693425" y="7584480"/>
            <a:ext cx="2926343" cy="1489081"/>
            <a:chOff x="8919225" y="4784653"/>
            <a:chExt cx="2926343" cy="1489081"/>
          </a:xfrm>
        </p:grpSpPr>
        <p:grpSp>
          <p:nvGrpSpPr>
            <p:cNvPr id="133" name="Group 132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35" name="DapanD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6" name="TextBox 135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34" name="Rectangle 133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7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58752" y="3944692"/>
            <a:ext cx="1109766" cy="999292"/>
          </a:xfrm>
          <a:prstGeom prst="rect">
            <a:avLst/>
          </a:prstGeom>
        </p:spPr>
      </p:pic>
      <p:pic>
        <p:nvPicPr>
          <p:cNvPr id="138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976" y="3549760"/>
            <a:ext cx="1104554" cy="1104554"/>
          </a:xfrm>
          <a:prstGeom prst="rect">
            <a:avLst/>
          </a:prstGeom>
        </p:spPr>
      </p:pic>
      <p:pic>
        <p:nvPicPr>
          <p:cNvPr id="139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515172" y="7894064"/>
            <a:ext cx="1109766" cy="999292"/>
          </a:xfrm>
          <a:prstGeom prst="rect">
            <a:avLst/>
          </a:prstGeom>
        </p:spPr>
      </p:pic>
      <p:pic>
        <p:nvPicPr>
          <p:cNvPr id="140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495799" y="7899719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71795" y="516721"/>
            <a:ext cx="2491110" cy="177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  <p:bldLst>
      <p:bldP spid="59" grpId="0" animBg="1"/>
      <p:bldP spid="113" grpId="0" animBg="1"/>
      <p:bldP spid="11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2881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044" y="-560364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1955" y="-5605801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978356" y="2397218"/>
              <a:ext cx="4765841" cy="5066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504202" y="3659314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English.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615446" y="3659314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from England.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804521" y="7371363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689103" y="7371363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30037" y="3959300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768" y="3623399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510850" y="7680947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491477" y="7686602"/>
            <a:ext cx="1109766" cy="999292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11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11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13798" y="462077"/>
            <a:ext cx="2375250" cy="169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3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2881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044" y="-560364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1955" y="-5605801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6059318" y="1218262"/>
              <a:ext cx="4765841" cy="8427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_________ are you?</a:t>
              </a:r>
            </a:p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I’m Malaysian.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nationality</a:t>
              </a:r>
              <a:endParaRPr lang="en-US" sz="24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country </a:t>
              </a:r>
              <a:endParaRPr lang="en-US" sz="24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come</a:t>
              </a:r>
              <a:endParaRPr lang="en-US" sz="24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</a:t>
              </a:r>
              <a:endParaRPr lang="en-US" sz="24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3539467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70" y="3203566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11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11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6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7881747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40212" y="-5657258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19588" y="-3377333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978356" y="757238"/>
              <a:ext cx="4765841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</a:p>
            <a:p>
              <a:pPr algn="ctr"/>
              <a:r>
                <a:rPr lang="en-US" sz="28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I’m __________.</a:t>
              </a:r>
              <a:endParaRPr lang="en-US" sz="28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England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America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Australia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70" y="4914647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70891" y="5185133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11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11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6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68566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503" y="-7846010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19588" y="-563020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>
            <a:hlinkClick r:id="" action="ppaction://hlinkshowjump?jump=nextslide"/>
          </p:cNvPr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978356" y="757238"/>
              <a:ext cx="4765841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______ nationality are you?</a:t>
              </a:r>
            </a:p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I’m Japanese.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When 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990" y="3165664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11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11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7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6" grpId="0" animBg="1"/>
      <p:bldP spid="8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68566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503" y="-7846010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19588" y="-563020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167" y="205194"/>
            <a:ext cx="1764881" cy="1017453"/>
          </a:xfrm>
          <a:prstGeom prst="rect">
            <a:avLst/>
          </a:prstGeom>
        </p:spPr>
      </p:pic>
      <p:pic>
        <p:nvPicPr>
          <p:cNvPr id="19" name="Picture 18">
            <a:hlinkClick r:id="" action="ppaction://macro?name=cong211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28" y="331283"/>
            <a:ext cx="1362992" cy="2100292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111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6424" flipH="1">
            <a:off x="1019475" y="404136"/>
            <a:ext cx="1772992" cy="168313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62" y="1826771"/>
            <a:ext cx="1624554" cy="1050988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685" y="2626827"/>
            <a:ext cx="1981372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5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1320" r="1868"/>
          <a:stretch/>
        </p:blipFill>
        <p:spPr>
          <a:xfrm>
            <a:off x="225980" y="1540397"/>
            <a:ext cx="11612063" cy="33635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2401" y="323619"/>
            <a:ext cx="28186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number.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3844417" y="4154018"/>
            <a:ext cx="1888620" cy="555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Rectangle 4"/>
          <p:cNvSpPr/>
          <p:nvPr/>
        </p:nvSpPr>
        <p:spPr>
          <a:xfrm>
            <a:off x="9595823" y="4171423"/>
            <a:ext cx="1888620" cy="555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968714" y="4159429"/>
            <a:ext cx="1888620" cy="555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6720120" y="4171423"/>
            <a:ext cx="1888620" cy="555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AB2270D9-918C-48E5-A81F-5158534BFD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0542" y="5569966"/>
            <a:ext cx="452422" cy="457200"/>
          </a:xfrm>
          <a:prstGeom prst="rect">
            <a:avLst/>
          </a:prstGeom>
        </p:spPr>
      </p:pic>
      <p:sp>
        <p:nvSpPr>
          <p:cNvPr id="14" name="Flowchart: Preparation 13">
            <a:extLst>
              <a:ext uri="{FF2B5EF4-FFF2-40B4-BE49-F238E27FC236}">
                <a16:creationId xmlns:a16="http://schemas.microsoft.com/office/drawing/2014/main" xmlns="" id="{09B8B1CA-CD74-40FE-A1A2-EB87C18EF51F}"/>
              </a:ext>
            </a:extLst>
          </p:cNvPr>
          <p:cNvSpPr/>
          <p:nvPr/>
        </p:nvSpPr>
        <p:spPr>
          <a:xfrm>
            <a:off x="9957983" y="5569966"/>
            <a:ext cx="551543" cy="457200"/>
          </a:xfrm>
          <a:prstGeom prst="flowChartPreparation">
            <a:avLst/>
          </a:prstGeom>
          <a:solidFill>
            <a:srgbClr val="BDED00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15" name="Flowchart: Preparation 14">
            <a:extLst>
              <a:ext uri="{FF2B5EF4-FFF2-40B4-BE49-F238E27FC236}">
                <a16:creationId xmlns:a16="http://schemas.microsoft.com/office/drawing/2014/main" xmlns="" id="{2607BF73-4B75-4912-8500-94FA0169F1D4}"/>
              </a:ext>
            </a:extLst>
          </p:cNvPr>
          <p:cNvSpPr/>
          <p:nvPr/>
        </p:nvSpPr>
        <p:spPr>
          <a:xfrm>
            <a:off x="9230014" y="5569966"/>
            <a:ext cx="551543" cy="457200"/>
          </a:xfrm>
          <a:prstGeom prst="flowChartPreparation">
            <a:avLst/>
          </a:prstGeom>
          <a:solidFill>
            <a:srgbClr val="BDED00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16" name="Flowchart: Preparation 15">
            <a:extLst>
              <a:ext uri="{FF2B5EF4-FFF2-40B4-BE49-F238E27FC236}">
                <a16:creationId xmlns:a16="http://schemas.microsoft.com/office/drawing/2014/main" xmlns="" id="{0969B8B8-7000-4C7B-B996-8E007793319F}"/>
              </a:ext>
            </a:extLst>
          </p:cNvPr>
          <p:cNvSpPr/>
          <p:nvPr/>
        </p:nvSpPr>
        <p:spPr>
          <a:xfrm>
            <a:off x="8502045" y="5569966"/>
            <a:ext cx="551543" cy="457200"/>
          </a:xfrm>
          <a:prstGeom prst="flowChartPreparation">
            <a:avLst/>
          </a:prstGeom>
          <a:solidFill>
            <a:srgbClr val="BDED00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17" name="Flowchart: Preparation 16">
            <a:extLst>
              <a:ext uri="{FF2B5EF4-FFF2-40B4-BE49-F238E27FC236}">
                <a16:creationId xmlns:a16="http://schemas.microsoft.com/office/drawing/2014/main" xmlns="" id="{B1368607-AB60-43BE-A518-8458C4C4AB3A}"/>
              </a:ext>
            </a:extLst>
          </p:cNvPr>
          <p:cNvSpPr/>
          <p:nvPr/>
        </p:nvSpPr>
        <p:spPr>
          <a:xfrm>
            <a:off x="7774076" y="5569966"/>
            <a:ext cx="551543" cy="457200"/>
          </a:xfrm>
          <a:prstGeom prst="flowChartPreparation">
            <a:avLst/>
          </a:prstGeom>
          <a:solidFill>
            <a:srgbClr val="BDED00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4633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2 I'm from Japan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2 I'm from Japan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2 I'm from Japan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2 I'm from Japan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2 I'm from Japan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4" grpId="0" animBg="1"/>
      <p:bldP spid="15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911" y="673813"/>
            <a:ext cx="7422210" cy="58498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2401" y="323619"/>
            <a:ext cx="2276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Look and write</a:t>
            </a:r>
          </a:p>
        </p:txBody>
      </p:sp>
      <p:sp>
        <p:nvSpPr>
          <p:cNvPr id="2" name="Rectangle 1"/>
          <p:cNvSpPr/>
          <p:nvPr/>
        </p:nvSpPr>
        <p:spPr>
          <a:xfrm>
            <a:off x="4064000" y="2941320"/>
            <a:ext cx="1097280" cy="269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3530600" y="3245794"/>
            <a:ext cx="1414780" cy="269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  <p:sp>
        <p:nvSpPr>
          <p:cNvPr id="7" name="Rectangle 6"/>
          <p:cNvSpPr/>
          <p:nvPr/>
        </p:nvSpPr>
        <p:spPr>
          <a:xfrm>
            <a:off x="8583932" y="2907974"/>
            <a:ext cx="1154428" cy="3025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</a:p>
        </p:txBody>
      </p:sp>
      <p:sp>
        <p:nvSpPr>
          <p:cNvPr id="8" name="Rectangle 7"/>
          <p:cNvSpPr/>
          <p:nvPr/>
        </p:nvSpPr>
        <p:spPr>
          <a:xfrm>
            <a:off x="8092440" y="3210560"/>
            <a:ext cx="1414780" cy="3501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  <p:sp>
        <p:nvSpPr>
          <p:cNvPr id="9" name="Rectangle 8"/>
          <p:cNvSpPr/>
          <p:nvPr/>
        </p:nvSpPr>
        <p:spPr>
          <a:xfrm>
            <a:off x="4035426" y="5865787"/>
            <a:ext cx="1154428" cy="3025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30600" y="6168372"/>
            <a:ext cx="1414780" cy="2875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711058" y="5844032"/>
            <a:ext cx="1154428" cy="3025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87944" y="6178789"/>
            <a:ext cx="1414780" cy="2875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</p:spTree>
    <p:extLst>
      <p:ext uri="{BB962C8B-B14F-4D97-AF65-F5344CB8AC3E}">
        <p14:creationId xmlns:p14="http://schemas.microsoft.com/office/powerpoint/2010/main" val="29872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2401" y="323619"/>
            <a:ext cx="16401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Let's play</a:t>
            </a:r>
          </a:p>
        </p:txBody>
      </p:sp>
    </p:spTree>
    <p:extLst>
      <p:ext uri="{BB962C8B-B14F-4D97-AF65-F5344CB8AC3E}">
        <p14:creationId xmlns:p14="http://schemas.microsoft.com/office/powerpoint/2010/main" val="1512611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56217" y="2696251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92870" y="3712979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Việt Nam</a:t>
            </a:r>
          </a:p>
        </p:txBody>
      </p:sp>
      <p:sp>
        <p:nvSpPr>
          <p:cNvPr id="5" name="Rectangle 4"/>
          <p:cNvSpPr/>
          <p:nvPr/>
        </p:nvSpPr>
        <p:spPr>
          <a:xfrm>
            <a:off x="926772" y="362238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04" y="1591617"/>
            <a:ext cx="2552700" cy="36467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56217" y="3251314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/ˌviːetnəˈmiːz/</a:t>
            </a:r>
          </a:p>
        </p:txBody>
      </p:sp>
    </p:spTree>
    <p:extLst>
      <p:ext uri="{BB962C8B-B14F-4D97-AF65-F5344CB8AC3E}">
        <p14:creationId xmlns:p14="http://schemas.microsoft.com/office/powerpoint/2010/main" val="170093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08389" y="2704797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5042" y="3721525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Mĩ/ Hoa Kì</a:t>
            </a:r>
          </a:p>
        </p:txBody>
      </p:sp>
      <p:sp>
        <p:nvSpPr>
          <p:cNvPr id="9" name="Rectangle 8"/>
          <p:cNvSpPr/>
          <p:nvPr/>
        </p:nvSpPr>
        <p:spPr>
          <a:xfrm>
            <a:off x="926772" y="362238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83" r="64311" b="11900"/>
          <a:stretch/>
        </p:blipFill>
        <p:spPr>
          <a:xfrm>
            <a:off x="1744724" y="1874356"/>
            <a:ext cx="2399985" cy="35251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08389" y="3259860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/əˈmerɪkən/</a:t>
            </a:r>
          </a:p>
        </p:txBody>
      </p:sp>
    </p:spTree>
    <p:extLst>
      <p:ext uri="{BB962C8B-B14F-4D97-AF65-F5344CB8AC3E}">
        <p14:creationId xmlns:p14="http://schemas.microsoft.com/office/powerpoint/2010/main" val="305598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85301" y="2448423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21954" y="3465151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Malaysia</a:t>
            </a:r>
          </a:p>
        </p:txBody>
      </p:sp>
      <p:sp>
        <p:nvSpPr>
          <p:cNvPr id="8" name="Rectangle 7"/>
          <p:cNvSpPr/>
          <p:nvPr/>
        </p:nvSpPr>
        <p:spPr>
          <a:xfrm>
            <a:off x="926772" y="362238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6" b="53645"/>
          <a:stretch/>
        </p:blipFill>
        <p:spPr>
          <a:xfrm>
            <a:off x="1396488" y="1559262"/>
            <a:ext cx="2907564" cy="38117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85300" y="3049120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/məˈleɪziən/</a:t>
            </a:r>
          </a:p>
        </p:txBody>
      </p:sp>
    </p:spTree>
    <p:extLst>
      <p:ext uri="{BB962C8B-B14F-4D97-AF65-F5344CB8AC3E}">
        <p14:creationId xmlns:p14="http://schemas.microsoft.com/office/powerpoint/2010/main" val="161666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98946" y="2465514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5599" y="3482242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Nhật</a:t>
            </a:r>
          </a:p>
        </p:txBody>
      </p:sp>
      <p:sp>
        <p:nvSpPr>
          <p:cNvPr id="9" name="Rectangle 8"/>
          <p:cNvSpPr/>
          <p:nvPr/>
        </p:nvSpPr>
        <p:spPr>
          <a:xfrm>
            <a:off x="926772" y="362238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648" y="1689862"/>
            <a:ext cx="2530059" cy="35847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98946" y="3020576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/ˌdʒæpəˈniːz/</a:t>
            </a:r>
          </a:p>
        </p:txBody>
      </p:sp>
    </p:spTree>
    <p:extLst>
      <p:ext uri="{BB962C8B-B14F-4D97-AF65-F5344CB8AC3E}">
        <p14:creationId xmlns:p14="http://schemas.microsoft.com/office/powerpoint/2010/main" val="268690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32232" y="2491152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68885" y="3507880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Úc</a:t>
            </a:r>
          </a:p>
        </p:txBody>
      </p:sp>
      <p:sp>
        <p:nvSpPr>
          <p:cNvPr id="9" name="Rectangle 8"/>
          <p:cNvSpPr/>
          <p:nvPr/>
        </p:nvSpPr>
        <p:spPr>
          <a:xfrm>
            <a:off x="926772" y="362238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7" t="45857" r="33961" b="8037"/>
          <a:stretch/>
        </p:blipFill>
        <p:spPr>
          <a:xfrm>
            <a:off x="2119256" y="1479820"/>
            <a:ext cx="2068347" cy="37331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68885" y="3046215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/ɔːˈstreɪliən/</a:t>
            </a:r>
          </a:p>
        </p:txBody>
      </p:sp>
    </p:spTree>
    <p:extLst>
      <p:ext uri="{BB962C8B-B14F-4D97-AF65-F5344CB8AC3E}">
        <p14:creationId xmlns:p14="http://schemas.microsoft.com/office/powerpoint/2010/main" val="173073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67650" y="2815891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67650" y="3832619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Anh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6772" y="362238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8" t="46106" r="1058" b="7539"/>
          <a:stretch/>
        </p:blipFill>
        <p:spPr>
          <a:xfrm flipH="1">
            <a:off x="1613365" y="2020791"/>
            <a:ext cx="2603155" cy="34127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82479" y="3416588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/ˈɪŋɡlɪʃ/</a:t>
            </a:r>
          </a:p>
        </p:txBody>
      </p:sp>
    </p:spTree>
    <p:extLst>
      <p:ext uri="{BB962C8B-B14F-4D97-AF65-F5344CB8AC3E}">
        <p14:creationId xmlns:p14="http://schemas.microsoft.com/office/powerpoint/2010/main" val="378799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8" t="46106" r="1058" b="7539"/>
          <a:stretch/>
        </p:blipFill>
        <p:spPr>
          <a:xfrm flipH="1">
            <a:off x="8778650" y="3714236"/>
            <a:ext cx="1183434" cy="15514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7" t="45857" r="33961" b="8037"/>
          <a:stretch/>
        </p:blipFill>
        <p:spPr>
          <a:xfrm>
            <a:off x="5583909" y="3680921"/>
            <a:ext cx="859601" cy="15514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401" y="3714236"/>
            <a:ext cx="1095002" cy="15514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6" b="53645"/>
          <a:stretch/>
        </p:blipFill>
        <p:spPr>
          <a:xfrm>
            <a:off x="1916185" y="869852"/>
            <a:ext cx="1183434" cy="15514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4500" y="2324152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4500" y="3145837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Ma-lay-si-a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0307" y="2324152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20307" y="3145837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Việt Nam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76965" y="2324152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76965" y="3145837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Mĩ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4500" y="5145253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4500" y="6063439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Nhật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20307" y="5145253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20307" y="6063439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Úc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76965" y="5145253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76965" y="6063439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Anh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51184" y="309682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83" r="64311" b="11900"/>
          <a:stretch/>
        </p:blipFill>
        <p:spPr>
          <a:xfrm>
            <a:off x="8842234" y="869852"/>
            <a:ext cx="1056266" cy="155146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0696" y="869852"/>
            <a:ext cx="1086026" cy="155146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099619" y="284065"/>
            <a:ext cx="7245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Nationality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/ˌnæʃəˈnæləti/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(quốc tịch)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4495" y="2776214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/məˈleɪziən/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20302" y="2776214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/ˌviːetnəˈmiːz/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76960" y="2776214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/əˈmerɪkən/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4495" y="5693816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/ˌdʒæpəˈniːz/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20302" y="5693816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/ɔːˈstreɪliən/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176960" y="5693816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/ˈɪŋɡlɪʃ/</a:t>
            </a:r>
          </a:p>
        </p:txBody>
      </p:sp>
    </p:spTree>
    <p:extLst>
      <p:ext uri="{BB962C8B-B14F-4D97-AF65-F5344CB8AC3E}">
        <p14:creationId xmlns:p14="http://schemas.microsoft.com/office/powerpoint/2010/main" val="371924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</TotalTime>
  <Words>769</Words>
  <Application>Microsoft Office PowerPoint</Application>
  <PresentationFormat>Custom</PresentationFormat>
  <Paragraphs>228</Paragraphs>
  <Slides>29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Arial</vt:lpstr>
      <vt:lpstr>Arial Black</vt:lpstr>
      <vt:lpstr>Tahoma</vt:lpstr>
      <vt:lpstr>Harrington</vt:lpstr>
      <vt:lpstr>.VnAristote</vt:lpstr>
      <vt:lpstr>.VnBlack</vt:lpstr>
      <vt:lpstr>Century Gothic</vt:lpstr>
      <vt:lpstr>黑体</vt:lpstr>
      <vt:lpstr>Calibri</vt:lpstr>
      <vt:lpstr>.VnCooperH</vt:lpstr>
      <vt:lpstr>Wingdings</vt:lpstr>
      <vt:lpstr>.VnRevue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77</cp:revision>
  <dcterms:created xsi:type="dcterms:W3CDTF">2021-05-06T05:21:26Z</dcterms:created>
  <dcterms:modified xsi:type="dcterms:W3CDTF">2021-08-24T16:25:02Z</dcterms:modified>
</cp:coreProperties>
</file>