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7" r:id="rId2"/>
    <p:sldId id="258" r:id="rId3"/>
    <p:sldId id="301" r:id="rId4"/>
    <p:sldId id="302" r:id="rId5"/>
    <p:sldId id="259" r:id="rId6"/>
    <p:sldId id="300" r:id="rId7"/>
    <p:sldId id="263" r:id="rId8"/>
    <p:sldId id="317" r:id="rId9"/>
    <p:sldId id="318" r:id="rId10"/>
    <p:sldId id="319" r:id="rId11"/>
    <p:sldId id="320" r:id="rId12"/>
    <p:sldId id="327" r:id="rId13"/>
    <p:sldId id="331" r:id="rId14"/>
    <p:sldId id="332" r:id="rId15"/>
    <p:sldId id="333" r:id="rId16"/>
    <p:sldId id="274" r:id="rId17"/>
    <p:sldId id="276" r:id="rId18"/>
    <p:sldId id="314" r:id="rId19"/>
    <p:sldId id="315" r:id="rId20"/>
    <p:sldId id="316" r:id="rId21"/>
    <p:sldId id="280" r:id="rId22"/>
    <p:sldId id="294" r:id="rId23"/>
    <p:sldId id="295" r:id="rId24"/>
    <p:sldId id="296" r:id="rId25"/>
    <p:sldId id="297" r:id="rId26"/>
    <p:sldId id="306" r:id="rId27"/>
    <p:sldId id="307" r:id="rId28"/>
    <p:sldId id="309" r:id="rId29"/>
    <p:sldId id="308" r:id="rId30"/>
    <p:sldId id="323" r:id="rId31"/>
    <p:sldId id="310" r:id="rId32"/>
    <p:sldId id="321" r:id="rId33"/>
    <p:sldId id="322" r:id="rId34"/>
    <p:sldId id="326" r:id="rId35"/>
    <p:sldId id="324" r:id="rId36"/>
    <p:sldId id="325" r:id="rId37"/>
    <p:sldId id="311" r:id="rId38"/>
  </p:sldIdLst>
  <p:sldSz cx="12192000" cy="6858000"/>
  <p:notesSz cx="6858000" cy="9144000"/>
  <p:embeddedFontLst>
    <p:embeddedFont>
      <p:font typeface="Arial Black" panose="020B0604020202020204" pitchFamily="34" charset="0"/>
      <p:bold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Century Gothic" panose="020B0502020202020204" pitchFamily="34" charset="0"/>
      <p:regular r:id="rId47"/>
      <p:bold r:id="rId48"/>
      <p:italic r:id="rId49"/>
      <p:boldItalic r:id="rId50"/>
    </p:embeddedFont>
    <p:embeddedFont>
      <p:font typeface="Constantia" panose="02030602050306030303" pitchFamily="18" charset="0"/>
      <p:regular r:id="rId51"/>
      <p:bold r:id="rId52"/>
      <p:italic r:id="rId53"/>
      <p:boldItalic r:id="rId54"/>
    </p:embeddedFont>
    <p:embeddedFont>
      <p:font typeface="Cooper Black" panose="0208090404030B020404" pitchFamily="18" charset="77"/>
      <p:regular r:id="rId55"/>
    </p:embeddedFont>
    <p:embeddedFont>
      <p:font typeface="Georgia" panose="02040502050405020303" pitchFamily="18" charset="0"/>
      <p:regular r:id="rId56"/>
      <p:bold r:id="rId57"/>
      <p:italic r:id="rId58"/>
      <p:boldItalic r:id="rId59"/>
    </p:embeddedFont>
    <p:embeddedFont>
      <p:font typeface="Tahoma" panose="020B0604030504040204" pitchFamily="3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12C"/>
    <a:srgbClr val="FFA7A7"/>
    <a:srgbClr val="EF5752"/>
    <a:srgbClr val="8D42C6"/>
    <a:srgbClr val="FFFFFF"/>
    <a:srgbClr val="FFFF66"/>
    <a:srgbClr val="FF2929"/>
    <a:srgbClr val="F650E2"/>
    <a:srgbClr val="F48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10" autoAdjust="0"/>
    <p:restoredTop sz="94660"/>
  </p:normalViewPr>
  <p:slideViewPr>
    <p:cSldViewPr snapToGrid="0">
      <p:cViewPr varScale="1">
        <p:scale>
          <a:sx n="41" d="100"/>
          <a:sy n="41" d="100"/>
        </p:scale>
        <p:origin x="200" y="7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C52C9-B7F0-4743-9D8D-16CD1B142CD2}" type="datetimeFigureOut">
              <a:rPr lang="en-US" smtClean="0"/>
              <a:t>3/23/22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F78BC-F892-49AD-BEB6-1E4F023E846D}" type="slidenum">
              <a:rPr lang="en-US" smtClean="0"/>
              <a:t>‹#›</a:t>
            </a:fld>
            <a:endParaRPr lang="en-US"/>
          </a:p>
        </p:txBody>
      </p:sp>
    </p:spTree>
    <p:extLst>
      <p:ext uri="{BB962C8B-B14F-4D97-AF65-F5344CB8AC3E}">
        <p14:creationId xmlns:p14="http://schemas.microsoft.com/office/powerpoint/2010/main" val="323920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a:p>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26</a:t>
            </a:fld>
            <a:endParaRPr lang="en-US"/>
          </a:p>
        </p:txBody>
      </p:sp>
    </p:spTree>
    <p:extLst>
      <p:ext uri="{BB962C8B-B14F-4D97-AF65-F5344CB8AC3E}">
        <p14:creationId xmlns:p14="http://schemas.microsoft.com/office/powerpoint/2010/main" val="2442163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35</a:t>
            </a:fld>
            <a:endParaRPr lang="en-US"/>
          </a:p>
        </p:txBody>
      </p:sp>
    </p:spTree>
    <p:extLst>
      <p:ext uri="{BB962C8B-B14F-4D97-AF65-F5344CB8AC3E}">
        <p14:creationId xmlns:p14="http://schemas.microsoft.com/office/powerpoint/2010/main" val="352355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36</a:t>
            </a:fld>
            <a:endParaRPr lang="en-US"/>
          </a:p>
        </p:txBody>
      </p:sp>
    </p:spTree>
    <p:extLst>
      <p:ext uri="{BB962C8B-B14F-4D97-AF65-F5344CB8AC3E}">
        <p14:creationId xmlns:p14="http://schemas.microsoft.com/office/powerpoint/2010/main" val="389882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37</a:t>
            </a:fld>
            <a:endParaRPr lang="en-US"/>
          </a:p>
        </p:txBody>
      </p:sp>
    </p:spTree>
    <p:extLst>
      <p:ext uri="{BB962C8B-B14F-4D97-AF65-F5344CB8AC3E}">
        <p14:creationId xmlns:p14="http://schemas.microsoft.com/office/powerpoint/2010/main" val="191460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27</a:t>
            </a:fld>
            <a:endParaRPr lang="en-US"/>
          </a:p>
        </p:txBody>
      </p:sp>
    </p:spTree>
    <p:extLst>
      <p:ext uri="{BB962C8B-B14F-4D97-AF65-F5344CB8AC3E}">
        <p14:creationId xmlns:p14="http://schemas.microsoft.com/office/powerpoint/2010/main" val="55881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28</a:t>
            </a:fld>
            <a:endParaRPr lang="en-US"/>
          </a:p>
        </p:txBody>
      </p:sp>
    </p:spTree>
    <p:extLst>
      <p:ext uri="{BB962C8B-B14F-4D97-AF65-F5344CB8AC3E}">
        <p14:creationId xmlns:p14="http://schemas.microsoft.com/office/powerpoint/2010/main" val="25830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29</a:t>
            </a:fld>
            <a:endParaRPr lang="en-US"/>
          </a:p>
        </p:txBody>
      </p:sp>
    </p:spTree>
    <p:extLst>
      <p:ext uri="{BB962C8B-B14F-4D97-AF65-F5344CB8AC3E}">
        <p14:creationId xmlns:p14="http://schemas.microsoft.com/office/powerpoint/2010/main" val="13222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30</a:t>
            </a:fld>
            <a:endParaRPr lang="en-US"/>
          </a:p>
        </p:txBody>
      </p:sp>
    </p:spTree>
    <p:extLst>
      <p:ext uri="{BB962C8B-B14F-4D97-AF65-F5344CB8AC3E}">
        <p14:creationId xmlns:p14="http://schemas.microsoft.com/office/powerpoint/2010/main" val="74583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31</a:t>
            </a:fld>
            <a:endParaRPr lang="en-US"/>
          </a:p>
        </p:txBody>
      </p:sp>
    </p:spTree>
    <p:extLst>
      <p:ext uri="{BB962C8B-B14F-4D97-AF65-F5344CB8AC3E}">
        <p14:creationId xmlns:p14="http://schemas.microsoft.com/office/powerpoint/2010/main" val="283919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32</a:t>
            </a:fld>
            <a:endParaRPr lang="en-US"/>
          </a:p>
        </p:txBody>
      </p:sp>
    </p:spTree>
    <p:extLst>
      <p:ext uri="{BB962C8B-B14F-4D97-AF65-F5344CB8AC3E}">
        <p14:creationId xmlns:p14="http://schemas.microsoft.com/office/powerpoint/2010/main" val="24708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33</a:t>
            </a:fld>
            <a:endParaRPr lang="en-US"/>
          </a:p>
        </p:txBody>
      </p:sp>
    </p:spTree>
    <p:extLst>
      <p:ext uri="{BB962C8B-B14F-4D97-AF65-F5344CB8AC3E}">
        <p14:creationId xmlns:p14="http://schemas.microsoft.com/office/powerpoint/2010/main" val="46252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34</a:t>
            </a:fld>
            <a:endParaRPr lang="en-US"/>
          </a:p>
        </p:txBody>
      </p:sp>
    </p:spTree>
    <p:extLst>
      <p:ext uri="{BB962C8B-B14F-4D97-AF65-F5344CB8AC3E}">
        <p14:creationId xmlns:p14="http://schemas.microsoft.com/office/powerpoint/2010/main" val="399832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24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8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516085-541D-416A-B7D6-D4F739AA3536}" type="datetimeFigureOut">
              <a:rPr lang="en-US" smtClean="0"/>
              <a:t>3/23/22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0AB4162-FE92-408E-A9F8-84A6CD2CEAF6}" type="slidenum">
              <a:rPr lang="en-US" smtClean="0"/>
              <a:t>‹#›</a:t>
            </a:fld>
            <a:endParaRPr lang="en-US"/>
          </a:p>
        </p:txBody>
      </p:sp>
    </p:spTree>
    <p:extLst>
      <p:ext uri="{BB962C8B-B14F-4D97-AF65-F5344CB8AC3E}">
        <p14:creationId xmlns:p14="http://schemas.microsoft.com/office/powerpoint/2010/main" val="3829108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516085-541D-416A-B7D6-D4F739AA3536}" type="datetimeFigureOut">
              <a:rPr lang="en-US" smtClean="0"/>
              <a:t>3/23/22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0AB4162-FE92-408E-A9F8-84A6CD2CEAF6}" type="slidenum">
              <a:rPr lang="en-US" smtClean="0"/>
              <a:t>‹#›</a:t>
            </a:fld>
            <a:endParaRPr lang="en-US"/>
          </a:p>
        </p:txBody>
      </p:sp>
    </p:spTree>
    <p:extLst>
      <p:ext uri="{BB962C8B-B14F-4D97-AF65-F5344CB8AC3E}">
        <p14:creationId xmlns:p14="http://schemas.microsoft.com/office/powerpoint/2010/main" val="469157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57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46C1DE-A75B-4A5C-8862-478908DD27D4}"/>
              </a:ext>
            </a:extLst>
          </p:cNvPr>
          <p:cNvPicPr>
            <a:picLocks noChangeAspect="1"/>
          </p:cNvPicPr>
          <p:nvPr userDrawn="1"/>
        </p:nvPicPr>
        <p:blipFill>
          <a:blip r:embed="rId6"/>
          <a:stretch>
            <a:fillRect/>
          </a:stretch>
        </p:blipFill>
        <p:spPr>
          <a:xfrm>
            <a:off x="0" y="20451"/>
            <a:ext cx="12192000" cy="6817097"/>
          </a:xfrm>
          <a:prstGeom prst="rect">
            <a:avLst/>
          </a:prstGeom>
        </p:spPr>
      </p:pic>
    </p:spTree>
    <p:extLst>
      <p:ext uri="{BB962C8B-B14F-4D97-AF65-F5344CB8AC3E}">
        <p14:creationId xmlns:p14="http://schemas.microsoft.com/office/powerpoint/2010/main" val="2341839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7.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image" Target="../media/image20.png"/><Relationship Id="rId4" Type="http://schemas.openxmlformats.org/officeDocument/2006/relationships/audio" Target="../media/audio8.wav"/><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9.png"/><Relationship Id="rId3" Type="http://schemas.openxmlformats.org/officeDocument/2006/relationships/slideLayout" Target="../slideLayouts/slideLayout3.xml"/><Relationship Id="rId7" Type="http://schemas.openxmlformats.org/officeDocument/2006/relationships/image" Target="../media/image24.png"/><Relationship Id="rId12"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image" Target="../media/image26.png"/><Relationship Id="rId1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5.gif"/><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3.wdp"/><Relationship Id="rId1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5.gif"/><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24.png"/><Relationship Id="rId1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 Id="rId1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2.pn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35.png"/><Relationship Id="rId12"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slide" Target="slide26.xml"/><Relationship Id="rId11" Type="http://schemas.openxmlformats.org/officeDocument/2006/relationships/image" Target="../media/image28.png"/><Relationship Id="rId5" Type="http://schemas.openxmlformats.org/officeDocument/2006/relationships/image" Target="../media/image34.png"/><Relationship Id="rId10" Type="http://schemas.openxmlformats.org/officeDocument/2006/relationships/image" Target="../media/image25.gif"/><Relationship Id="rId4" Type="http://schemas.openxmlformats.org/officeDocument/2006/relationships/image" Target="../media/image23.png"/><Relationship Id="rId9" Type="http://schemas.microsoft.com/office/2007/relationships/hdphoto" Target="../media/hdphoto2.wdp"/><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4"/>
          <p:cNvSpPr txBox="1"/>
          <p:nvPr/>
        </p:nvSpPr>
        <p:spPr>
          <a:xfrm>
            <a:off x="3160906" y="1486304"/>
            <a:ext cx="5870188" cy="887587"/>
          </a:xfrm>
          <a:prstGeom prst="rect">
            <a:avLst/>
          </a:prstGeom>
          <a:noFill/>
          <a:ln w="9525">
            <a:noFill/>
          </a:ln>
        </p:spPr>
        <p:txBody>
          <a:bodyPr wrap="square">
            <a:prstTxWarp prst="textDeflate">
              <a:avLst/>
            </a:prstTxWarp>
            <a:spAutoFit/>
          </a:bodyPr>
          <a:lstStyle/>
          <a:p>
            <a:pPr lvl="0" algn="ctr" defTabSz="1500505">
              <a:spcBef>
                <a:spcPct val="50000"/>
              </a:spcBef>
            </a:pPr>
            <a:r>
              <a:rPr lang="en-US" altLang="zh-CN" sz="1600" b="1" dirty="0">
                <a:ln w="0"/>
                <a:solidFill>
                  <a:srgbClr val="002060"/>
                </a:solidFill>
                <a:effectLst>
                  <a:outerShdw blurRad="38100" dist="19050" dir="2700000" algn="tl" rotWithShape="0">
                    <a:schemeClr val="dk1">
                      <a:alpha val="40000"/>
                    </a:schemeClr>
                  </a:outerShdw>
                </a:effectLst>
                <a:latin typeface="Constantia" panose="02030602050306030303" pitchFamily="18" charset="0"/>
                <a:ea typeface="黑体" panose="02010609060101010101" pitchFamily="2" charset="-122"/>
              </a:rPr>
              <a:t>Unit 18 – Lesson 1</a:t>
            </a:r>
            <a:endParaRPr lang="zh-CN" altLang="en-US" sz="1600" b="1" dirty="0">
              <a:ln w="0"/>
              <a:solidFill>
                <a:srgbClr val="002060"/>
              </a:solidFill>
              <a:effectLst>
                <a:outerShdw blurRad="38100" dist="19050" dir="2700000" algn="tl" rotWithShape="0">
                  <a:schemeClr val="dk1">
                    <a:alpha val="40000"/>
                  </a:schemeClr>
                </a:outerShdw>
              </a:effectLst>
              <a:latin typeface="Constantia" panose="02030602050306030303" pitchFamily="18" charset="0"/>
              <a:ea typeface="黑体" panose="02010609060101010101" pitchFamily="2" charset="-122"/>
            </a:endParaRPr>
          </a:p>
        </p:txBody>
      </p:sp>
      <p:sp>
        <p:nvSpPr>
          <p:cNvPr id="5" name="MsPham5"/>
          <p:cNvSpPr txBox="1"/>
          <p:nvPr/>
        </p:nvSpPr>
        <p:spPr>
          <a:xfrm>
            <a:off x="1276350" y="3169760"/>
            <a:ext cx="10121704" cy="1200329"/>
          </a:xfrm>
          <a:prstGeom prst="rect">
            <a:avLst/>
          </a:prstGeom>
          <a:noFill/>
          <a:ln w="9525">
            <a:noFill/>
          </a:ln>
        </p:spPr>
        <p:txBody>
          <a:bodyPr wrap="square">
            <a:spAutoFit/>
          </a:bodyPr>
          <a:lstStyle/>
          <a:p>
            <a:pPr lvl="0" algn="ctr" defTabSz="1500505"/>
            <a:r>
              <a:rPr lang="en-US" sz="7200" dirty="0">
                <a:ln w="28575">
                  <a:solidFill>
                    <a:srgbClr val="FF0000"/>
                  </a:solidFill>
                </a:ln>
                <a:solidFill>
                  <a:srgbClr val="FFFF66"/>
                </a:solidFill>
                <a:effectLst>
                  <a:outerShdw blurRad="60007" dist="200025" dir="15000000" sy="30000" kx="-1800000" algn="bl" rotWithShape="0">
                    <a:prstClr val="black">
                      <a:alpha val="32000"/>
                    </a:prstClr>
                  </a:outerShdw>
                </a:effectLst>
                <a:latin typeface="Cooper Black" panose="0208090404030B020404" pitchFamily="18" charset="0"/>
                <a:ea typeface="黑体" panose="02010609060101010101" pitchFamily="2" charset="-122"/>
              </a:rPr>
              <a:t>What are you doing?</a:t>
            </a:r>
          </a:p>
        </p:txBody>
      </p:sp>
    </p:spTree>
    <p:extLst>
      <p:ext uri="{BB962C8B-B14F-4D97-AF65-F5344CB8AC3E}">
        <p14:creationId xmlns:p14="http://schemas.microsoft.com/office/powerpoint/2010/main" val="194211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ppt_x</p:attrName>
                                        </p:attrNameLst>
                                      </p:cBhvr>
                                      <p:tavLst>
                                        <p:tav tm="0">
                                          <p:val>
                                            <p:strVal val="#ppt_x"/>
                                          </p:val>
                                        </p:tav>
                                        <p:tav tm="100000">
                                          <p:val>
                                            <p:strVal val="#ppt_x"/>
                                          </p:val>
                                        </p:tav>
                                      </p:tavLst>
                                    </p:anim>
                                    <p:anim calcmode="lin" valueType="num">
                                      <p:cBhvr>
                                        <p:cTn id="14"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11801" y="1922887"/>
              <a:ext cx="4223456"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Listening to music</a:t>
              </a:r>
            </a:p>
          </p:txBody>
        </p:sp>
      </p:grpSp>
      <p:sp>
        <p:nvSpPr>
          <p:cNvPr id="22" name="Folded Corner 21"/>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6" name="Picture 25"/>
          <p:cNvPicPr>
            <a:picLocks noChangeAspect="1"/>
          </p:cNvPicPr>
          <p:nvPr/>
        </p:nvPicPr>
        <p:blipFill>
          <a:blip r:embed="rId5"/>
          <a:stretch>
            <a:fillRect/>
          </a:stretch>
        </p:blipFill>
        <p:spPr>
          <a:xfrm>
            <a:off x="8715927" y="4400647"/>
            <a:ext cx="1877230" cy="1510977"/>
          </a:xfrm>
          <a:prstGeom prst="rect">
            <a:avLst/>
          </a:prstGeom>
        </p:spPr>
      </p:pic>
      <p:pic>
        <p:nvPicPr>
          <p:cNvPr id="28" name="Picture 27"/>
          <p:cNvPicPr>
            <a:picLocks noChangeAspect="1"/>
          </p:cNvPicPr>
          <p:nvPr/>
        </p:nvPicPr>
        <p:blipFill>
          <a:blip r:embed="rId6"/>
          <a:stretch>
            <a:fillRect/>
          </a:stretch>
        </p:blipFill>
        <p:spPr>
          <a:xfrm>
            <a:off x="1745354" y="4286474"/>
            <a:ext cx="1781202" cy="1625150"/>
          </a:xfrm>
          <a:prstGeom prst="rect">
            <a:avLst/>
          </a:prstGeom>
        </p:spPr>
      </p:pic>
      <p:pic>
        <p:nvPicPr>
          <p:cNvPr id="15" name="Picture 14"/>
          <p:cNvPicPr>
            <a:picLocks noChangeAspect="1"/>
          </p:cNvPicPr>
          <p:nvPr/>
        </p:nvPicPr>
        <p:blipFill>
          <a:blip r:embed="rId7"/>
          <a:stretch>
            <a:fillRect/>
          </a:stretch>
        </p:blipFill>
        <p:spPr>
          <a:xfrm>
            <a:off x="5427059" y="4248149"/>
            <a:ext cx="1455875" cy="1701800"/>
          </a:xfrm>
          <a:prstGeom prst="rect">
            <a:avLst/>
          </a:prstGeom>
          <a:solidFill>
            <a:schemeClr val="bg1"/>
          </a:solidFill>
        </p:spPr>
      </p:pic>
      <p:sp>
        <p:nvSpPr>
          <p:cNvPr id="16" name="TrueMsPham"/>
          <p:cNvSpPr/>
          <p:nvPr/>
        </p:nvSpPr>
        <p:spPr>
          <a:xfrm>
            <a:off x="1146275" y="409603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tickmspham"/>
          <p:cNvPicPr>
            <a:picLocks noChangeAspect="1"/>
          </p:cNvPicPr>
          <p:nvPr/>
        </p:nvPicPr>
        <p:blipFill>
          <a:blip r:embed="rId8"/>
          <a:srcRect/>
          <a:stretch>
            <a:fillRect/>
          </a:stretch>
        </p:blipFill>
        <p:spPr bwMode="auto">
          <a:xfrm>
            <a:off x="1134447" y="4076700"/>
            <a:ext cx="640080" cy="641109"/>
          </a:xfrm>
          <a:prstGeom prst="rect">
            <a:avLst/>
          </a:prstGeom>
          <a:noFill/>
          <a:ln>
            <a:noFill/>
          </a:ln>
          <a:effectLst>
            <a:outerShdw blurRad="50800" dist="38100" dir="2700000" algn="tl" rotWithShape="0">
              <a:prstClr val="black">
                <a:alpha val="40000"/>
              </a:prstClr>
            </a:outerShdw>
          </a:effectLst>
        </p:spPr>
      </p:pic>
      <p:sp>
        <p:nvSpPr>
          <p:cNvPr id="29" name="FalseMsPham"/>
          <p:cNvSpPr/>
          <p:nvPr/>
        </p:nvSpPr>
        <p:spPr>
          <a:xfrm>
            <a:off x="45629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crossmspham"/>
          <p:cNvPicPr>
            <a:picLocks noChangeAspect="1"/>
          </p:cNvPicPr>
          <p:nvPr/>
        </p:nvPicPr>
        <p:blipFill>
          <a:blip r:embed="rId9"/>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27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6042987" y="1904120"/>
              <a:ext cx="3670300"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Cleaning the floor</a:t>
              </a:r>
            </a:p>
          </p:txBody>
        </p:sp>
      </p:grpSp>
      <p:sp>
        <p:nvSpPr>
          <p:cNvPr id="22" name="Folded Corner 21"/>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5" name="Picture 24"/>
          <p:cNvPicPr>
            <a:picLocks noChangeAspect="1"/>
          </p:cNvPicPr>
          <p:nvPr/>
        </p:nvPicPr>
        <p:blipFill>
          <a:blip r:embed="rId5"/>
          <a:stretch>
            <a:fillRect/>
          </a:stretch>
        </p:blipFill>
        <p:spPr>
          <a:xfrm>
            <a:off x="1958295" y="4248149"/>
            <a:ext cx="1455875" cy="1701800"/>
          </a:xfrm>
          <a:prstGeom prst="rect">
            <a:avLst/>
          </a:prstGeom>
          <a:solidFill>
            <a:schemeClr val="bg1"/>
          </a:solidFill>
        </p:spPr>
      </p:pic>
      <p:pic>
        <p:nvPicPr>
          <p:cNvPr id="27" name="Picture 26"/>
          <p:cNvPicPr>
            <a:picLocks noChangeAspect="1"/>
          </p:cNvPicPr>
          <p:nvPr/>
        </p:nvPicPr>
        <p:blipFill>
          <a:blip r:embed="rId6"/>
          <a:stretch>
            <a:fillRect/>
          </a:stretch>
        </p:blipFill>
        <p:spPr>
          <a:xfrm>
            <a:off x="5404555" y="4193153"/>
            <a:ext cx="1274189" cy="1811792"/>
          </a:xfrm>
          <a:prstGeom prst="rect">
            <a:avLst/>
          </a:prstGeom>
        </p:spPr>
      </p:pic>
      <p:pic>
        <p:nvPicPr>
          <p:cNvPr id="28" name="Picture 27"/>
          <p:cNvPicPr>
            <a:picLocks noChangeAspect="1"/>
          </p:cNvPicPr>
          <p:nvPr/>
        </p:nvPicPr>
        <p:blipFill>
          <a:blip r:embed="rId7"/>
          <a:stretch>
            <a:fillRect/>
          </a:stretch>
        </p:blipFill>
        <p:spPr>
          <a:xfrm>
            <a:off x="8721927" y="4305525"/>
            <a:ext cx="1739442" cy="1587049"/>
          </a:xfrm>
          <a:prstGeom prst="rect">
            <a:avLst/>
          </a:prstGeom>
        </p:spPr>
      </p:pic>
      <p:sp>
        <p:nvSpPr>
          <p:cNvPr id="15" name="TrueMsPham"/>
          <p:cNvSpPr/>
          <p:nvPr/>
        </p:nvSpPr>
        <p:spPr>
          <a:xfrm>
            <a:off x="45629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ickmspham"/>
          <p:cNvPicPr>
            <a:picLocks noChangeAspect="1"/>
          </p:cNvPicPr>
          <p:nvPr/>
        </p:nvPicPr>
        <p:blipFill>
          <a:blip r:embed="rId8"/>
          <a:srcRect/>
          <a:stretch>
            <a:fillRect/>
          </a:stretch>
        </p:blipFill>
        <p:spPr bwMode="auto">
          <a:xfrm>
            <a:off x="4551094" y="4057362"/>
            <a:ext cx="640080" cy="641109"/>
          </a:xfrm>
          <a:prstGeom prst="rect">
            <a:avLst/>
          </a:prstGeom>
          <a:noFill/>
          <a:ln>
            <a:noFill/>
          </a:ln>
          <a:effectLst>
            <a:outerShdw blurRad="50800" dist="38100" dir="2700000" algn="tl" rotWithShape="0">
              <a:prstClr val="black">
                <a:alpha val="40000"/>
              </a:prstClr>
            </a:outerShdw>
          </a:effectLst>
        </p:spPr>
      </p:pic>
      <p:sp>
        <p:nvSpPr>
          <p:cNvPr id="17" name="FalseMsPham"/>
          <p:cNvSpPr/>
          <p:nvPr/>
        </p:nvSpPr>
        <p:spPr>
          <a:xfrm>
            <a:off x="1158450"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rossmspham"/>
          <p:cNvPicPr>
            <a:picLocks noChangeAspect="1"/>
          </p:cNvPicPr>
          <p:nvPr/>
        </p:nvPicPr>
        <p:blipFill>
          <a:blip r:embed="rId9"/>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sp>
        <p:nvSpPr>
          <p:cNvPr id="20" name="FalseMsPham"/>
          <p:cNvSpPr/>
          <p:nvPr/>
        </p:nvSpPr>
        <p:spPr>
          <a:xfrm>
            <a:off x="7979223"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rossmspham"/>
          <p:cNvPicPr>
            <a:picLocks noChangeAspect="1"/>
          </p:cNvPicPr>
          <p:nvPr/>
        </p:nvPicPr>
        <p:blipFill>
          <a:blip r:embed="rId9"/>
          <a:srcRect/>
          <a:stretch>
            <a:fillRect/>
          </a:stretch>
        </p:blipFill>
        <p:spPr bwMode="auto">
          <a:xfrm>
            <a:off x="7980291" y="4063717"/>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5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88904" y="1922887"/>
              <a:ext cx="406871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_____ the house</a:t>
              </a:r>
            </a:p>
          </p:txBody>
        </p:sp>
      </p:grpSp>
      <p:sp>
        <p:nvSpPr>
          <p:cNvPr id="22" name="Folded Corner 21"/>
          <p:cNvSpPr/>
          <p:nvPr/>
        </p:nvSpPr>
        <p:spPr>
          <a:xfrm>
            <a:off x="11466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7" name="Picture 26"/>
          <p:cNvPicPr>
            <a:picLocks noChangeAspect="1"/>
          </p:cNvPicPr>
          <p:nvPr/>
        </p:nvPicPr>
        <p:blipFill>
          <a:blip r:embed="rId5"/>
          <a:stretch>
            <a:fillRect/>
          </a:stretch>
        </p:blipFill>
        <p:spPr>
          <a:xfrm>
            <a:off x="9618725" y="906856"/>
            <a:ext cx="1719983" cy="2445674"/>
          </a:xfrm>
          <a:prstGeom prst="rect">
            <a:avLst/>
          </a:prstGeom>
        </p:spPr>
      </p:pic>
      <p:sp>
        <p:nvSpPr>
          <p:cNvPr id="33" name="FalseMsPham"/>
          <p:cNvSpPr/>
          <p:nvPr/>
        </p:nvSpPr>
        <p:spPr>
          <a:xfrm>
            <a:off x="4562923"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Reading</a:t>
            </a:r>
          </a:p>
        </p:txBody>
      </p:sp>
      <p:pic>
        <p:nvPicPr>
          <p:cNvPr id="31" name="crossmspham"/>
          <p:cNvPicPr>
            <a:picLocks noChangeAspect="1"/>
          </p:cNvPicPr>
          <p:nvPr/>
        </p:nvPicPr>
        <p:blipFill>
          <a:blip r:embed="rId6"/>
          <a:srcRect/>
          <a:stretch>
            <a:fillRect/>
          </a:stretch>
        </p:blipFill>
        <p:spPr bwMode="auto">
          <a:xfrm>
            <a:off x="4563991" y="4568425"/>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7979223"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Cleaning </a:t>
            </a:r>
          </a:p>
        </p:txBody>
      </p:sp>
      <p:pic>
        <p:nvPicPr>
          <p:cNvPr id="30" name="tickmspham"/>
          <p:cNvPicPr>
            <a:picLocks noChangeAspect="1"/>
          </p:cNvPicPr>
          <p:nvPr/>
        </p:nvPicPr>
        <p:blipFill>
          <a:blip r:embed="rId7"/>
          <a:srcRect/>
          <a:stretch>
            <a:fillRect/>
          </a:stretch>
        </p:blipFill>
        <p:spPr bwMode="auto">
          <a:xfrm>
            <a:off x="7967395" y="4562070"/>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1158451"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Listening</a:t>
            </a:r>
          </a:p>
        </p:txBody>
      </p:sp>
      <p:pic>
        <p:nvPicPr>
          <p:cNvPr id="36" name="crossmspham"/>
          <p:cNvPicPr>
            <a:picLocks noChangeAspect="1"/>
          </p:cNvPicPr>
          <p:nvPr/>
        </p:nvPicPr>
        <p:blipFill>
          <a:blip r:embed="rId6"/>
          <a:srcRect/>
          <a:stretch>
            <a:fillRect/>
          </a:stretch>
        </p:blipFill>
        <p:spPr bwMode="auto">
          <a:xfrm>
            <a:off x="1159519" y="4568425"/>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155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88904" y="1922887"/>
              <a:ext cx="406871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_____ to music</a:t>
              </a:r>
            </a:p>
          </p:txBody>
        </p:sp>
      </p:grpSp>
      <p:sp>
        <p:nvSpPr>
          <p:cNvPr id="22" name="Folded Corner 21"/>
          <p:cNvSpPr/>
          <p:nvPr/>
        </p:nvSpPr>
        <p:spPr>
          <a:xfrm>
            <a:off x="11466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7991053" y="4600722"/>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4580133" y="4597171"/>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sp>
        <p:nvSpPr>
          <p:cNvPr id="33" name="FalseMsPham"/>
          <p:cNvSpPr/>
          <p:nvPr/>
        </p:nvSpPr>
        <p:spPr>
          <a:xfrm>
            <a:off x="7991052" y="4600722"/>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Reading</a:t>
            </a:r>
          </a:p>
        </p:txBody>
      </p:sp>
      <p:pic>
        <p:nvPicPr>
          <p:cNvPr id="31" name="crossmspham"/>
          <p:cNvPicPr>
            <a:picLocks noChangeAspect="1"/>
          </p:cNvPicPr>
          <p:nvPr/>
        </p:nvPicPr>
        <p:blipFill>
          <a:blip r:embed="rId5"/>
          <a:srcRect/>
          <a:stretch>
            <a:fillRect/>
          </a:stretch>
        </p:blipFill>
        <p:spPr bwMode="auto">
          <a:xfrm>
            <a:off x="7992120" y="4587739"/>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4580132" y="4597171"/>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Listening </a:t>
            </a:r>
          </a:p>
        </p:txBody>
      </p:sp>
      <p:pic>
        <p:nvPicPr>
          <p:cNvPr id="30" name="tickmspham"/>
          <p:cNvPicPr>
            <a:picLocks noChangeAspect="1"/>
          </p:cNvPicPr>
          <p:nvPr/>
        </p:nvPicPr>
        <p:blipFill>
          <a:blip r:embed="rId6"/>
          <a:srcRect/>
          <a:stretch>
            <a:fillRect/>
          </a:stretch>
        </p:blipFill>
        <p:spPr bwMode="auto">
          <a:xfrm>
            <a:off x="4568304" y="4577833"/>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1158451"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cooking</a:t>
            </a:r>
          </a:p>
        </p:txBody>
      </p:sp>
      <p:pic>
        <p:nvPicPr>
          <p:cNvPr id="36" name="crossmspham"/>
          <p:cNvPicPr>
            <a:picLocks noChangeAspect="1"/>
          </p:cNvPicPr>
          <p:nvPr/>
        </p:nvPicPr>
        <p:blipFill>
          <a:blip r:embed="rId5"/>
          <a:srcRect/>
          <a:stretch>
            <a:fillRect/>
          </a:stretch>
        </p:blipFill>
        <p:spPr bwMode="auto">
          <a:xfrm>
            <a:off x="1159519" y="4568425"/>
            <a:ext cx="640080" cy="640080"/>
          </a:xfrm>
          <a:prstGeom prst="rect">
            <a:avLst/>
          </a:prstGeom>
          <a:noFill/>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7"/>
          <a:stretch>
            <a:fillRect/>
          </a:stretch>
        </p:blipFill>
        <p:spPr>
          <a:xfrm>
            <a:off x="9623977" y="1084527"/>
            <a:ext cx="2114371" cy="1929130"/>
          </a:xfrm>
          <a:prstGeom prst="rect">
            <a:avLst/>
          </a:prstGeom>
        </p:spPr>
      </p:pic>
    </p:spTree>
    <p:extLst>
      <p:ext uri="{BB962C8B-B14F-4D97-AF65-F5344CB8AC3E}">
        <p14:creationId xmlns:p14="http://schemas.microsoft.com/office/powerpoint/2010/main" val="378343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88904" y="1922887"/>
              <a:ext cx="406871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________</a:t>
              </a:r>
            </a:p>
          </p:txBody>
        </p:sp>
      </p:grpSp>
      <p:sp>
        <p:nvSpPr>
          <p:cNvPr id="22" name="Folded Corner 21"/>
          <p:cNvSpPr/>
          <p:nvPr/>
        </p:nvSpPr>
        <p:spPr>
          <a:xfrm>
            <a:off x="1146624" y="4581408"/>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7991053" y="4600722"/>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4580133" y="4597171"/>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sp>
        <p:nvSpPr>
          <p:cNvPr id="33" name="FalseMsPham"/>
          <p:cNvSpPr/>
          <p:nvPr/>
        </p:nvSpPr>
        <p:spPr>
          <a:xfrm>
            <a:off x="7991052" y="4600722"/>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Cleaning </a:t>
            </a:r>
          </a:p>
        </p:txBody>
      </p:sp>
      <p:pic>
        <p:nvPicPr>
          <p:cNvPr id="31" name="crossmspham"/>
          <p:cNvPicPr>
            <a:picLocks noChangeAspect="1"/>
          </p:cNvPicPr>
          <p:nvPr/>
        </p:nvPicPr>
        <p:blipFill>
          <a:blip r:embed="rId5"/>
          <a:srcRect/>
          <a:stretch>
            <a:fillRect/>
          </a:stretch>
        </p:blipFill>
        <p:spPr bwMode="auto">
          <a:xfrm>
            <a:off x="7992120" y="4587739"/>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4580132" y="4597171"/>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Reading</a:t>
            </a:r>
          </a:p>
        </p:txBody>
      </p:sp>
      <p:pic>
        <p:nvPicPr>
          <p:cNvPr id="30" name="tickmspham"/>
          <p:cNvPicPr>
            <a:picLocks noChangeAspect="1"/>
          </p:cNvPicPr>
          <p:nvPr/>
        </p:nvPicPr>
        <p:blipFill>
          <a:blip r:embed="rId6"/>
          <a:srcRect/>
          <a:stretch>
            <a:fillRect/>
          </a:stretch>
        </p:blipFill>
        <p:spPr bwMode="auto">
          <a:xfrm>
            <a:off x="4568304" y="4577833"/>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1158451" y="4581408"/>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Cooking </a:t>
            </a:r>
          </a:p>
        </p:txBody>
      </p:sp>
      <p:pic>
        <p:nvPicPr>
          <p:cNvPr id="36" name="crossmspham"/>
          <p:cNvPicPr>
            <a:picLocks noChangeAspect="1"/>
          </p:cNvPicPr>
          <p:nvPr/>
        </p:nvPicPr>
        <p:blipFill>
          <a:blip r:embed="rId5"/>
          <a:srcRect/>
          <a:stretch>
            <a:fillRect/>
          </a:stretch>
        </p:blipFill>
        <p:spPr bwMode="auto">
          <a:xfrm>
            <a:off x="1159519" y="4568425"/>
            <a:ext cx="640080" cy="640080"/>
          </a:xfrm>
          <a:prstGeom prst="rect">
            <a:avLst/>
          </a:prstGeom>
          <a:noFill/>
          <a:ln>
            <a:no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7"/>
          <a:stretch>
            <a:fillRect/>
          </a:stretch>
        </p:blipFill>
        <p:spPr>
          <a:xfrm>
            <a:off x="9434246" y="1101058"/>
            <a:ext cx="2065904" cy="2414874"/>
          </a:xfrm>
          <a:prstGeom prst="rect">
            <a:avLst/>
          </a:prstGeom>
          <a:solidFill>
            <a:schemeClr val="bg1"/>
          </a:solidFill>
        </p:spPr>
      </p:pic>
    </p:spTree>
    <p:extLst>
      <p:ext uri="{BB962C8B-B14F-4D97-AF65-F5344CB8AC3E}">
        <p14:creationId xmlns:p14="http://schemas.microsoft.com/office/powerpoint/2010/main" val="20629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5788904" y="1922887"/>
              <a:ext cx="406871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_______</a:t>
              </a:r>
            </a:p>
          </p:txBody>
        </p:sp>
      </p:grpSp>
      <p:sp>
        <p:nvSpPr>
          <p:cNvPr id="22" name="Folded Corner 21"/>
          <p:cNvSpPr/>
          <p:nvPr/>
        </p:nvSpPr>
        <p:spPr>
          <a:xfrm>
            <a:off x="4576751" y="4635451"/>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7991053" y="4600722"/>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1186104" y="4641806"/>
            <a:ext cx="2978665" cy="1358186"/>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sp>
        <p:nvSpPr>
          <p:cNvPr id="33" name="FalseMsPham"/>
          <p:cNvSpPr/>
          <p:nvPr/>
        </p:nvSpPr>
        <p:spPr>
          <a:xfrm>
            <a:off x="7991052" y="4600722"/>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cleaning</a:t>
            </a:r>
          </a:p>
        </p:txBody>
      </p:sp>
      <p:pic>
        <p:nvPicPr>
          <p:cNvPr id="31" name="crossmspham"/>
          <p:cNvPicPr>
            <a:picLocks noChangeAspect="1"/>
          </p:cNvPicPr>
          <p:nvPr/>
        </p:nvPicPr>
        <p:blipFill>
          <a:blip r:embed="rId5"/>
          <a:srcRect/>
          <a:stretch>
            <a:fillRect/>
          </a:stretch>
        </p:blipFill>
        <p:spPr bwMode="auto">
          <a:xfrm>
            <a:off x="7992120" y="4587739"/>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1186103" y="4641806"/>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cooking</a:t>
            </a:r>
          </a:p>
        </p:txBody>
      </p:sp>
      <p:pic>
        <p:nvPicPr>
          <p:cNvPr id="30" name="tickmspham"/>
          <p:cNvPicPr>
            <a:picLocks noChangeAspect="1"/>
          </p:cNvPicPr>
          <p:nvPr/>
        </p:nvPicPr>
        <p:blipFill>
          <a:blip r:embed="rId6"/>
          <a:srcRect/>
          <a:stretch>
            <a:fillRect/>
          </a:stretch>
        </p:blipFill>
        <p:spPr bwMode="auto">
          <a:xfrm>
            <a:off x="1174275" y="4622468"/>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4588578" y="4635451"/>
            <a:ext cx="2978666" cy="135818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reading</a:t>
            </a:r>
          </a:p>
        </p:txBody>
      </p:sp>
      <p:pic>
        <p:nvPicPr>
          <p:cNvPr id="36" name="crossmspham"/>
          <p:cNvPicPr>
            <a:picLocks noChangeAspect="1"/>
          </p:cNvPicPr>
          <p:nvPr/>
        </p:nvPicPr>
        <p:blipFill>
          <a:blip r:embed="rId5"/>
          <a:srcRect/>
          <a:stretch>
            <a:fillRect/>
          </a:stretch>
        </p:blipFill>
        <p:spPr bwMode="auto">
          <a:xfrm>
            <a:off x="4589646" y="4622468"/>
            <a:ext cx="640080" cy="640080"/>
          </a:xfrm>
          <a:prstGeom prst="rect">
            <a:avLst/>
          </a:prstGeom>
          <a:noFill/>
          <a:ln>
            <a:noFill/>
          </a:ln>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7"/>
          <a:stretch>
            <a:fillRect/>
          </a:stretch>
        </p:blipFill>
        <p:spPr>
          <a:xfrm>
            <a:off x="9468556" y="1343215"/>
            <a:ext cx="2107349" cy="1696199"/>
          </a:xfrm>
          <a:prstGeom prst="rect">
            <a:avLst/>
          </a:prstGeom>
        </p:spPr>
      </p:pic>
    </p:spTree>
    <p:extLst>
      <p:ext uri="{BB962C8B-B14F-4D97-AF65-F5344CB8AC3E}">
        <p14:creationId xmlns:p14="http://schemas.microsoft.com/office/powerpoint/2010/main" val="34975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68723" y="324027"/>
            <a:ext cx="6096000" cy="461665"/>
          </a:xfrm>
          <a:prstGeom prst="rect">
            <a:avLst/>
          </a:prstGeom>
        </p:spPr>
        <p:txBody>
          <a:bodyPr>
            <a:spAutoFit/>
          </a:bodyPr>
          <a:lstStyle/>
          <a:p>
            <a:r>
              <a:rPr lang="en-US" sz="2400" b="1" dirty="0">
                <a:latin typeface="Helvetica Neue"/>
              </a:rPr>
              <a:t>1. Look, listen and repeat</a:t>
            </a:r>
          </a:p>
        </p:txBody>
      </p:sp>
      <p:sp>
        <p:nvSpPr>
          <p:cNvPr id="7" name="Rectangle 4"/>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333333"/>
                </a:solidFill>
                <a:effectLst/>
                <a:latin typeface="Helvetica Neue"/>
              </a:rPr>
              <a:t>I'm in my room.</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333333"/>
                </a:solidFill>
                <a:effectLst/>
                <a:latin typeface="Helvetica Neue"/>
              </a:rPr>
              <a:t>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1000" b="0" i="0" u="none" strike="noStrike" cap="none" normalizeH="0" baseline="0" dirty="0">
                <a:ln>
                  <a:noFill/>
                </a:ln>
                <a:solidFill>
                  <a:srgbClr val="333333"/>
                </a:solidFill>
                <a:effectLst/>
                <a:latin typeface="Helvetica Neue"/>
              </a:rPr>
            </a:br>
            <a:endParaRPr kumimoji="0" lang="en-US" altLang="en-US" sz="31000" b="0" i="0" u="none" strike="noStrike" cap="none" normalizeH="0" baseline="0" dirty="0">
              <a:ln>
                <a:noFill/>
              </a:ln>
              <a:solidFill>
                <a:srgbClr val="333333"/>
              </a:solidFill>
              <a:effectLst/>
              <a:latin typeface="Helvetica Neue"/>
            </a:endParaRPr>
          </a:p>
        </p:txBody>
      </p:sp>
      <p:grpSp>
        <p:nvGrpSpPr>
          <p:cNvPr id="13" name="Group 12"/>
          <p:cNvGrpSpPr/>
          <p:nvPr/>
        </p:nvGrpSpPr>
        <p:grpSpPr>
          <a:xfrm>
            <a:off x="284082" y="999326"/>
            <a:ext cx="11509537" cy="5213312"/>
            <a:chOff x="250497" y="1010507"/>
            <a:chExt cx="11811473" cy="5350075"/>
          </a:xfrm>
        </p:grpSpPr>
        <p:grpSp>
          <p:nvGrpSpPr>
            <p:cNvPr id="8" name="Group 7"/>
            <p:cNvGrpSpPr/>
            <p:nvPr/>
          </p:nvGrpSpPr>
          <p:grpSpPr>
            <a:xfrm>
              <a:off x="250497" y="1010507"/>
              <a:ext cx="11811473" cy="5350075"/>
              <a:chOff x="402663" y="1464118"/>
              <a:chExt cx="10828748" cy="3958052"/>
            </a:xfrm>
          </p:grpSpPr>
          <p:pic>
            <p:nvPicPr>
              <p:cNvPr id="1026" name="Picture 2" descr="https://s.sachmem.vn/public/images/v2/TA3T2SHS/U18-L1-1-a_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663" y="1464118"/>
                <a:ext cx="6543535" cy="322586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s.sachmem.vn/public/images/v2/TA3T2SHS/U18-L1-1-b_4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271" y="2239313"/>
                <a:ext cx="5002140" cy="318285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1335661" y="1109718"/>
              <a:ext cx="5270995" cy="523220"/>
            </a:xfrm>
            <a:prstGeom prst="rect">
              <a:avLst/>
            </a:prstGeom>
          </p:spPr>
          <p:txBody>
            <a:bodyPr wrap="none">
              <a:spAutoFit/>
            </a:bodyPr>
            <a:lstStyle/>
            <a:p>
              <a:r>
                <a:rPr lang="en-US" sz="2800" dirty="0">
                  <a:solidFill>
                    <a:srgbClr val="002060"/>
                  </a:solidFill>
                  <a:latin typeface="Arial" panose="020B0604020202020204" pitchFamily="34" charset="0"/>
                  <a:cs typeface="Arial" panose="020B0604020202020204" pitchFamily="34" charset="0"/>
                </a:rPr>
                <a:t>I'm home. Where are you, Hoa?</a:t>
              </a:r>
            </a:p>
          </p:txBody>
        </p:sp>
        <p:sp>
          <p:nvSpPr>
            <p:cNvPr id="10" name="Rectangle 9"/>
            <p:cNvSpPr/>
            <p:nvPr/>
          </p:nvSpPr>
          <p:spPr>
            <a:xfrm>
              <a:off x="3524146" y="4006841"/>
              <a:ext cx="2630848" cy="523220"/>
            </a:xfrm>
            <a:prstGeom prst="rect">
              <a:avLst/>
            </a:prstGeom>
          </p:spPr>
          <p:txBody>
            <a:bodyPr wrap="none">
              <a:spAutoFit/>
            </a:bodyPr>
            <a:lstStyle/>
            <a:p>
              <a:r>
                <a:rPr lang="en-US" sz="2800" dirty="0">
                  <a:solidFill>
                    <a:srgbClr val="002060"/>
                  </a:solidFill>
                  <a:latin typeface="Arial" panose="020B0604020202020204" pitchFamily="34" charset="0"/>
                  <a:cs typeface="Arial" panose="020B0604020202020204" pitchFamily="34" charset="0"/>
                </a:rPr>
                <a:t>I'm in my room.</a:t>
              </a:r>
            </a:p>
          </p:txBody>
        </p:sp>
        <p:sp>
          <p:nvSpPr>
            <p:cNvPr id="11" name="Rectangle 10"/>
            <p:cNvSpPr/>
            <p:nvPr/>
          </p:nvSpPr>
          <p:spPr>
            <a:xfrm>
              <a:off x="7967339" y="2176321"/>
              <a:ext cx="3504486" cy="523220"/>
            </a:xfrm>
            <a:prstGeom prst="rect">
              <a:avLst/>
            </a:prstGeom>
          </p:spPr>
          <p:txBody>
            <a:bodyPr wrap="none">
              <a:spAutoFit/>
            </a:bodyPr>
            <a:lstStyle/>
            <a:p>
              <a:r>
                <a:rPr lang="en-US" sz="2800" dirty="0">
                  <a:solidFill>
                    <a:srgbClr val="002060"/>
                  </a:solidFill>
                  <a:latin typeface="Arial" panose="020B0604020202020204" pitchFamily="34" charset="0"/>
                  <a:cs typeface="Arial" panose="020B0604020202020204" pitchFamily="34" charset="0"/>
                </a:rPr>
                <a:t>What are you doing?</a:t>
              </a:r>
            </a:p>
          </p:txBody>
        </p:sp>
        <p:sp>
          <p:nvSpPr>
            <p:cNvPr id="12" name="Rectangle 11"/>
            <p:cNvSpPr/>
            <p:nvPr/>
          </p:nvSpPr>
          <p:spPr>
            <a:xfrm>
              <a:off x="9690085" y="5400392"/>
              <a:ext cx="2053767" cy="523220"/>
            </a:xfrm>
            <a:prstGeom prst="rect">
              <a:avLst/>
            </a:prstGeom>
          </p:spPr>
          <p:txBody>
            <a:bodyPr wrap="none">
              <a:spAutoFit/>
            </a:bodyPr>
            <a:lstStyle/>
            <a:p>
              <a:r>
                <a:rPr lang="en-US" sz="2800" dirty="0">
                  <a:solidFill>
                    <a:srgbClr val="002060"/>
                  </a:solidFill>
                  <a:latin typeface="Arial" panose="020B0604020202020204" pitchFamily="34" charset="0"/>
                  <a:cs typeface="Arial" panose="020B0604020202020204" pitchFamily="34" charset="0"/>
                </a:rPr>
                <a:t>I'm reading.</a:t>
              </a:r>
            </a:p>
          </p:txBody>
        </p:sp>
      </p:grpSp>
      <p:pic>
        <p:nvPicPr>
          <p:cNvPr id="2" name="Ms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132" y="4925390"/>
            <a:ext cx="462396" cy="457200"/>
          </a:xfrm>
          <a:prstGeom prst="rect">
            <a:avLst/>
          </a:prstGeom>
        </p:spPr>
      </p:pic>
      <p:pic>
        <p:nvPicPr>
          <p:cNvPr id="16" name="Ms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001" y="5821591"/>
            <a:ext cx="462396" cy="457200"/>
          </a:xfrm>
          <a:prstGeom prst="rect">
            <a:avLst/>
          </a:prstGeom>
        </p:spPr>
      </p:pic>
    </p:spTree>
    <p:extLst>
      <p:ext uri="{BB962C8B-B14F-4D97-AF65-F5344CB8AC3E}">
        <p14:creationId xmlns:p14="http://schemas.microsoft.com/office/powerpoint/2010/main" val="578972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156. UNIT 18- L1.1- LOOK, LISTEN AND REPEAT (mp3cut.net).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6"/>
                                        </p:tgtEl>
                                      </p:cBhvr>
                                    </p:animEffect>
                                    <p:animScale>
                                      <p:cBhvr>
                                        <p:cTn id="13" dur="250" autoRev="1" fill="hold"/>
                                        <p:tgtEl>
                                          <p:spTgt spid="1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156. UNIT 18- L1.1- LOOK, LISTEN AND REPEAT (mp3cut.net) (2).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8505" y="5172487"/>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3" name="Rectangle 2"/>
          <p:cNvSpPr/>
          <p:nvPr/>
        </p:nvSpPr>
        <p:spPr>
          <a:xfrm>
            <a:off x="4343253" y="5795362"/>
            <a:ext cx="513634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____________________.</a:t>
            </a:r>
          </a:p>
        </p:txBody>
      </p:sp>
      <p:sp>
        <p:nvSpPr>
          <p:cNvPr id="5" name="Rectangle 4"/>
          <p:cNvSpPr/>
          <p:nvPr/>
        </p:nvSpPr>
        <p:spPr>
          <a:xfrm>
            <a:off x="974360" y="303938"/>
            <a:ext cx="6096000" cy="461665"/>
          </a:xfrm>
          <a:prstGeom prst="rect">
            <a:avLst/>
          </a:prstGeom>
        </p:spPr>
        <p:txBody>
          <a:bodyPr>
            <a:spAutoFit/>
          </a:bodyPr>
          <a:lstStyle/>
          <a:p>
            <a:r>
              <a:rPr lang="en-US" sz="2400" b="1" dirty="0">
                <a:latin typeface="Helvetica Neue"/>
              </a:rPr>
              <a:t>2. Point and say</a:t>
            </a:r>
            <a:endParaRPr lang="en-US" sz="2400" b="1" i="0" dirty="0">
              <a:effectLst/>
              <a:latin typeface="Helvetica Neue"/>
            </a:endParaRPr>
          </a:p>
        </p:txBody>
      </p:sp>
      <p:pic>
        <p:nvPicPr>
          <p:cNvPr id="9" name="Picture 8"/>
          <p:cNvPicPr>
            <a:picLocks noChangeAspect="1"/>
          </p:cNvPicPr>
          <p:nvPr/>
        </p:nvPicPr>
        <p:blipFill>
          <a:blip r:embed="rId2"/>
          <a:stretch>
            <a:fillRect/>
          </a:stretch>
        </p:blipFill>
        <p:spPr>
          <a:xfrm>
            <a:off x="3748040" y="5776312"/>
            <a:ext cx="548640" cy="548640"/>
          </a:xfrm>
          <a:prstGeom prst="ellipse">
            <a:avLst/>
          </a:prstGeom>
          <a:ln>
            <a:solidFill>
              <a:srgbClr val="7030A0"/>
            </a:solidFill>
          </a:ln>
        </p:spPr>
      </p:pic>
      <p:pic>
        <p:nvPicPr>
          <p:cNvPr id="11" name="Picture 10"/>
          <p:cNvPicPr>
            <a:picLocks noChangeAspect="1"/>
          </p:cNvPicPr>
          <p:nvPr/>
        </p:nvPicPr>
        <p:blipFill>
          <a:blip r:embed="rId3"/>
          <a:stretch>
            <a:fillRect/>
          </a:stretch>
        </p:blipFill>
        <p:spPr>
          <a:xfrm>
            <a:off x="3292306" y="5227672"/>
            <a:ext cx="548640" cy="548640"/>
          </a:xfrm>
          <a:prstGeom prst="ellipse">
            <a:avLst/>
          </a:prstGeom>
          <a:ln>
            <a:solidFill>
              <a:srgbClr val="7030A0"/>
            </a:solidFill>
          </a:ln>
        </p:spPr>
      </p:pic>
      <p:sp>
        <p:nvSpPr>
          <p:cNvPr id="4" name="Rectangle 3"/>
          <p:cNvSpPr/>
          <p:nvPr/>
        </p:nvSpPr>
        <p:spPr>
          <a:xfrm>
            <a:off x="5269698" y="5759227"/>
            <a:ext cx="3676006" cy="584775"/>
          </a:xfrm>
          <a:prstGeom prst="rect">
            <a:avLst/>
          </a:prstGeom>
        </p:spPr>
        <p:txBody>
          <a:bodyPr wrap="none">
            <a:spAutoFit/>
          </a:bodyPr>
          <a:lstStyle/>
          <a:p>
            <a:r>
              <a:rPr lang="en-US" sz="3200" b="1" dirty="0">
                <a:solidFill>
                  <a:srgbClr val="002060"/>
                </a:solidFill>
                <a:latin typeface="Century Gothic" panose="020B0502020202020204" pitchFamily="34" charset="0"/>
              </a:rPr>
              <a:t>cleaning the floor</a:t>
            </a:r>
          </a:p>
        </p:txBody>
      </p:sp>
      <p:pic>
        <p:nvPicPr>
          <p:cNvPr id="13" name="Picture 12"/>
          <p:cNvPicPr>
            <a:picLocks noChangeAspect="1"/>
          </p:cNvPicPr>
          <p:nvPr/>
        </p:nvPicPr>
        <p:blipFill>
          <a:blip r:embed="rId4"/>
          <a:stretch>
            <a:fillRect/>
          </a:stretch>
        </p:blipFill>
        <p:spPr>
          <a:xfrm>
            <a:off x="4343253" y="1039923"/>
            <a:ext cx="2414788" cy="3433631"/>
          </a:xfrm>
          <a:prstGeom prst="rect">
            <a:avLst/>
          </a:prstGeom>
        </p:spPr>
      </p:pic>
    </p:spTree>
    <p:extLst>
      <p:ext uri="{BB962C8B-B14F-4D97-AF65-F5344CB8AC3E}">
        <p14:creationId xmlns:p14="http://schemas.microsoft.com/office/powerpoint/2010/main" val="378221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8505" y="5172487"/>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3" name="Rectangle 2"/>
          <p:cNvSpPr/>
          <p:nvPr/>
        </p:nvSpPr>
        <p:spPr>
          <a:xfrm>
            <a:off x="4343253" y="5795362"/>
            <a:ext cx="513634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____________________.</a:t>
            </a:r>
          </a:p>
        </p:txBody>
      </p:sp>
      <p:pic>
        <p:nvPicPr>
          <p:cNvPr id="9" name="Picture 8"/>
          <p:cNvPicPr>
            <a:picLocks noChangeAspect="1"/>
          </p:cNvPicPr>
          <p:nvPr/>
        </p:nvPicPr>
        <p:blipFill>
          <a:blip r:embed="rId2"/>
          <a:stretch>
            <a:fillRect/>
          </a:stretch>
        </p:blipFill>
        <p:spPr>
          <a:xfrm>
            <a:off x="3748040" y="5776312"/>
            <a:ext cx="548640" cy="548640"/>
          </a:xfrm>
          <a:prstGeom prst="ellipse">
            <a:avLst/>
          </a:prstGeom>
          <a:ln>
            <a:solidFill>
              <a:srgbClr val="7030A0"/>
            </a:solidFill>
          </a:ln>
        </p:spPr>
      </p:pic>
      <p:pic>
        <p:nvPicPr>
          <p:cNvPr id="11" name="Picture 10"/>
          <p:cNvPicPr>
            <a:picLocks noChangeAspect="1"/>
          </p:cNvPicPr>
          <p:nvPr/>
        </p:nvPicPr>
        <p:blipFill>
          <a:blip r:embed="rId3"/>
          <a:stretch>
            <a:fillRect/>
          </a:stretch>
        </p:blipFill>
        <p:spPr>
          <a:xfrm>
            <a:off x="3292306" y="5227672"/>
            <a:ext cx="548640" cy="548640"/>
          </a:xfrm>
          <a:prstGeom prst="ellipse">
            <a:avLst/>
          </a:prstGeom>
          <a:ln>
            <a:solidFill>
              <a:srgbClr val="7030A0"/>
            </a:solidFill>
          </a:ln>
        </p:spPr>
      </p:pic>
      <p:sp>
        <p:nvSpPr>
          <p:cNvPr id="4" name="Rectangle 3"/>
          <p:cNvSpPr/>
          <p:nvPr/>
        </p:nvSpPr>
        <p:spPr>
          <a:xfrm>
            <a:off x="5269698" y="5759227"/>
            <a:ext cx="1736373" cy="584775"/>
          </a:xfrm>
          <a:prstGeom prst="rect">
            <a:avLst/>
          </a:prstGeom>
        </p:spPr>
        <p:txBody>
          <a:bodyPr wrap="none">
            <a:spAutoFit/>
          </a:bodyPr>
          <a:lstStyle/>
          <a:p>
            <a:r>
              <a:rPr lang="en-US" sz="3200" b="1" dirty="0">
                <a:solidFill>
                  <a:srgbClr val="002060"/>
                </a:solidFill>
                <a:latin typeface="Century Gothic" panose="020B0502020202020204" pitchFamily="34" charset="0"/>
              </a:rPr>
              <a:t>reading</a:t>
            </a:r>
          </a:p>
        </p:txBody>
      </p:sp>
      <p:sp>
        <p:nvSpPr>
          <p:cNvPr id="10" name="Rectangle 9"/>
          <p:cNvSpPr/>
          <p:nvPr/>
        </p:nvSpPr>
        <p:spPr>
          <a:xfrm>
            <a:off x="974360" y="303938"/>
            <a:ext cx="6096000" cy="461665"/>
          </a:xfrm>
          <a:prstGeom prst="rect">
            <a:avLst/>
          </a:prstGeom>
        </p:spPr>
        <p:txBody>
          <a:bodyPr>
            <a:spAutoFit/>
          </a:bodyPr>
          <a:lstStyle/>
          <a:p>
            <a:r>
              <a:rPr lang="en-US" sz="2400" b="1" dirty="0">
                <a:latin typeface="Helvetica Neue"/>
              </a:rPr>
              <a:t>2. Point and say</a:t>
            </a:r>
            <a:endParaRPr lang="en-US" sz="2400" b="1" i="0" dirty="0">
              <a:effectLst/>
              <a:latin typeface="Helvetica Neue"/>
            </a:endParaRPr>
          </a:p>
        </p:txBody>
      </p:sp>
      <p:pic>
        <p:nvPicPr>
          <p:cNvPr id="12" name="Picture 11"/>
          <p:cNvPicPr>
            <a:picLocks noChangeAspect="1"/>
          </p:cNvPicPr>
          <p:nvPr/>
        </p:nvPicPr>
        <p:blipFill>
          <a:blip r:embed="rId4"/>
          <a:stretch>
            <a:fillRect/>
          </a:stretch>
        </p:blipFill>
        <p:spPr>
          <a:xfrm>
            <a:off x="4296680" y="816644"/>
            <a:ext cx="3166154" cy="3700977"/>
          </a:xfrm>
          <a:prstGeom prst="rect">
            <a:avLst/>
          </a:prstGeom>
        </p:spPr>
      </p:pic>
    </p:spTree>
    <p:extLst>
      <p:ext uri="{BB962C8B-B14F-4D97-AF65-F5344CB8AC3E}">
        <p14:creationId xmlns:p14="http://schemas.microsoft.com/office/powerpoint/2010/main" val="93867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8505" y="5172487"/>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3" name="Rectangle 2"/>
          <p:cNvSpPr/>
          <p:nvPr/>
        </p:nvSpPr>
        <p:spPr>
          <a:xfrm>
            <a:off x="4343253" y="5795362"/>
            <a:ext cx="513634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____________________.</a:t>
            </a:r>
          </a:p>
        </p:txBody>
      </p:sp>
      <p:pic>
        <p:nvPicPr>
          <p:cNvPr id="9" name="Picture 8"/>
          <p:cNvPicPr>
            <a:picLocks noChangeAspect="1"/>
          </p:cNvPicPr>
          <p:nvPr/>
        </p:nvPicPr>
        <p:blipFill>
          <a:blip r:embed="rId2"/>
          <a:stretch>
            <a:fillRect/>
          </a:stretch>
        </p:blipFill>
        <p:spPr>
          <a:xfrm>
            <a:off x="3748040" y="5776312"/>
            <a:ext cx="548640" cy="548640"/>
          </a:xfrm>
          <a:prstGeom prst="ellipse">
            <a:avLst/>
          </a:prstGeom>
          <a:ln>
            <a:solidFill>
              <a:srgbClr val="7030A0"/>
            </a:solidFill>
          </a:ln>
        </p:spPr>
      </p:pic>
      <p:pic>
        <p:nvPicPr>
          <p:cNvPr id="11" name="Picture 10"/>
          <p:cNvPicPr>
            <a:picLocks noChangeAspect="1"/>
          </p:cNvPicPr>
          <p:nvPr/>
        </p:nvPicPr>
        <p:blipFill>
          <a:blip r:embed="rId3"/>
          <a:stretch>
            <a:fillRect/>
          </a:stretch>
        </p:blipFill>
        <p:spPr>
          <a:xfrm>
            <a:off x="3292306" y="5227672"/>
            <a:ext cx="548640" cy="548640"/>
          </a:xfrm>
          <a:prstGeom prst="ellipse">
            <a:avLst/>
          </a:prstGeom>
          <a:ln>
            <a:solidFill>
              <a:srgbClr val="7030A0"/>
            </a:solidFill>
          </a:ln>
        </p:spPr>
      </p:pic>
      <p:sp>
        <p:nvSpPr>
          <p:cNvPr id="4" name="Rectangle 3"/>
          <p:cNvSpPr/>
          <p:nvPr/>
        </p:nvSpPr>
        <p:spPr>
          <a:xfrm>
            <a:off x="5269698" y="5759227"/>
            <a:ext cx="1827744" cy="584775"/>
          </a:xfrm>
          <a:prstGeom prst="rect">
            <a:avLst/>
          </a:prstGeom>
        </p:spPr>
        <p:txBody>
          <a:bodyPr wrap="none">
            <a:spAutoFit/>
          </a:bodyPr>
          <a:lstStyle/>
          <a:p>
            <a:r>
              <a:rPr lang="en-US" sz="3200" b="1" dirty="0">
                <a:solidFill>
                  <a:srgbClr val="002060"/>
                </a:solidFill>
                <a:latin typeface="Century Gothic" panose="020B0502020202020204" pitchFamily="34" charset="0"/>
              </a:rPr>
              <a:t>cooking</a:t>
            </a:r>
          </a:p>
        </p:txBody>
      </p:sp>
      <p:sp>
        <p:nvSpPr>
          <p:cNvPr id="10" name="Rectangle 9"/>
          <p:cNvSpPr/>
          <p:nvPr/>
        </p:nvSpPr>
        <p:spPr>
          <a:xfrm>
            <a:off x="974360" y="303938"/>
            <a:ext cx="6096000" cy="461665"/>
          </a:xfrm>
          <a:prstGeom prst="rect">
            <a:avLst/>
          </a:prstGeom>
        </p:spPr>
        <p:txBody>
          <a:bodyPr>
            <a:spAutoFit/>
          </a:bodyPr>
          <a:lstStyle/>
          <a:p>
            <a:r>
              <a:rPr lang="en-US" sz="2400" b="1" dirty="0">
                <a:latin typeface="Helvetica Neue"/>
              </a:rPr>
              <a:t>2. Point and say</a:t>
            </a:r>
            <a:endParaRPr lang="en-US" sz="2400" b="1" i="0" dirty="0">
              <a:effectLst/>
              <a:latin typeface="Helvetica Neue"/>
            </a:endParaRPr>
          </a:p>
        </p:txBody>
      </p:sp>
      <p:pic>
        <p:nvPicPr>
          <p:cNvPr id="12" name="Picture 11"/>
          <p:cNvPicPr>
            <a:picLocks noChangeAspect="1"/>
          </p:cNvPicPr>
          <p:nvPr/>
        </p:nvPicPr>
        <p:blipFill>
          <a:blip r:embed="rId4"/>
          <a:stretch>
            <a:fillRect/>
          </a:stretch>
        </p:blipFill>
        <p:spPr>
          <a:xfrm>
            <a:off x="3858505" y="1074561"/>
            <a:ext cx="4379449" cy="3525006"/>
          </a:xfrm>
          <a:prstGeom prst="rect">
            <a:avLst/>
          </a:prstGeom>
        </p:spPr>
      </p:pic>
    </p:spTree>
    <p:extLst>
      <p:ext uri="{BB962C8B-B14F-4D97-AF65-F5344CB8AC3E}">
        <p14:creationId xmlns:p14="http://schemas.microsoft.com/office/powerpoint/2010/main" val="2622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n>
                  <a:solidFill>
                    <a:schemeClr val="bg1"/>
                  </a:solidFill>
                </a:ln>
                <a:solidFill>
                  <a:srgbClr val="EC312C"/>
                </a:solidFill>
                <a:effectLst>
                  <a:outerShdw blurRad="60007" dist="310007" dir="7680000" sy="30000" kx="1300200" algn="ctr" rotWithShape="0">
                    <a:prstClr val="black">
                      <a:alpha val="32000"/>
                    </a:prstClr>
                  </a:outerShdw>
                </a:effectLst>
                <a:latin typeface="Arial Black" panose="020B0A04020102020204" pitchFamily="34" charset="0"/>
                <a:cs typeface="Arial" panose="020B0604020202020204" pitchFamily="34" charset="0"/>
              </a:rPr>
              <a:t>VOCABULARY</a:t>
            </a:r>
          </a:p>
        </p:txBody>
      </p:sp>
    </p:spTree>
    <p:extLst>
      <p:ext uri="{BB962C8B-B14F-4D97-AF65-F5344CB8AC3E}">
        <p14:creationId xmlns:p14="http://schemas.microsoft.com/office/powerpoint/2010/main" val="376203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8505" y="5172487"/>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3" name="Rectangle 2"/>
          <p:cNvSpPr/>
          <p:nvPr/>
        </p:nvSpPr>
        <p:spPr>
          <a:xfrm>
            <a:off x="4343253" y="5795362"/>
            <a:ext cx="513634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____________________.</a:t>
            </a:r>
          </a:p>
        </p:txBody>
      </p:sp>
      <p:pic>
        <p:nvPicPr>
          <p:cNvPr id="9" name="Picture 8"/>
          <p:cNvPicPr>
            <a:picLocks noChangeAspect="1"/>
          </p:cNvPicPr>
          <p:nvPr/>
        </p:nvPicPr>
        <p:blipFill>
          <a:blip r:embed="rId2"/>
          <a:stretch>
            <a:fillRect/>
          </a:stretch>
        </p:blipFill>
        <p:spPr>
          <a:xfrm>
            <a:off x="3748040" y="5776312"/>
            <a:ext cx="548640" cy="548640"/>
          </a:xfrm>
          <a:prstGeom prst="ellipse">
            <a:avLst/>
          </a:prstGeom>
          <a:ln>
            <a:solidFill>
              <a:srgbClr val="7030A0"/>
            </a:solidFill>
          </a:ln>
        </p:spPr>
      </p:pic>
      <p:pic>
        <p:nvPicPr>
          <p:cNvPr id="11" name="Picture 10"/>
          <p:cNvPicPr>
            <a:picLocks noChangeAspect="1"/>
          </p:cNvPicPr>
          <p:nvPr/>
        </p:nvPicPr>
        <p:blipFill>
          <a:blip r:embed="rId3"/>
          <a:stretch>
            <a:fillRect/>
          </a:stretch>
        </p:blipFill>
        <p:spPr>
          <a:xfrm>
            <a:off x="3292306" y="5227672"/>
            <a:ext cx="548640" cy="548640"/>
          </a:xfrm>
          <a:prstGeom prst="ellipse">
            <a:avLst/>
          </a:prstGeom>
          <a:ln>
            <a:solidFill>
              <a:srgbClr val="7030A0"/>
            </a:solidFill>
          </a:ln>
        </p:spPr>
      </p:pic>
      <p:sp>
        <p:nvSpPr>
          <p:cNvPr id="4" name="Rectangle 3"/>
          <p:cNvSpPr/>
          <p:nvPr/>
        </p:nvSpPr>
        <p:spPr>
          <a:xfrm>
            <a:off x="5269698" y="5759227"/>
            <a:ext cx="3602268" cy="584775"/>
          </a:xfrm>
          <a:prstGeom prst="rect">
            <a:avLst/>
          </a:prstGeom>
        </p:spPr>
        <p:txBody>
          <a:bodyPr wrap="none">
            <a:spAutoFit/>
          </a:bodyPr>
          <a:lstStyle/>
          <a:p>
            <a:r>
              <a:rPr lang="en-US" sz="3200" b="1" dirty="0">
                <a:solidFill>
                  <a:srgbClr val="002060"/>
                </a:solidFill>
                <a:latin typeface="Century Gothic" panose="020B0502020202020204" pitchFamily="34" charset="0"/>
              </a:rPr>
              <a:t>listening to music</a:t>
            </a:r>
          </a:p>
        </p:txBody>
      </p:sp>
      <p:sp>
        <p:nvSpPr>
          <p:cNvPr id="10" name="Rectangle 9"/>
          <p:cNvSpPr/>
          <p:nvPr/>
        </p:nvSpPr>
        <p:spPr>
          <a:xfrm>
            <a:off x="974360" y="303938"/>
            <a:ext cx="6096000" cy="461665"/>
          </a:xfrm>
          <a:prstGeom prst="rect">
            <a:avLst/>
          </a:prstGeom>
        </p:spPr>
        <p:txBody>
          <a:bodyPr>
            <a:spAutoFit/>
          </a:bodyPr>
          <a:lstStyle/>
          <a:p>
            <a:r>
              <a:rPr lang="en-US" sz="2400" b="1" dirty="0">
                <a:latin typeface="Helvetica Neue"/>
              </a:rPr>
              <a:t>2. Point and say</a:t>
            </a:r>
            <a:endParaRPr lang="en-US" sz="2400" b="1" i="0" dirty="0">
              <a:effectLst/>
              <a:latin typeface="Helvetica Neue"/>
            </a:endParaRPr>
          </a:p>
        </p:txBody>
      </p:sp>
      <p:pic>
        <p:nvPicPr>
          <p:cNvPr id="12" name="Picture 11"/>
          <p:cNvPicPr>
            <a:picLocks noChangeAspect="1"/>
          </p:cNvPicPr>
          <p:nvPr/>
        </p:nvPicPr>
        <p:blipFill>
          <a:blip r:embed="rId4"/>
          <a:stretch>
            <a:fillRect/>
          </a:stretch>
        </p:blipFill>
        <p:spPr>
          <a:xfrm>
            <a:off x="3858505" y="976983"/>
            <a:ext cx="3704886" cy="3380299"/>
          </a:xfrm>
          <a:prstGeom prst="rect">
            <a:avLst/>
          </a:prstGeom>
        </p:spPr>
      </p:pic>
    </p:spTree>
    <p:extLst>
      <p:ext uri="{BB962C8B-B14F-4D97-AF65-F5344CB8AC3E}">
        <p14:creationId xmlns:p14="http://schemas.microsoft.com/office/powerpoint/2010/main" val="317238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0483" y="312384"/>
            <a:ext cx="6096000" cy="461665"/>
          </a:xfrm>
          <a:prstGeom prst="rect">
            <a:avLst/>
          </a:prstGeom>
        </p:spPr>
        <p:txBody>
          <a:bodyPr>
            <a:spAutoFit/>
          </a:bodyPr>
          <a:lstStyle/>
          <a:p>
            <a:r>
              <a:rPr lang="en-US" sz="2400" b="1" dirty="0">
                <a:latin typeface="Helvetica Neue"/>
              </a:rPr>
              <a:t>3. Let's talk</a:t>
            </a:r>
            <a:endParaRPr lang="en-US" sz="2400" b="1" i="0" dirty="0">
              <a:effectLst/>
              <a:latin typeface="Helvetica Neue"/>
            </a:endParaRPr>
          </a:p>
        </p:txBody>
      </p:sp>
      <p:pic>
        <p:nvPicPr>
          <p:cNvPr id="2" name="Picture 1"/>
          <p:cNvPicPr>
            <a:picLocks noChangeAspect="1"/>
          </p:cNvPicPr>
          <p:nvPr/>
        </p:nvPicPr>
        <p:blipFill rotWithShape="1">
          <a:blip r:embed="rId2"/>
          <a:srcRect r="23602"/>
          <a:stretch/>
        </p:blipFill>
        <p:spPr>
          <a:xfrm>
            <a:off x="2614613" y="1083466"/>
            <a:ext cx="7481887" cy="3944192"/>
          </a:xfrm>
          <a:prstGeom prst="roundRect">
            <a:avLst>
              <a:gd name="adj" fmla="val 6171"/>
            </a:avLst>
          </a:prstGeom>
        </p:spPr>
      </p:pic>
      <p:sp>
        <p:nvSpPr>
          <p:cNvPr id="4" name="Rectangle 3"/>
          <p:cNvSpPr/>
          <p:nvPr/>
        </p:nvSpPr>
        <p:spPr>
          <a:xfrm>
            <a:off x="4059141" y="5294360"/>
            <a:ext cx="4333238" cy="584775"/>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p:txBody>
      </p:sp>
      <p:sp>
        <p:nvSpPr>
          <p:cNvPr id="5" name="Rectangle 4"/>
          <p:cNvSpPr/>
          <p:nvPr/>
        </p:nvSpPr>
        <p:spPr>
          <a:xfrm>
            <a:off x="4543889" y="5917235"/>
            <a:ext cx="3700052" cy="584775"/>
          </a:xfrm>
          <a:prstGeom prst="rect">
            <a:avLst/>
          </a:prstGeom>
        </p:spPr>
        <p:txBody>
          <a:bodyPr wrap="none">
            <a:spAutoFit/>
          </a:bodyPr>
          <a:lstStyle/>
          <a:p>
            <a:r>
              <a:rPr lang="en-US" sz="3200" b="1" dirty="0">
                <a:solidFill>
                  <a:srgbClr val="FF0000"/>
                </a:solidFill>
                <a:latin typeface="Century Gothic" panose="020B0502020202020204" pitchFamily="34" charset="0"/>
              </a:rPr>
              <a:t>I’m</a:t>
            </a:r>
            <a:r>
              <a:rPr lang="en-US" sz="3200" b="1" dirty="0">
                <a:solidFill>
                  <a:srgbClr val="002060"/>
                </a:solidFill>
                <a:latin typeface="Century Gothic" panose="020B0502020202020204" pitchFamily="34" charset="0"/>
              </a:rPr>
              <a:t> _____________.</a:t>
            </a:r>
          </a:p>
        </p:txBody>
      </p:sp>
    </p:spTree>
    <p:extLst>
      <p:ext uri="{BB962C8B-B14F-4D97-AF65-F5344CB8AC3E}">
        <p14:creationId xmlns:p14="http://schemas.microsoft.com/office/powerpoint/2010/main" val="3806428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4279905681"/>
              </p:ext>
            </p:extLst>
          </p:nvPr>
        </p:nvGraphicFramePr>
        <p:xfrm>
          <a:off x="1332065" y="1088444"/>
          <a:ext cx="9735984" cy="5320382"/>
        </p:xfrm>
        <a:graphic>
          <a:graphicData uri="http://schemas.openxmlformats.org/drawingml/2006/table">
            <a:tbl>
              <a:tblPr firstRow="1" bandRow="1">
                <a:tableStyleId>{5C22544A-7EE6-4342-B048-85BDC9FD1C3A}</a:tableStyleId>
              </a:tblPr>
              <a:tblGrid>
                <a:gridCol w="3245328">
                  <a:extLst>
                    <a:ext uri="{9D8B030D-6E8A-4147-A177-3AD203B41FA5}">
                      <a16:colId xmlns:a16="http://schemas.microsoft.com/office/drawing/2014/main" val="20000"/>
                    </a:ext>
                  </a:extLst>
                </a:gridCol>
                <a:gridCol w="3245328">
                  <a:extLst>
                    <a:ext uri="{9D8B030D-6E8A-4147-A177-3AD203B41FA5}">
                      <a16:colId xmlns:a16="http://schemas.microsoft.com/office/drawing/2014/main" val="20001"/>
                    </a:ext>
                  </a:extLst>
                </a:gridCol>
                <a:gridCol w="3245328">
                  <a:extLst>
                    <a:ext uri="{9D8B030D-6E8A-4147-A177-3AD203B41FA5}">
                      <a16:colId xmlns:a16="http://schemas.microsoft.com/office/drawing/2014/main" val="20002"/>
                    </a:ext>
                  </a:extLst>
                </a:gridCol>
              </a:tblGrid>
              <a:tr h="2660191">
                <a:tc>
                  <a:txBody>
                    <a:bodyPr/>
                    <a:lstStyle/>
                    <a:p>
                      <a:endParaRPr lang="en-US"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660191">
                <a:tc>
                  <a:txBody>
                    <a:bodyPr/>
                    <a:lstStyle/>
                    <a:p>
                      <a:endParaRPr lang="en-US"/>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59301" y="313851"/>
            <a:ext cx="6096000" cy="461665"/>
          </a:xfrm>
          <a:prstGeom prst="rect">
            <a:avLst/>
          </a:prstGeom>
        </p:spPr>
        <p:txBody>
          <a:bodyPr>
            <a:spAutoFit/>
          </a:bodyPr>
          <a:lstStyle/>
          <a:p>
            <a:r>
              <a:rPr lang="en-US" sz="2400" b="1" dirty="0">
                <a:latin typeface="Helvetica Neue"/>
              </a:rPr>
              <a:t>4. Listen and tick</a:t>
            </a:r>
            <a:endParaRPr lang="en-US" sz="2400" b="1" i="0" dirty="0">
              <a:effectLst/>
              <a:latin typeface="Helvetica Neue"/>
            </a:endParaRPr>
          </a:p>
        </p:txBody>
      </p:sp>
      <p:grpSp>
        <p:nvGrpSpPr>
          <p:cNvPr id="3" name="Group 2"/>
          <p:cNvGrpSpPr/>
          <p:nvPr/>
        </p:nvGrpSpPr>
        <p:grpSpPr>
          <a:xfrm>
            <a:off x="1453790" y="1177318"/>
            <a:ext cx="9519010" cy="5168546"/>
            <a:chOff x="1377590" y="941809"/>
            <a:chExt cx="9822170" cy="5333153"/>
          </a:xfrm>
        </p:grpSpPr>
        <p:grpSp>
          <p:nvGrpSpPr>
            <p:cNvPr id="2" name="Group 1"/>
            <p:cNvGrpSpPr/>
            <p:nvPr/>
          </p:nvGrpSpPr>
          <p:grpSpPr>
            <a:xfrm>
              <a:off x="1377590" y="941809"/>
              <a:ext cx="9822170" cy="5333153"/>
              <a:chOff x="1377590" y="941809"/>
              <a:chExt cx="9822170" cy="5333153"/>
            </a:xfrm>
          </p:grpSpPr>
          <p:pic>
            <p:nvPicPr>
              <p:cNvPr id="21" name="Picture 20"/>
              <p:cNvPicPr>
                <a:picLocks noChangeAspect="1"/>
              </p:cNvPicPr>
              <p:nvPr/>
            </p:nvPicPr>
            <p:blipFill>
              <a:blip r:embed="rId6"/>
              <a:stretch>
                <a:fillRect/>
              </a:stretch>
            </p:blipFill>
            <p:spPr>
              <a:xfrm>
                <a:off x="1377590" y="947604"/>
                <a:ext cx="3108960" cy="2562512"/>
              </a:xfrm>
              <a:prstGeom prst="rect">
                <a:avLst/>
              </a:prstGeom>
            </p:spPr>
          </p:pic>
          <p:pic>
            <p:nvPicPr>
              <p:cNvPr id="22" name="Picture 21"/>
              <p:cNvPicPr>
                <a:picLocks noChangeAspect="1"/>
              </p:cNvPicPr>
              <p:nvPr/>
            </p:nvPicPr>
            <p:blipFill>
              <a:blip r:embed="rId7"/>
              <a:stretch>
                <a:fillRect/>
              </a:stretch>
            </p:blipFill>
            <p:spPr>
              <a:xfrm>
                <a:off x="1377590" y="3712450"/>
                <a:ext cx="3108960" cy="2562512"/>
              </a:xfrm>
              <a:prstGeom prst="rect">
                <a:avLst/>
              </a:prstGeom>
            </p:spPr>
          </p:pic>
          <p:pic>
            <p:nvPicPr>
              <p:cNvPr id="23" name="Picture 22"/>
              <p:cNvPicPr>
                <a:picLocks noChangeAspect="1"/>
              </p:cNvPicPr>
              <p:nvPr/>
            </p:nvPicPr>
            <p:blipFill>
              <a:blip r:embed="rId8"/>
              <a:stretch>
                <a:fillRect/>
              </a:stretch>
            </p:blipFill>
            <p:spPr>
              <a:xfrm>
                <a:off x="4741452" y="941809"/>
                <a:ext cx="3108960" cy="2562512"/>
              </a:xfrm>
              <a:prstGeom prst="rect">
                <a:avLst/>
              </a:prstGeom>
            </p:spPr>
          </p:pic>
          <p:pic>
            <p:nvPicPr>
              <p:cNvPr id="24" name="Picture 23"/>
              <p:cNvPicPr>
                <a:picLocks noChangeAspect="1"/>
              </p:cNvPicPr>
              <p:nvPr/>
            </p:nvPicPr>
            <p:blipFill>
              <a:blip r:embed="rId9"/>
              <a:stretch>
                <a:fillRect/>
              </a:stretch>
            </p:blipFill>
            <p:spPr>
              <a:xfrm>
                <a:off x="4741452" y="3712450"/>
                <a:ext cx="3108960" cy="2562512"/>
              </a:xfrm>
              <a:prstGeom prst="rect">
                <a:avLst/>
              </a:prstGeom>
            </p:spPr>
          </p:pic>
          <p:pic>
            <p:nvPicPr>
              <p:cNvPr id="25" name="Picture 24"/>
              <p:cNvPicPr>
                <a:picLocks noChangeAspect="1"/>
              </p:cNvPicPr>
              <p:nvPr/>
            </p:nvPicPr>
            <p:blipFill>
              <a:blip r:embed="rId10"/>
              <a:stretch>
                <a:fillRect/>
              </a:stretch>
            </p:blipFill>
            <p:spPr>
              <a:xfrm>
                <a:off x="8090800" y="941809"/>
                <a:ext cx="3108960" cy="2562512"/>
              </a:xfrm>
              <a:prstGeom prst="rect">
                <a:avLst/>
              </a:prstGeom>
            </p:spPr>
          </p:pic>
          <p:pic>
            <p:nvPicPr>
              <p:cNvPr id="26" name="Picture 25"/>
              <p:cNvPicPr>
                <a:picLocks noChangeAspect="1"/>
              </p:cNvPicPr>
              <p:nvPr/>
            </p:nvPicPr>
            <p:blipFill>
              <a:blip r:embed="rId11"/>
              <a:stretch>
                <a:fillRect/>
              </a:stretch>
            </p:blipFill>
            <p:spPr>
              <a:xfrm>
                <a:off x="8090800" y="3712450"/>
                <a:ext cx="3108960" cy="2562512"/>
              </a:xfrm>
              <a:prstGeom prst="rect">
                <a:avLst/>
              </a:prstGeom>
            </p:spPr>
          </p:pic>
        </p:grpSp>
        <p:sp>
          <p:nvSpPr>
            <p:cNvPr id="29" name="Rectangle 28"/>
            <p:cNvSpPr/>
            <p:nvPr/>
          </p:nvSpPr>
          <p:spPr>
            <a:xfrm>
              <a:off x="4043864" y="3047121"/>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7393212" y="3033461"/>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30"/>
            <p:cNvSpPr/>
            <p:nvPr/>
          </p:nvSpPr>
          <p:spPr>
            <a:xfrm>
              <a:off x="10729858" y="3033461"/>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ectangle 31"/>
            <p:cNvSpPr/>
            <p:nvPr/>
          </p:nvSpPr>
          <p:spPr>
            <a:xfrm>
              <a:off x="4043864" y="5817762"/>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Rectangle 32"/>
            <p:cNvSpPr/>
            <p:nvPr/>
          </p:nvSpPr>
          <p:spPr>
            <a:xfrm>
              <a:off x="7393212" y="5804102"/>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Rectangle 33"/>
            <p:cNvSpPr/>
            <p:nvPr/>
          </p:nvSpPr>
          <p:spPr>
            <a:xfrm>
              <a:off x="10729858" y="5804102"/>
              <a:ext cx="4572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5" name="8-Point Star 34"/>
          <p:cNvSpPr/>
          <p:nvPr/>
        </p:nvSpPr>
        <p:spPr>
          <a:xfrm>
            <a:off x="1374510" y="1103043"/>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a</a:t>
            </a:r>
          </a:p>
        </p:txBody>
      </p:sp>
      <p:sp>
        <p:nvSpPr>
          <p:cNvPr id="36" name="8-Point Star 35"/>
          <p:cNvSpPr/>
          <p:nvPr/>
        </p:nvSpPr>
        <p:spPr>
          <a:xfrm>
            <a:off x="1358736" y="3761591"/>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b</a:t>
            </a:r>
          </a:p>
        </p:txBody>
      </p:sp>
      <p:sp>
        <p:nvSpPr>
          <p:cNvPr id="37" name="8-Point Star 36"/>
          <p:cNvSpPr/>
          <p:nvPr/>
        </p:nvSpPr>
        <p:spPr>
          <a:xfrm>
            <a:off x="4608830" y="1103043"/>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a</a:t>
            </a:r>
          </a:p>
        </p:txBody>
      </p:sp>
      <p:sp>
        <p:nvSpPr>
          <p:cNvPr id="38" name="8-Point Star 37"/>
          <p:cNvSpPr/>
          <p:nvPr/>
        </p:nvSpPr>
        <p:spPr>
          <a:xfrm>
            <a:off x="4602581" y="3761591"/>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b</a:t>
            </a:r>
          </a:p>
        </p:txBody>
      </p:sp>
      <p:sp>
        <p:nvSpPr>
          <p:cNvPr id="39" name="8-Point Star 38"/>
          <p:cNvSpPr/>
          <p:nvPr/>
        </p:nvSpPr>
        <p:spPr>
          <a:xfrm>
            <a:off x="7843150" y="1103043"/>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a</a:t>
            </a:r>
          </a:p>
        </p:txBody>
      </p:sp>
      <p:sp>
        <p:nvSpPr>
          <p:cNvPr id="40" name="8-Point Star 39"/>
          <p:cNvSpPr/>
          <p:nvPr/>
        </p:nvSpPr>
        <p:spPr>
          <a:xfrm>
            <a:off x="7846426" y="3761591"/>
            <a:ext cx="365760" cy="365760"/>
          </a:xfrm>
          <a:prstGeom prst="star8">
            <a:avLst/>
          </a:prstGeom>
          <a:solidFill>
            <a:srgbClr val="8D4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b</a:t>
            </a:r>
          </a:p>
        </p:txBody>
      </p:sp>
      <p:sp>
        <p:nvSpPr>
          <p:cNvPr id="42" name="Flowchart: Decision 41"/>
          <p:cNvSpPr/>
          <p:nvPr/>
        </p:nvSpPr>
        <p:spPr>
          <a:xfrm>
            <a:off x="2580647" y="734912"/>
            <a:ext cx="681446" cy="612648"/>
          </a:xfrm>
          <a:prstGeom prst="flowChartDecision">
            <a:avLst/>
          </a:prstGeom>
          <a:solidFill>
            <a:srgbClr val="EC312C"/>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rgbClr val="FFFF00"/>
                </a:solidFill>
                <a:latin typeface="Arial Black" panose="020B0A04020102020204" pitchFamily="34" charset="0"/>
              </a:rPr>
              <a:t>1</a:t>
            </a:r>
          </a:p>
        </p:txBody>
      </p:sp>
      <p:sp>
        <p:nvSpPr>
          <p:cNvPr id="43" name="Flowchart: Decision 42"/>
          <p:cNvSpPr/>
          <p:nvPr/>
        </p:nvSpPr>
        <p:spPr>
          <a:xfrm>
            <a:off x="5928367" y="769090"/>
            <a:ext cx="681446" cy="612648"/>
          </a:xfrm>
          <a:prstGeom prst="flowChartDecision">
            <a:avLst/>
          </a:prstGeom>
          <a:solidFill>
            <a:srgbClr val="EC312C"/>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rgbClr val="FFFF00"/>
                </a:solidFill>
                <a:latin typeface="Arial Black" panose="020B0A04020102020204" pitchFamily="34" charset="0"/>
              </a:rPr>
              <a:t>2</a:t>
            </a:r>
          </a:p>
        </p:txBody>
      </p:sp>
      <p:sp>
        <p:nvSpPr>
          <p:cNvPr id="44" name="Flowchart: Decision 43"/>
          <p:cNvSpPr/>
          <p:nvPr/>
        </p:nvSpPr>
        <p:spPr>
          <a:xfrm>
            <a:off x="9168399" y="755763"/>
            <a:ext cx="681446" cy="612648"/>
          </a:xfrm>
          <a:prstGeom prst="flowChartDecision">
            <a:avLst/>
          </a:prstGeom>
          <a:solidFill>
            <a:srgbClr val="EC312C"/>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rgbClr val="FFFF00"/>
                </a:solidFill>
                <a:latin typeface="Arial Black" panose="020B0A04020102020204" pitchFamily="34" charset="0"/>
              </a:rPr>
              <a:t>3</a:t>
            </a:r>
          </a:p>
        </p:txBody>
      </p:sp>
      <p:sp>
        <p:nvSpPr>
          <p:cNvPr id="4" name="Rectangle 3"/>
          <p:cNvSpPr/>
          <p:nvPr/>
        </p:nvSpPr>
        <p:spPr>
          <a:xfrm>
            <a:off x="3977125" y="5543367"/>
            <a:ext cx="808336" cy="923330"/>
          </a:xfrm>
          <a:prstGeom prst="rect">
            <a:avLst/>
          </a:prstGeom>
        </p:spPr>
        <p:txBody>
          <a:bodyPr wrap="square">
            <a:spAutoFit/>
          </a:bodyPr>
          <a:lstStyle/>
          <a:p>
            <a:r>
              <a:rPr lang="en-US" sz="5400" dirty="0">
                <a:ln>
                  <a:solidFill>
                    <a:schemeClr val="bg1"/>
                  </a:solidFill>
                </a:ln>
                <a:solidFill>
                  <a:srgbClr val="FF0000"/>
                </a:solidFill>
                <a:latin typeface="Helvetica Neue"/>
              </a:rPr>
              <a:t>✔</a:t>
            </a:r>
            <a:endParaRPr lang="en-US" sz="5400" b="0" i="0" dirty="0">
              <a:ln>
                <a:solidFill>
                  <a:schemeClr val="bg1"/>
                </a:solidFill>
              </a:ln>
              <a:solidFill>
                <a:srgbClr val="FF0000"/>
              </a:solidFill>
              <a:effectLst/>
              <a:latin typeface="Helvetica Neue"/>
            </a:endParaRPr>
          </a:p>
        </p:txBody>
      </p:sp>
      <p:sp>
        <p:nvSpPr>
          <p:cNvPr id="47" name="Rectangle 46"/>
          <p:cNvSpPr/>
          <p:nvPr/>
        </p:nvSpPr>
        <p:spPr>
          <a:xfrm>
            <a:off x="7200819" y="2818281"/>
            <a:ext cx="808336" cy="923330"/>
          </a:xfrm>
          <a:prstGeom prst="rect">
            <a:avLst/>
          </a:prstGeom>
        </p:spPr>
        <p:txBody>
          <a:bodyPr wrap="square">
            <a:spAutoFit/>
          </a:bodyPr>
          <a:lstStyle/>
          <a:p>
            <a:r>
              <a:rPr lang="en-US" sz="5400" dirty="0">
                <a:ln>
                  <a:solidFill>
                    <a:schemeClr val="bg1"/>
                  </a:solidFill>
                </a:ln>
                <a:solidFill>
                  <a:srgbClr val="FF0000"/>
                </a:solidFill>
                <a:latin typeface="Helvetica Neue"/>
              </a:rPr>
              <a:t>✔</a:t>
            </a:r>
            <a:endParaRPr lang="en-US" sz="5400" b="0" i="0" dirty="0">
              <a:ln>
                <a:solidFill>
                  <a:schemeClr val="bg1"/>
                </a:solidFill>
              </a:ln>
              <a:solidFill>
                <a:srgbClr val="FF0000"/>
              </a:solidFill>
              <a:effectLst/>
              <a:latin typeface="Helvetica Neue"/>
            </a:endParaRPr>
          </a:p>
        </p:txBody>
      </p:sp>
      <p:sp>
        <p:nvSpPr>
          <p:cNvPr id="48" name="Rectangle 47"/>
          <p:cNvSpPr/>
          <p:nvPr/>
        </p:nvSpPr>
        <p:spPr>
          <a:xfrm>
            <a:off x="10433339" y="5543367"/>
            <a:ext cx="808336" cy="923330"/>
          </a:xfrm>
          <a:prstGeom prst="rect">
            <a:avLst/>
          </a:prstGeom>
        </p:spPr>
        <p:txBody>
          <a:bodyPr wrap="square">
            <a:spAutoFit/>
          </a:bodyPr>
          <a:lstStyle/>
          <a:p>
            <a:r>
              <a:rPr lang="en-US" sz="5400" dirty="0">
                <a:ln>
                  <a:solidFill>
                    <a:schemeClr val="bg1"/>
                  </a:solidFill>
                </a:ln>
                <a:solidFill>
                  <a:srgbClr val="FF0000"/>
                </a:solidFill>
                <a:latin typeface="Helvetica Neue"/>
              </a:rPr>
              <a:t>✔</a:t>
            </a:r>
            <a:endParaRPr lang="en-US" sz="5400" b="0" i="0" dirty="0">
              <a:ln>
                <a:solidFill>
                  <a:schemeClr val="bg1"/>
                </a:solidFill>
              </a:ln>
              <a:solidFill>
                <a:srgbClr val="FF0000"/>
              </a:solidFill>
              <a:effectLst/>
              <a:latin typeface="Helvetica Neue"/>
            </a:endParaRPr>
          </a:p>
        </p:txBody>
      </p:sp>
      <p:pic>
        <p:nvPicPr>
          <p:cNvPr id="49" name="Ms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29863" y="411655"/>
            <a:ext cx="277438" cy="274320"/>
          </a:xfrm>
          <a:prstGeom prst="rect">
            <a:avLst/>
          </a:prstGeom>
        </p:spPr>
      </p:pic>
      <p:pic>
        <p:nvPicPr>
          <p:cNvPr id="50" name="Ms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92890" y="787767"/>
            <a:ext cx="277438" cy="274320"/>
          </a:xfrm>
          <a:prstGeom prst="rect">
            <a:avLst/>
          </a:prstGeom>
        </p:spPr>
      </p:pic>
      <p:pic>
        <p:nvPicPr>
          <p:cNvPr id="51" name="Ms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09813" y="787767"/>
            <a:ext cx="277438" cy="274320"/>
          </a:xfrm>
          <a:prstGeom prst="rect">
            <a:avLst/>
          </a:prstGeom>
        </p:spPr>
      </p:pic>
      <p:pic>
        <p:nvPicPr>
          <p:cNvPr id="52" name="Ms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49845" y="755763"/>
            <a:ext cx="277438" cy="274320"/>
          </a:xfrm>
          <a:prstGeom prst="rect">
            <a:avLst/>
          </a:prstGeom>
        </p:spPr>
      </p:pic>
    </p:spTree>
    <p:extLst>
      <p:ext uri="{BB962C8B-B14F-4D97-AF65-F5344CB8AC3E}">
        <p14:creationId xmlns:p14="http://schemas.microsoft.com/office/powerpoint/2010/main" val="40132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9"/>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49"/>
                                        </p:tgtEl>
                                      </p:cBhvr>
                                    </p:animEffect>
                                    <p:animScale>
                                      <p:cBhvr>
                                        <p:cTn id="23" dur="250" autoRev="1" fill="hold"/>
                                        <p:tgtEl>
                                          <p:spTgt spid="49"/>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157. UNIT 18- L1.4- LISTEN AND TICK (mp3cut.net).wav"/>
                                        </p:tgtEl>
                                      </p:cMediaNode>
                                    </p:audio>
                                  </p:subTnLst>
                                </p:cTn>
                              </p:par>
                            </p:childTnLst>
                          </p:cTn>
                        </p:par>
                      </p:childTnLst>
                    </p:cTn>
                  </p:par>
                </p:childTnLst>
              </p:cTn>
              <p:nextCondLst>
                <p:cond evt="onClick" delay="0">
                  <p:tgtEl>
                    <p:spTgt spid="49"/>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50"/>
                                        </p:tgtEl>
                                      </p:cBhvr>
                                    </p:animEffect>
                                    <p:animScale>
                                      <p:cBhvr>
                                        <p:cTn id="29" dur="250" autoRev="1" fill="hold"/>
                                        <p:tgtEl>
                                          <p:spTgt spid="50"/>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157. UNIT 18- L1.4- LISTEN AND TICK (mp3cut.net) (1).wav"/>
                                        </p:tgtEl>
                                      </p:cMediaNode>
                                    </p:audio>
                                  </p:subTnLst>
                                </p:cTn>
                              </p:par>
                            </p:childTnLst>
                          </p:cTn>
                        </p:par>
                      </p:childTnLst>
                    </p:cTn>
                  </p:par>
                </p:childTnLst>
              </p:cTn>
              <p:nextCondLst>
                <p:cond evt="onClick" delay="0">
                  <p:tgtEl>
                    <p:spTgt spid="50"/>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51"/>
                                        </p:tgtEl>
                                      </p:cBhvr>
                                    </p:animEffect>
                                    <p:animScale>
                                      <p:cBhvr>
                                        <p:cTn id="35" dur="250" autoRev="1" fill="hold"/>
                                        <p:tgtEl>
                                          <p:spTgt spid="51"/>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157. UNIT 18- L1.4- LISTEN AND TICK (mp3cut.net) (2).wav"/>
                                        </p:tgtEl>
                                      </p:cMediaNode>
                                    </p:audio>
                                  </p:subTnLst>
                                </p:cTn>
                              </p:par>
                            </p:childTnLst>
                          </p:cTn>
                        </p:par>
                      </p:childTnLst>
                    </p:cTn>
                  </p:par>
                </p:childTnLst>
              </p:cTn>
              <p:nextCondLst>
                <p:cond evt="onClick" delay="0">
                  <p:tgtEl>
                    <p:spTgt spid="51"/>
                  </p:tgtEl>
                </p:cond>
              </p:nextCondLst>
            </p:seq>
            <p:seq concurrent="1" nextAc="seek">
              <p:cTn id="36" restart="whenNotActive" fill="hold" evtFilter="cancelBubble" nodeType="interactiveSeq">
                <p:stCondLst>
                  <p:cond evt="onClick" delay="0">
                    <p:tgtEl>
                      <p:spTgt spid="52"/>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52"/>
                                        </p:tgtEl>
                                      </p:cBhvr>
                                    </p:animEffect>
                                    <p:animScale>
                                      <p:cBhvr>
                                        <p:cTn id="41" dur="250" autoRev="1" fill="hold"/>
                                        <p:tgtEl>
                                          <p:spTgt spid="52"/>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5" name="157. UNIT 18- L1.4- LISTEN AND TICK (mp3cut.net) (3).wav"/>
                                        </p:tgtEl>
                                      </p:cMediaNode>
                                    </p:audio>
                                  </p:subTnLst>
                                </p:cTn>
                              </p:par>
                            </p:childTnLst>
                          </p:cTn>
                        </p:par>
                      </p:childTnLst>
                    </p:cTn>
                  </p:par>
                </p:childTnLst>
              </p:cTn>
              <p:nextCondLst>
                <p:cond evt="onClick" delay="0">
                  <p:tgtEl>
                    <p:spTgt spid="52"/>
                  </p:tgtEl>
                </p:cond>
              </p:nextCondLst>
            </p:seq>
          </p:childTnLst>
        </p:cTn>
      </p:par>
    </p:tnLst>
    <p:bldLst>
      <p:bldP spid="4" grpId="0"/>
      <p:bldP spid="47"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186" y="325193"/>
            <a:ext cx="6096000" cy="461665"/>
          </a:xfrm>
          <a:prstGeom prst="rect">
            <a:avLst/>
          </a:prstGeom>
        </p:spPr>
        <p:txBody>
          <a:bodyPr>
            <a:spAutoFit/>
          </a:bodyPr>
          <a:lstStyle/>
          <a:p>
            <a:r>
              <a:rPr lang="en-US" sz="2400" b="1" dirty="0">
                <a:latin typeface="Helvetica Neue"/>
              </a:rPr>
              <a:t>5. Look, read and write</a:t>
            </a:r>
            <a:endParaRPr lang="en-US" sz="2400" b="1" i="0" dirty="0">
              <a:effectLst/>
              <a:latin typeface="Helvetica Neue"/>
            </a:endParaRPr>
          </a:p>
        </p:txBody>
      </p:sp>
      <p:sp>
        <p:nvSpPr>
          <p:cNvPr id="10" name="Rectangle 1"/>
          <p:cNvSpPr>
            <a:spLocks noChangeArrowheads="1"/>
          </p:cNvSpPr>
          <p:nvPr/>
        </p:nvSpPr>
        <p:spPr bwMode="auto">
          <a:xfrm>
            <a:off x="870186" y="919794"/>
            <a:ext cx="10130501" cy="1855636"/>
          </a:xfrm>
          <a:prstGeom prst="rect">
            <a:avLst/>
          </a:prstGeom>
          <a:noFill/>
          <a:ln>
            <a:noFill/>
          </a:ln>
          <a:effec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a:ln>
                  <a:noFill/>
                </a:ln>
                <a:effectLst/>
                <a:latin typeface="Century Gothic" panose="020B0502020202020204" pitchFamily="34" charset="0"/>
              </a:rPr>
              <a:t>Today Mai's family is at home. Mai's father is in the living room. He is reading. Mai's brother is listening to music. Mai and her mother are in the kitchen. They are cooking.</a:t>
            </a:r>
          </a:p>
        </p:txBody>
      </p:sp>
      <p:sp>
        <p:nvSpPr>
          <p:cNvPr id="11" name="Rectangle 10"/>
          <p:cNvSpPr/>
          <p:nvPr/>
        </p:nvSpPr>
        <p:spPr>
          <a:xfrm>
            <a:off x="1682750" y="3731463"/>
            <a:ext cx="8505372" cy="2031325"/>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2800" b="1" dirty="0">
                <a:solidFill>
                  <a:srgbClr val="002060"/>
                </a:solidFill>
                <a:latin typeface="Century Gothic" panose="020B0502020202020204" pitchFamily="34" charset="0"/>
              </a:rPr>
              <a:t>1. Mai's father is _________________.</a:t>
            </a:r>
          </a:p>
          <a:p>
            <a:pPr lvl="0" algn="just" eaLnBrk="0" fontAlgn="base" hangingPunct="0">
              <a:lnSpc>
                <a:spcPct val="150000"/>
              </a:lnSpc>
              <a:spcBef>
                <a:spcPct val="0"/>
              </a:spcBef>
              <a:spcAft>
                <a:spcPct val="0"/>
              </a:spcAft>
            </a:pPr>
            <a:r>
              <a:rPr lang="en-US" altLang="en-US" sz="2800" b="1" dirty="0">
                <a:solidFill>
                  <a:srgbClr val="002060"/>
                </a:solidFill>
                <a:latin typeface="Century Gothic" panose="020B0502020202020204" pitchFamily="34" charset="0"/>
              </a:rPr>
              <a:t>2. Her brother is _________________.</a:t>
            </a:r>
          </a:p>
          <a:p>
            <a:pPr lvl="0" algn="just" eaLnBrk="0" fontAlgn="base" hangingPunct="0">
              <a:lnSpc>
                <a:spcPct val="150000"/>
              </a:lnSpc>
              <a:spcBef>
                <a:spcPct val="0"/>
              </a:spcBef>
              <a:spcAft>
                <a:spcPct val="0"/>
              </a:spcAft>
            </a:pPr>
            <a:r>
              <a:rPr lang="en-US" altLang="en-US" sz="2800" b="1" dirty="0">
                <a:solidFill>
                  <a:srgbClr val="002060"/>
                </a:solidFill>
                <a:latin typeface="Century Gothic" panose="020B0502020202020204" pitchFamily="34" charset="0"/>
              </a:rPr>
              <a:t>3. Mai and her mother are _________________.</a:t>
            </a:r>
          </a:p>
        </p:txBody>
      </p:sp>
      <p:sp>
        <p:nvSpPr>
          <p:cNvPr id="12" name="Rectangle 11"/>
          <p:cNvSpPr/>
          <p:nvPr/>
        </p:nvSpPr>
        <p:spPr>
          <a:xfrm>
            <a:off x="3918186" y="2932471"/>
            <a:ext cx="3839513" cy="523220"/>
          </a:xfrm>
          <a:prstGeom prst="rect">
            <a:avLst/>
          </a:prstGeom>
        </p:spPr>
        <p:txBody>
          <a:bodyPr wrap="none">
            <a:spAutoFit/>
          </a:bodyPr>
          <a:lstStyle/>
          <a:p>
            <a:pPr lvl="0" algn="just" eaLnBrk="0" fontAlgn="base" hangingPunct="0">
              <a:spcBef>
                <a:spcPct val="0"/>
              </a:spcBef>
              <a:spcAft>
                <a:spcPct val="0"/>
              </a:spcAft>
            </a:pPr>
            <a:r>
              <a:rPr lang="en-US" altLang="en-US" sz="2800" b="1" dirty="0">
                <a:solidFill>
                  <a:srgbClr val="FF5722"/>
                </a:solidFill>
                <a:latin typeface="Helvetica Neue"/>
              </a:rPr>
              <a:t>What are they doing?</a:t>
            </a:r>
            <a:endParaRPr lang="en-US" altLang="en-US" sz="2000" dirty="0">
              <a:solidFill>
                <a:srgbClr val="333333"/>
              </a:solidFill>
              <a:latin typeface="Helvetica Neue"/>
            </a:endParaRPr>
          </a:p>
        </p:txBody>
      </p:sp>
      <p:sp>
        <p:nvSpPr>
          <p:cNvPr id="13" name="Rectangle 12"/>
          <p:cNvSpPr/>
          <p:nvPr/>
        </p:nvSpPr>
        <p:spPr>
          <a:xfrm>
            <a:off x="5367830" y="4476877"/>
            <a:ext cx="1542410" cy="523220"/>
          </a:xfrm>
          <a:prstGeom prst="rect">
            <a:avLst/>
          </a:prstGeom>
        </p:spPr>
        <p:txBody>
          <a:bodyPr wrap="none">
            <a:spAutoFit/>
          </a:bodyPr>
          <a:lstStyle/>
          <a:p>
            <a:r>
              <a:rPr lang="en-US" altLang="en-US" sz="2800" b="1" dirty="0">
                <a:solidFill>
                  <a:srgbClr val="FF0000"/>
                </a:solidFill>
                <a:latin typeface="Century Gothic" panose="020B0502020202020204" pitchFamily="34" charset="0"/>
              </a:rPr>
              <a:t>reading</a:t>
            </a:r>
            <a:endParaRPr lang="en-US" sz="2800" dirty="0">
              <a:solidFill>
                <a:srgbClr val="FF0000"/>
              </a:solidFill>
            </a:endParaRPr>
          </a:p>
        </p:txBody>
      </p:sp>
      <p:sp>
        <p:nvSpPr>
          <p:cNvPr id="14" name="Rectangle 13"/>
          <p:cNvSpPr/>
          <p:nvPr/>
        </p:nvSpPr>
        <p:spPr>
          <a:xfrm>
            <a:off x="6342098" y="5115215"/>
            <a:ext cx="3172663" cy="523220"/>
          </a:xfrm>
          <a:prstGeom prst="rect">
            <a:avLst/>
          </a:prstGeom>
        </p:spPr>
        <p:txBody>
          <a:bodyPr wrap="none">
            <a:spAutoFit/>
          </a:bodyPr>
          <a:lstStyle/>
          <a:p>
            <a:r>
              <a:rPr lang="en-US" altLang="en-US" sz="2800" b="1" dirty="0">
                <a:solidFill>
                  <a:srgbClr val="FF0000"/>
                </a:solidFill>
                <a:latin typeface="Century Gothic" panose="020B0502020202020204" pitchFamily="34" charset="0"/>
              </a:rPr>
              <a:t>listening to music</a:t>
            </a:r>
            <a:endParaRPr lang="en-US" sz="2800" dirty="0">
              <a:solidFill>
                <a:srgbClr val="FF0000"/>
              </a:solidFill>
            </a:endParaRPr>
          </a:p>
        </p:txBody>
      </p:sp>
      <p:sp>
        <p:nvSpPr>
          <p:cNvPr id="15" name="Rectangle 14"/>
          <p:cNvSpPr/>
          <p:nvPr/>
        </p:nvSpPr>
        <p:spPr>
          <a:xfrm>
            <a:off x="5109772" y="3844962"/>
            <a:ext cx="1619354" cy="523220"/>
          </a:xfrm>
          <a:prstGeom prst="rect">
            <a:avLst/>
          </a:prstGeom>
        </p:spPr>
        <p:txBody>
          <a:bodyPr wrap="none">
            <a:spAutoFit/>
          </a:bodyPr>
          <a:lstStyle/>
          <a:p>
            <a:r>
              <a:rPr lang="en-US" altLang="en-US" sz="2800" b="1" dirty="0">
                <a:solidFill>
                  <a:srgbClr val="FF0000"/>
                </a:solidFill>
                <a:latin typeface="Century Gothic" panose="020B0502020202020204" pitchFamily="34" charset="0"/>
              </a:rPr>
              <a:t>cooking</a:t>
            </a:r>
            <a:endParaRPr lang="en-US" sz="2800" dirty="0">
              <a:solidFill>
                <a:srgbClr val="FF0000"/>
              </a:solidFill>
            </a:endParaRPr>
          </a:p>
        </p:txBody>
      </p:sp>
    </p:spTree>
    <p:extLst>
      <p:ext uri="{BB962C8B-B14F-4D97-AF65-F5344CB8AC3E}">
        <p14:creationId xmlns:p14="http://schemas.microsoft.com/office/powerpoint/2010/main" val="233690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p:cNvCxnSpPr>
            <a:stCxn id="3" idx="1"/>
          </p:cNvCxnSpPr>
          <p:nvPr/>
        </p:nvCxnSpPr>
        <p:spPr>
          <a:xfrm flipH="1">
            <a:off x="2895519" y="2540936"/>
            <a:ext cx="2558922" cy="128404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 idx="1"/>
          </p:cNvCxnSpPr>
          <p:nvPr/>
        </p:nvCxnSpPr>
        <p:spPr>
          <a:xfrm flipH="1">
            <a:off x="4954493" y="2540936"/>
            <a:ext cx="499948" cy="1254803"/>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 idx="1"/>
          </p:cNvCxnSpPr>
          <p:nvPr/>
        </p:nvCxnSpPr>
        <p:spPr>
          <a:xfrm>
            <a:off x="5454441" y="2540936"/>
            <a:ext cx="1737071" cy="177986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 idx="1"/>
          </p:cNvCxnSpPr>
          <p:nvPr/>
        </p:nvCxnSpPr>
        <p:spPr>
          <a:xfrm>
            <a:off x="5454441" y="2540936"/>
            <a:ext cx="3819440" cy="620597"/>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470211" y="787115"/>
            <a:ext cx="5968459" cy="1755690"/>
            <a:chOff x="2804343" y="943429"/>
            <a:chExt cx="6209609" cy="1423981"/>
          </a:xfrm>
        </p:grpSpPr>
        <p:sp>
          <p:nvSpPr>
            <p:cNvPr id="3" name="Cloud Callout 2"/>
            <p:cNvSpPr/>
            <p:nvPr/>
          </p:nvSpPr>
          <p:spPr>
            <a:xfrm>
              <a:off x="2804343" y="943429"/>
              <a:ext cx="6209609" cy="1423981"/>
            </a:xfrm>
            <a:prstGeom prst="cloudCallout">
              <a:avLst>
                <a:gd name="adj1" fmla="val -35733"/>
                <a:gd name="adj2" fmla="val -291985"/>
              </a:avLst>
            </a:prstGeom>
            <a:ln w="28575">
              <a:solidFill>
                <a:srgbClr val="EC383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entury Gothic" panose="020B0502020202020204" pitchFamily="34" charset="0"/>
              </a:endParaRPr>
            </a:p>
          </p:txBody>
        </p:sp>
        <p:sp>
          <p:nvSpPr>
            <p:cNvPr id="4" name="Rectangle 3"/>
            <p:cNvSpPr/>
            <p:nvPr/>
          </p:nvSpPr>
          <p:spPr>
            <a:xfrm>
              <a:off x="3753324" y="1248430"/>
              <a:ext cx="4508319" cy="1077218"/>
            </a:xfrm>
            <a:prstGeom prst="rect">
              <a:avLst/>
            </a:prstGeom>
          </p:spPr>
          <p:txBody>
            <a:bodyPr wrap="none">
              <a:spAutoFit/>
            </a:bodyPr>
            <a:lstStyle/>
            <a:p>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r>
                <a:rPr lang="en-US" sz="3200" b="1" dirty="0">
                  <a:solidFill>
                    <a:srgbClr val="002060"/>
                  </a:solidFill>
                  <a:latin typeface="Century Gothic" panose="020B0502020202020204" pitchFamily="34" charset="0"/>
                </a:rPr>
                <a:t>I’m _____________.</a:t>
              </a:r>
            </a:p>
          </p:txBody>
        </p:sp>
      </p:grpSp>
      <p:sp>
        <p:nvSpPr>
          <p:cNvPr id="33" name="Rectangle 32"/>
          <p:cNvSpPr/>
          <p:nvPr/>
        </p:nvSpPr>
        <p:spPr>
          <a:xfrm>
            <a:off x="924967" y="231988"/>
            <a:ext cx="2492990" cy="577850"/>
          </a:xfrm>
          <a:prstGeom prst="rect">
            <a:avLst/>
          </a:prstGeom>
        </p:spPr>
        <p:txBody>
          <a:bodyPr wrap="none">
            <a:spAutoFit/>
          </a:bodyPr>
          <a:lstStyle/>
          <a:p>
            <a:pPr>
              <a:lnSpc>
                <a:spcPct val="150000"/>
              </a:lnSpc>
            </a:pPr>
            <a:r>
              <a:rPr lang="en-US" altLang="en-US" sz="2400" b="1" dirty="0">
                <a:latin typeface="Arial" panose="020B0604020202020204" pitchFamily="34" charset="0"/>
                <a:cs typeface="Arial" panose="020B0604020202020204" pitchFamily="34" charset="0"/>
              </a:rPr>
              <a:t>Model sentence</a:t>
            </a:r>
          </a:p>
        </p:txBody>
      </p:sp>
      <p:pic>
        <p:nvPicPr>
          <p:cNvPr id="14" name="Picture 13"/>
          <p:cNvPicPr>
            <a:picLocks noChangeAspect="1"/>
          </p:cNvPicPr>
          <p:nvPr/>
        </p:nvPicPr>
        <p:blipFill rotWithShape="1">
          <a:blip r:embed="rId2"/>
          <a:srcRect l="-26095" t="-8491" r="-6901" b="-10835"/>
          <a:stretch/>
        </p:blipFill>
        <p:spPr>
          <a:xfrm>
            <a:off x="3815521" y="4141088"/>
            <a:ext cx="1836369" cy="1925949"/>
          </a:xfrm>
          <a:prstGeom prst="cloud">
            <a:avLst/>
          </a:prstGeom>
          <a:ln>
            <a:solidFill>
              <a:schemeClr val="accent2"/>
            </a:solidFill>
          </a:ln>
        </p:spPr>
      </p:pic>
      <p:pic>
        <p:nvPicPr>
          <p:cNvPr id="15" name="Picture 14"/>
          <p:cNvPicPr>
            <a:picLocks noChangeAspect="1"/>
          </p:cNvPicPr>
          <p:nvPr/>
        </p:nvPicPr>
        <p:blipFill>
          <a:blip r:embed="rId3"/>
          <a:stretch>
            <a:fillRect/>
          </a:stretch>
        </p:blipFill>
        <p:spPr>
          <a:xfrm>
            <a:off x="9273881" y="2399922"/>
            <a:ext cx="1909349" cy="1536830"/>
          </a:xfrm>
          <a:prstGeom prst="cloud">
            <a:avLst/>
          </a:prstGeom>
          <a:ln>
            <a:solidFill>
              <a:schemeClr val="accent2"/>
            </a:solidFill>
          </a:ln>
        </p:spPr>
      </p:pic>
      <p:pic>
        <p:nvPicPr>
          <p:cNvPr id="16" name="Picture 15"/>
          <p:cNvPicPr>
            <a:picLocks noChangeAspect="1"/>
          </p:cNvPicPr>
          <p:nvPr/>
        </p:nvPicPr>
        <p:blipFill rotWithShape="1">
          <a:blip r:embed="rId4"/>
          <a:srcRect l="-27897" t="-12666" r="-33883" b="-4809"/>
          <a:stretch/>
        </p:blipFill>
        <p:spPr>
          <a:xfrm>
            <a:off x="6797391" y="4320797"/>
            <a:ext cx="1836371" cy="1896090"/>
          </a:xfrm>
          <a:prstGeom prst="cloud">
            <a:avLst/>
          </a:prstGeom>
          <a:ln>
            <a:solidFill>
              <a:schemeClr val="accent2"/>
            </a:solidFill>
          </a:ln>
        </p:spPr>
      </p:pic>
      <p:pic>
        <p:nvPicPr>
          <p:cNvPr id="17" name="Picture 16"/>
          <p:cNvPicPr>
            <a:picLocks noChangeAspect="1"/>
          </p:cNvPicPr>
          <p:nvPr/>
        </p:nvPicPr>
        <p:blipFill>
          <a:blip r:embed="rId5"/>
          <a:stretch>
            <a:fillRect/>
          </a:stretch>
        </p:blipFill>
        <p:spPr>
          <a:xfrm>
            <a:off x="988687" y="3479914"/>
            <a:ext cx="1906832" cy="1739774"/>
          </a:xfrm>
          <a:prstGeom prst="cloud">
            <a:avLst/>
          </a:prstGeom>
          <a:ln>
            <a:solidFill>
              <a:schemeClr val="accent2"/>
            </a:solidFill>
          </a:ln>
        </p:spPr>
      </p:pic>
      <p:sp>
        <p:nvSpPr>
          <p:cNvPr id="18" name="Rectangle 17"/>
          <p:cNvSpPr/>
          <p:nvPr/>
        </p:nvSpPr>
        <p:spPr>
          <a:xfrm>
            <a:off x="3239633" y="5743836"/>
            <a:ext cx="3144310"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Reading </a:t>
            </a:r>
          </a:p>
        </p:txBody>
      </p:sp>
      <p:sp>
        <p:nvSpPr>
          <p:cNvPr id="19" name="Rectangle 18"/>
          <p:cNvSpPr/>
          <p:nvPr/>
        </p:nvSpPr>
        <p:spPr>
          <a:xfrm>
            <a:off x="6975412" y="5390148"/>
            <a:ext cx="4699797"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Cleaning </a:t>
            </a:r>
          </a:p>
          <a:p>
            <a:pPr algn="ctr"/>
            <a:r>
              <a:rPr lang="en-US" sz="3200" b="1" dirty="0">
                <a:solidFill>
                  <a:srgbClr val="002060"/>
                </a:solidFill>
                <a:latin typeface="Arial" panose="020B0604020202020204" pitchFamily="34" charset="0"/>
                <a:cs typeface="Arial" panose="020B0604020202020204" pitchFamily="34" charset="0"/>
              </a:rPr>
              <a:t>the floor</a:t>
            </a:r>
          </a:p>
        </p:txBody>
      </p:sp>
      <p:sp>
        <p:nvSpPr>
          <p:cNvPr id="20" name="Rectangle 19"/>
          <p:cNvSpPr/>
          <p:nvPr/>
        </p:nvSpPr>
        <p:spPr>
          <a:xfrm>
            <a:off x="-751670" y="5140895"/>
            <a:ext cx="5318975"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Listening </a:t>
            </a:r>
          </a:p>
          <a:p>
            <a:pPr algn="ctr"/>
            <a:r>
              <a:rPr lang="en-US" sz="3200" b="1" dirty="0">
                <a:solidFill>
                  <a:srgbClr val="002060"/>
                </a:solidFill>
                <a:latin typeface="Arial" panose="020B0604020202020204" pitchFamily="34" charset="0"/>
                <a:cs typeface="Arial" panose="020B0604020202020204" pitchFamily="34" charset="0"/>
              </a:rPr>
              <a:t>to music</a:t>
            </a:r>
          </a:p>
        </p:txBody>
      </p:sp>
      <p:sp>
        <p:nvSpPr>
          <p:cNvPr id="21" name="Rectangle 20"/>
          <p:cNvSpPr/>
          <p:nvPr/>
        </p:nvSpPr>
        <p:spPr>
          <a:xfrm>
            <a:off x="7869182" y="3658084"/>
            <a:ext cx="4699797"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Cooking </a:t>
            </a:r>
          </a:p>
        </p:txBody>
      </p:sp>
    </p:spTree>
    <p:extLst>
      <p:ext uri="{BB962C8B-B14F-4D97-AF65-F5344CB8AC3E}">
        <p14:creationId xmlns:p14="http://schemas.microsoft.com/office/powerpoint/2010/main" val="117630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903" y="1373388"/>
            <a:ext cx="11122855" cy="2909130"/>
          </a:xfrm>
          <a:prstGeom prst="rect">
            <a:avLst/>
          </a:prstGeom>
        </p:spPr>
        <p:txBody>
          <a:bodyPr wrap="square">
            <a:spAutoFit/>
          </a:bodyPr>
          <a:lstStyle/>
          <a:p>
            <a:pPr>
              <a:lnSpc>
                <a:spcPct val="200000"/>
              </a:lnSpc>
            </a:pPr>
            <a:r>
              <a:rPr lang="en-US" sz="3200" b="1" dirty="0">
                <a:solidFill>
                  <a:srgbClr val="002060"/>
                </a:solidFill>
                <a:latin typeface="Century Gothic" panose="020B0502020202020204" pitchFamily="34" charset="0"/>
              </a:rPr>
              <a:t>1. What are you doing? </a:t>
            </a:r>
          </a:p>
          <a:p>
            <a:pPr>
              <a:lnSpc>
                <a:spcPct val="200000"/>
              </a:lnSpc>
            </a:pPr>
            <a:r>
              <a:rPr lang="en-US" sz="3200" b="1" dirty="0">
                <a:solidFill>
                  <a:srgbClr val="002060"/>
                </a:solidFill>
                <a:latin typeface="Century Gothic" panose="020B0502020202020204" pitchFamily="34" charset="0"/>
              </a:rPr>
              <a:t>2. What is your father doing? </a:t>
            </a:r>
          </a:p>
          <a:p>
            <a:pPr>
              <a:lnSpc>
                <a:spcPct val="200000"/>
              </a:lnSpc>
            </a:pPr>
            <a:r>
              <a:rPr lang="en-US" sz="3200" b="1" dirty="0">
                <a:solidFill>
                  <a:srgbClr val="002060"/>
                </a:solidFill>
                <a:latin typeface="Century Gothic" panose="020B0502020202020204" pitchFamily="34" charset="0"/>
              </a:rPr>
              <a:t>3. What is your mother doing? </a:t>
            </a:r>
          </a:p>
        </p:txBody>
      </p:sp>
      <p:sp>
        <p:nvSpPr>
          <p:cNvPr id="4" name="Rectangle 3"/>
          <p:cNvSpPr/>
          <p:nvPr/>
        </p:nvSpPr>
        <p:spPr>
          <a:xfrm>
            <a:off x="1087901" y="540158"/>
            <a:ext cx="6096000" cy="461665"/>
          </a:xfrm>
          <a:prstGeom prst="rect">
            <a:avLst/>
          </a:prstGeom>
        </p:spPr>
        <p:txBody>
          <a:bodyPr>
            <a:spAutoFit/>
          </a:bodyPr>
          <a:lstStyle/>
          <a:p>
            <a:r>
              <a:rPr lang="en-US" sz="2400" b="1" dirty="0">
                <a:latin typeface="Helvetica Neue"/>
              </a:rPr>
              <a:t>6. Let's write</a:t>
            </a:r>
            <a:endParaRPr lang="en-US" sz="2400" b="1" i="0" dirty="0">
              <a:effectLst/>
              <a:latin typeface="Helvetica Neue"/>
            </a:endParaRPr>
          </a:p>
        </p:txBody>
      </p:sp>
    </p:spTree>
    <p:extLst>
      <p:ext uri="{BB962C8B-B14F-4D97-AF65-F5344CB8AC3E}">
        <p14:creationId xmlns:p14="http://schemas.microsoft.com/office/powerpoint/2010/main" val="2337826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31686" y="-164903"/>
            <a:ext cx="12255372" cy="7187807"/>
          </a:xfrm>
          <a:prstGeom prst="rect">
            <a:avLst/>
          </a:prstGeom>
        </p:spPr>
      </p:pic>
      <p:pic>
        <p:nvPicPr>
          <p:cNvPr id="33" name="Picture 4"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184" t="11171" r="70825" b="58692"/>
          <a:stretch/>
        </p:blipFill>
        <p:spPr bwMode="auto">
          <a:xfrm flipH="1">
            <a:off x="10138572" y="1787427"/>
            <a:ext cx="1635753" cy="17450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14"/>
          <p:cNvGrpSpPr/>
          <p:nvPr/>
        </p:nvGrpSpPr>
        <p:grpSpPr>
          <a:xfrm>
            <a:off x="-74212" y="3336460"/>
            <a:ext cx="12532912" cy="3984513"/>
            <a:chOff x="-1080045" y="2890641"/>
            <a:chExt cx="12889432" cy="4248472"/>
          </a:xfrm>
          <a:solidFill>
            <a:schemeClr val="bg1">
              <a:lumMod val="95000"/>
            </a:schemeClr>
          </a:solidFill>
        </p:grpSpPr>
        <p:grpSp>
          <p:nvGrpSpPr>
            <p:cNvPr id="9" name="组合 12"/>
            <p:cNvGrpSpPr/>
            <p:nvPr/>
          </p:nvGrpSpPr>
          <p:grpSpPr>
            <a:xfrm>
              <a:off x="288107" y="2890641"/>
              <a:ext cx="11521280" cy="4248472"/>
              <a:chOff x="131357" y="2877867"/>
              <a:chExt cx="11521280" cy="4248472"/>
            </a:xfrm>
            <a:grpFill/>
          </p:grpSpPr>
          <p:sp>
            <p:nvSpPr>
              <p:cNvPr id="12"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9"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0"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1"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10"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2"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349" y="3848107"/>
            <a:ext cx="1786754" cy="1948692"/>
          </a:xfrm>
          <a:prstGeom prst="rect">
            <a:avLst/>
          </a:prstGeom>
        </p:spPr>
      </p:pic>
      <p:pic>
        <p:nvPicPr>
          <p:cNvPr id="25" name="Picture 9"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35755" y="500708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3997" y="3534844"/>
            <a:ext cx="1786754" cy="1948692"/>
          </a:xfrm>
          <a:prstGeom prst="rect">
            <a:avLst/>
          </a:prstGeom>
        </p:spPr>
      </p:pic>
      <p:pic>
        <p:nvPicPr>
          <p:cNvPr id="40" name="Picture 3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3716119" y="4341291"/>
            <a:ext cx="568132" cy="560944"/>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6512" y="3416195"/>
            <a:ext cx="1786754" cy="1948692"/>
          </a:xfrm>
          <a:prstGeom prst="rect">
            <a:avLst/>
          </a:prstGeom>
        </p:spPr>
      </p:pic>
      <p:pic>
        <p:nvPicPr>
          <p:cNvPr id="42" name="Picture 4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6818634" y="4222642"/>
            <a:ext cx="568132" cy="560944"/>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5898" y="3534844"/>
            <a:ext cx="1786754" cy="1948692"/>
          </a:xfrm>
          <a:prstGeom prst="rect">
            <a:avLst/>
          </a:prstGeom>
        </p:spPr>
      </p:pic>
      <p:pic>
        <p:nvPicPr>
          <p:cNvPr id="44" name="Picture 4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9438020" y="4341291"/>
            <a:ext cx="568132" cy="560944"/>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212693" y="219224"/>
            <a:ext cx="2312749" cy="2283487"/>
          </a:xfrm>
          <a:prstGeom prst="rect">
            <a:avLst/>
          </a:prstGeom>
        </p:spPr>
      </p:pic>
      <p:sp>
        <p:nvSpPr>
          <p:cNvPr id="11" name="TextBox 10">
            <a:extLst>
              <a:ext uri="{FF2B5EF4-FFF2-40B4-BE49-F238E27FC236}">
                <a16:creationId xmlns:a16="http://schemas.microsoft.com/office/drawing/2014/main" id="{7AB38086-9C71-4131-9CB8-A0D0C37C0148}"/>
              </a:ext>
            </a:extLst>
          </p:cNvPr>
          <p:cNvSpPr txBox="1"/>
          <p:nvPr/>
        </p:nvSpPr>
        <p:spPr>
          <a:xfrm>
            <a:off x="2366334" y="717264"/>
            <a:ext cx="7891535" cy="1858418"/>
          </a:xfrm>
          <a:prstGeom prst="rect">
            <a:avLst/>
          </a:prstGeom>
          <a:noFill/>
        </p:spPr>
        <p:txBody>
          <a:bodyPr wrap="square" rtlCol="0">
            <a:prstTxWarp prst="textChevron">
              <a:avLst/>
            </a:prstTxWarp>
            <a:spAutoFit/>
          </a:bodyPr>
          <a:lstStyle/>
          <a:p>
            <a:r>
              <a:rPr lang="en-US" b="1">
                <a:ln w="28575">
                  <a:solidFill>
                    <a:schemeClr val="bg1"/>
                  </a:solidFill>
                  <a:prstDash val="solid"/>
                </a:ln>
                <a:solidFill>
                  <a:srgbClr val="FF0000"/>
                </a:solidFill>
                <a:effectLst>
                  <a:outerShdw blurRad="38100" dist="38100" dir="2700000" algn="tl">
                    <a:srgbClr val="000000">
                      <a:alpha val="43137"/>
                    </a:srgbClr>
                  </a:outerShdw>
                </a:effectLst>
                <a:latin typeface="Georgia" panose="02040502050405020303" pitchFamily="18" charset="0"/>
              </a:rPr>
              <a:t>Hoa Mặt Trời</a:t>
            </a:r>
          </a:p>
        </p:txBody>
      </p:sp>
      <p:pic>
        <p:nvPicPr>
          <p:cNvPr id="7"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4625" y="-1254125"/>
            <a:ext cx="609600" cy="609600"/>
          </a:xfrm>
          <a:prstGeom prst="rect">
            <a:avLst/>
          </a:prstGeom>
        </p:spPr>
      </p:pic>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455471" y="4654554"/>
            <a:ext cx="568132" cy="560944"/>
          </a:xfrm>
          <a:prstGeom prst="rect">
            <a:avLst/>
          </a:prstGeom>
        </p:spPr>
      </p:pic>
      <p:pic>
        <p:nvPicPr>
          <p:cNvPr id="3" name="Picture 2">
            <a:hlinkClick r:id="" action="ppaction://hlinkshowjump?jump=nextslide"/>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90604" y="2251305"/>
            <a:ext cx="2554445" cy="1383912"/>
          </a:xfrm>
          <a:prstGeom prst="rect">
            <a:avLst/>
          </a:prstGeom>
        </p:spPr>
      </p:pic>
    </p:spTree>
    <p:extLst>
      <p:ext uri="{BB962C8B-B14F-4D97-AF65-F5344CB8AC3E}">
        <p14:creationId xmlns:p14="http://schemas.microsoft.com/office/powerpoint/2010/main" val="1084666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75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par>
                                <p:cTn id="13" presetID="1" presetClass="mediacall" presetSubtype="0" fill="hold" nodeType="withEffect">
                                  <p:stCondLst>
                                    <p:cond delay="0"/>
                                  </p:stCondLst>
                                  <p:childTnLst>
                                    <p:cmd type="call" cmd="playFrom(0.0)">
                                      <p:cBhvr>
                                        <p:cTn id="14" dur="180035" fill="hold"/>
                                        <p:tgtEl>
                                          <p:spTgt spid="7"/>
                                        </p:tgtEl>
                                      </p:cBhvr>
                                    </p:cmd>
                                  </p:childTnLst>
                                </p:cTn>
                              </p:par>
                              <p:par>
                                <p:cTn id="15" presetID="3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 calcmode="lin" valueType="num">
                                      <p:cBhvr>
                                        <p:cTn id="19" dur="500" fill="hold"/>
                                        <p:tgtEl>
                                          <p:spTgt spid="38"/>
                                        </p:tgtEl>
                                        <p:attrNameLst>
                                          <p:attrName>style.rotation</p:attrName>
                                        </p:attrNameLst>
                                      </p:cBhvr>
                                      <p:tavLst>
                                        <p:tav tm="0">
                                          <p:val>
                                            <p:fltVal val="90"/>
                                          </p:val>
                                        </p:tav>
                                        <p:tav tm="100000">
                                          <p:val>
                                            <p:fltVal val="0"/>
                                          </p:val>
                                        </p:tav>
                                      </p:tavLst>
                                    </p:anim>
                                    <p:animEffect transition="in" filter="fade">
                                      <p:cBhvr>
                                        <p:cTn id="20" dur="500"/>
                                        <p:tgtEl>
                                          <p:spTgt spid="38"/>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par>
                                <p:cTn id="21" presetID="49" presetClass="path" presetSubtype="0" accel="50000" decel="50000" fill="hold" nodeType="withEffect">
                                  <p:stCondLst>
                                    <p:cond delay="480"/>
                                  </p:stCondLst>
                                  <p:childTnLst>
                                    <p:animMotion origin="layout" path="M 1.66667E-6 -4.44444E-6 L 0.13359 -0.23657 " pathEditMode="relative" rAng="0" ptsTypes="AA">
                                      <p:cBhvr>
                                        <p:cTn id="22" dur="2000" fill="hold"/>
                                        <p:tgtEl>
                                          <p:spTgt spid="38"/>
                                        </p:tgtEl>
                                        <p:attrNameLst>
                                          <p:attrName>ppt_x</p:attrName>
                                          <p:attrName>ppt_y</p:attrName>
                                        </p:attrNameLst>
                                      </p:cBhvr>
                                      <p:rCtr x="6680" y="-11829"/>
                                    </p:animMotion>
                                  </p:childTnLst>
                                </p:cTn>
                              </p:par>
                            </p:childTnLst>
                          </p:cTn>
                        </p:par>
                        <p:par>
                          <p:cTn id="23" fill="hold">
                            <p:stCondLst>
                              <p:cond delay="180035"/>
                            </p:stCondLst>
                            <p:childTnLst>
                              <p:par>
                                <p:cTn id="24" presetID="10" presetClass="exit" presetSubtype="0" fill="hold" nodeType="afterEffect">
                                  <p:stCondLst>
                                    <p:cond delay="0"/>
                                  </p:stCondLst>
                                  <p:childTnLst>
                                    <p:animEffect transition="out" filter="fade">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par>
                                <p:cTn id="27" presetID="3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 calcmode="lin" valueType="num">
                                      <p:cBhvr>
                                        <p:cTn id="31" dur="500" fill="hold"/>
                                        <p:tgtEl>
                                          <p:spTgt spid="40"/>
                                        </p:tgtEl>
                                        <p:attrNameLst>
                                          <p:attrName>style.rotation</p:attrName>
                                        </p:attrNameLst>
                                      </p:cBhvr>
                                      <p:tavLst>
                                        <p:tav tm="0">
                                          <p:val>
                                            <p:fltVal val="90"/>
                                          </p:val>
                                        </p:tav>
                                        <p:tav tm="100000">
                                          <p:val>
                                            <p:fltVal val="0"/>
                                          </p:val>
                                        </p:tav>
                                      </p:tavLst>
                                    </p:anim>
                                    <p:animEffect transition="in" filter="fade">
                                      <p:cBhvr>
                                        <p:cTn id="32"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par>
                                <p:cTn id="33" presetID="49" presetClass="path" presetSubtype="0" accel="50000" decel="50000" fill="hold" nodeType="withEffect">
                                  <p:stCondLst>
                                    <p:cond delay="480"/>
                                  </p:stCondLst>
                                  <p:childTnLst>
                                    <p:animMotion origin="layout" path="M 5E-6 -2.59259E-6 L 0.1336 -0.23657 " pathEditMode="relative" rAng="0" ptsTypes="AA">
                                      <p:cBhvr>
                                        <p:cTn id="34" dur="2000" fill="hold"/>
                                        <p:tgtEl>
                                          <p:spTgt spid="40"/>
                                        </p:tgtEl>
                                        <p:attrNameLst>
                                          <p:attrName>ppt_x</p:attrName>
                                          <p:attrName>ppt_y</p:attrName>
                                        </p:attrNameLst>
                                      </p:cBhvr>
                                      <p:rCtr x="6680" y="-11829"/>
                                    </p:animMotion>
                                  </p:childTnLst>
                                </p:cTn>
                              </p:par>
                            </p:childTnLst>
                          </p:cTn>
                        </p:par>
                        <p:par>
                          <p:cTn id="35" fill="hold">
                            <p:stCondLst>
                              <p:cond delay="182515"/>
                            </p:stCondLst>
                            <p:childTnLst>
                              <p:par>
                                <p:cTn id="36" presetID="10" presetClass="exit" presetSubtype="0" fill="hold" nodeType="afterEffect">
                                  <p:stCondLst>
                                    <p:cond delay="0"/>
                                  </p:stCondLst>
                                  <p:childTnLst>
                                    <p:animEffect transition="out" filter="fade">
                                      <p:cBhvr>
                                        <p:cTn id="37" dur="500"/>
                                        <p:tgtEl>
                                          <p:spTgt spid="40"/>
                                        </p:tgtEl>
                                      </p:cBhvr>
                                    </p:animEffect>
                                    <p:set>
                                      <p:cBhvr>
                                        <p:cTn id="38" dur="1" fill="hold">
                                          <p:stCondLst>
                                            <p:cond delay="499"/>
                                          </p:stCondLst>
                                        </p:cTn>
                                        <p:tgtEl>
                                          <p:spTgt spid="40"/>
                                        </p:tgtEl>
                                        <p:attrNameLst>
                                          <p:attrName>style.visibility</p:attrName>
                                        </p:attrNameLst>
                                      </p:cBhvr>
                                      <p:to>
                                        <p:strVal val="hidden"/>
                                      </p:to>
                                    </p:set>
                                  </p:childTnLst>
                                </p:cTn>
                              </p:par>
                              <p:par>
                                <p:cTn id="39" presetID="3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90"/>
                                          </p:val>
                                        </p:tav>
                                        <p:tav tm="100000">
                                          <p:val>
                                            <p:fltVal val="0"/>
                                          </p:val>
                                        </p:tav>
                                      </p:tavLst>
                                    </p:anim>
                                    <p:animEffect transition="in" filter="fade">
                                      <p:cBhvr>
                                        <p:cTn id="44"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5" presetID="49" presetClass="path" presetSubtype="0" accel="50000" decel="50000" fill="hold" nodeType="withEffect">
                                  <p:stCondLst>
                                    <p:cond delay="480"/>
                                  </p:stCondLst>
                                  <p:childTnLst>
                                    <p:animMotion origin="layout" path="M -2.08333E-6 -1.48148E-6 L -0.08164 -0.21528 " pathEditMode="relative" rAng="0" ptsTypes="AA">
                                      <p:cBhvr>
                                        <p:cTn id="46" dur="2000" fill="hold"/>
                                        <p:tgtEl>
                                          <p:spTgt spid="42"/>
                                        </p:tgtEl>
                                        <p:attrNameLst>
                                          <p:attrName>ppt_x</p:attrName>
                                          <p:attrName>ppt_y</p:attrName>
                                        </p:attrNameLst>
                                      </p:cBhvr>
                                      <p:rCtr x="-4089" y="-10764"/>
                                    </p:animMotion>
                                  </p:childTnLst>
                                </p:cTn>
                              </p:par>
                            </p:childTnLst>
                          </p:cTn>
                        </p:par>
                        <p:par>
                          <p:cTn id="47" fill="hold">
                            <p:stCondLst>
                              <p:cond delay="184995"/>
                            </p:stCondLst>
                            <p:childTnLst>
                              <p:par>
                                <p:cTn id="48" presetID="10" presetClass="exit" presetSubtype="0" fill="hold" nodeType="after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3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ppt_w</p:attrName>
                                        </p:attrNameLst>
                                      </p:cBhvr>
                                      <p:tavLst>
                                        <p:tav tm="0">
                                          <p:val>
                                            <p:fltVal val="0"/>
                                          </p:val>
                                        </p:tav>
                                        <p:tav tm="100000">
                                          <p:val>
                                            <p:strVal val="#ppt_w"/>
                                          </p:val>
                                        </p:tav>
                                      </p:tavLst>
                                    </p:anim>
                                    <p:anim calcmode="lin" valueType="num">
                                      <p:cBhvr>
                                        <p:cTn id="54" dur="500" fill="hold"/>
                                        <p:tgtEl>
                                          <p:spTgt spid="44"/>
                                        </p:tgtEl>
                                        <p:attrNameLst>
                                          <p:attrName>ppt_h</p:attrName>
                                        </p:attrNameLst>
                                      </p:cBhvr>
                                      <p:tavLst>
                                        <p:tav tm="0">
                                          <p:val>
                                            <p:fltVal val="0"/>
                                          </p:val>
                                        </p:tav>
                                        <p:tav tm="100000">
                                          <p:val>
                                            <p:strVal val="#ppt_h"/>
                                          </p:val>
                                        </p:tav>
                                      </p:tavLst>
                                    </p:anim>
                                    <p:anim calcmode="lin" valueType="num">
                                      <p:cBhvr>
                                        <p:cTn id="55" dur="500" fill="hold"/>
                                        <p:tgtEl>
                                          <p:spTgt spid="44"/>
                                        </p:tgtEl>
                                        <p:attrNameLst>
                                          <p:attrName>style.rotation</p:attrName>
                                        </p:attrNameLst>
                                      </p:cBhvr>
                                      <p:tavLst>
                                        <p:tav tm="0">
                                          <p:val>
                                            <p:fltVal val="90"/>
                                          </p:val>
                                        </p:tav>
                                        <p:tav tm="100000">
                                          <p:val>
                                            <p:fltVal val="0"/>
                                          </p:val>
                                        </p:tav>
                                      </p:tavLst>
                                    </p:anim>
                                    <p:animEffect transition="in" filter="fade">
                                      <p:cBhvr>
                                        <p:cTn id="56" dur="500"/>
                                        <p:tgtEl>
                                          <p:spTgt spid="44"/>
                                        </p:tgtEl>
                                      </p:cBhvr>
                                    </p:animEffect>
                                  </p:childTnLst>
                                  <p:subTnLst>
                                    <p:audio>
                                      <p:cMediaNode>
                                        <p:cTn display="0" masterRel="sameClick">
                                          <p:stCondLst>
                                            <p:cond evt="begin" delay="0">
                                              <p:tn val="51"/>
                                            </p:cond>
                                          </p:stCondLst>
                                          <p:endCondLst>
                                            <p:cond evt="onStopAudio" delay="0">
                                              <p:tgtEl>
                                                <p:sldTgt/>
                                              </p:tgtEl>
                                            </p:cond>
                                          </p:endCondLst>
                                        </p:cTn>
                                        <p:tgtEl>
                                          <p:sndTgt r:embed="rId5" name="chimes.wav"/>
                                        </p:tgtEl>
                                      </p:cMediaNode>
                                    </p:audio>
                                  </p:subTnLst>
                                </p:cTn>
                              </p:par>
                              <p:par>
                                <p:cTn id="57" presetID="49" presetClass="path" presetSubtype="0" accel="50000" decel="50000" fill="hold" nodeType="withEffect">
                                  <p:stCondLst>
                                    <p:cond delay="480"/>
                                  </p:stCondLst>
                                  <p:childTnLst>
                                    <p:animMotion origin="layout" path="M 4.16667E-6 -2.59259E-6 L -0.08164 -0.25879 " pathEditMode="relative" rAng="0" ptsTypes="AA">
                                      <p:cBhvr>
                                        <p:cTn id="58" dur="2000" fill="hold"/>
                                        <p:tgtEl>
                                          <p:spTgt spid="44"/>
                                        </p:tgtEl>
                                        <p:attrNameLst>
                                          <p:attrName>ppt_x</p:attrName>
                                          <p:attrName>ppt_y</p:attrName>
                                        </p:attrNameLst>
                                      </p:cBhvr>
                                      <p:rCtr x="-4089" y="-12940"/>
                                    </p:animMotion>
                                  </p:childTnLst>
                                </p:cTn>
                              </p:par>
                            </p:childTnLst>
                          </p:cTn>
                        </p:par>
                        <p:par>
                          <p:cTn id="59" fill="hold">
                            <p:stCondLst>
                              <p:cond delay="187475"/>
                            </p:stCondLst>
                            <p:childTnLst>
                              <p:par>
                                <p:cTn id="60" presetID="10" presetClass="exit" presetSubtype="0" fill="hold" nodeType="afterEffect">
                                  <p:stCondLst>
                                    <p:cond delay="0"/>
                                  </p:stCondLst>
                                  <p:childTnLst>
                                    <p:animEffect transition="out" filter="fade">
                                      <p:cBhvr>
                                        <p:cTn id="61" dur="500"/>
                                        <p:tgtEl>
                                          <p:spTgt spid="44"/>
                                        </p:tgtEl>
                                      </p:cBhvr>
                                    </p:animEffect>
                                    <p:set>
                                      <p:cBhvr>
                                        <p:cTn id="62" dur="1" fill="hold">
                                          <p:stCondLst>
                                            <p:cond delay="499"/>
                                          </p:stCondLst>
                                        </p:cTn>
                                        <p:tgtEl>
                                          <p:spTgt spid="44"/>
                                        </p:tgtEl>
                                        <p:attrNameLst>
                                          <p:attrName>style.visibility</p:attrName>
                                        </p:attrNameLst>
                                      </p:cBhvr>
                                      <p:to>
                                        <p:strVal val="hidden"/>
                                      </p:to>
                                    </p:set>
                                  </p:childTnLst>
                                </p:cTn>
                              </p:par>
                              <p:par>
                                <p:cTn id="63" presetID="2" presetClass="entr" presetSubtype="8" fill="hold" nodeType="withEffect">
                                  <p:stCondLst>
                                    <p:cond delay="75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1250" fill="hold"/>
                                        <p:tgtEl>
                                          <p:spTgt spid="3"/>
                                        </p:tgtEl>
                                        <p:attrNameLst>
                                          <p:attrName>ppt_x</p:attrName>
                                        </p:attrNameLst>
                                      </p:cBhvr>
                                      <p:tavLst>
                                        <p:tav tm="0">
                                          <p:val>
                                            <p:strVal val="0-#ppt_w/2"/>
                                          </p:val>
                                        </p:tav>
                                        <p:tav tm="100000">
                                          <p:val>
                                            <p:strVal val="#ppt_x"/>
                                          </p:val>
                                        </p:tav>
                                      </p:tavLst>
                                    </p:anim>
                                    <p:anim calcmode="lin" valueType="num">
                                      <p:cBhvr additive="base">
                                        <p:cTn id="6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6970">
                <p:cTn id="67"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 name="Group 3"/>
          <p:cNvGrpSpPr/>
          <p:nvPr/>
        </p:nvGrpSpPr>
        <p:grpSpPr>
          <a:xfrm>
            <a:off x="524764" y="400147"/>
            <a:ext cx="9159295" cy="3097438"/>
            <a:chOff x="11640823" y="238545"/>
            <a:chExt cx="9159295" cy="3097438"/>
          </a:xfrm>
        </p:grpSpPr>
        <p:sp>
          <p:nvSpPr>
            <p:cNvPr id="2" name="Curved Up Ribbon 1"/>
            <p:cNvSpPr/>
            <p:nvPr/>
          </p:nvSpPr>
          <p:spPr>
            <a:xfrm>
              <a:off x="13889713" y="238545"/>
              <a:ext cx="6910405" cy="3097438"/>
            </a:xfrm>
            <a:prstGeom prst="ellipseRibbon2">
              <a:avLst>
                <a:gd name="adj1" fmla="val 25000"/>
                <a:gd name="adj2" fmla="val 100000"/>
                <a:gd name="adj3" fmla="val 16191"/>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reading.</a:t>
              </a:r>
            </a:p>
          </p:txBody>
        </p:sp>
        <p:pic>
          <p:nvPicPr>
            <p:cNvPr id="39"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 name="Picture 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591025" y="4339374"/>
            <a:ext cx="634817" cy="626785"/>
          </a:xfrm>
          <a:prstGeom prst="rect">
            <a:avLst/>
          </a:prstGeom>
        </p:spPr>
      </p:pic>
      <p:pic>
        <p:nvPicPr>
          <p:cNvPr id="21" name="Picture 9"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11">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endParaRPr>
          </a:p>
        </p:txBody>
      </p:sp>
      <p:sp>
        <p:nvSpPr>
          <p:cNvPr id="40" name="TextBox 39"/>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1" name="TextBox 40"/>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2" name="TextBox 41"/>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3" name="TextBox 42"/>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7" name="Picture 36"/>
          <p:cNvPicPr>
            <a:picLocks noChangeAspect="1"/>
          </p:cNvPicPr>
          <p:nvPr/>
        </p:nvPicPr>
        <p:blipFill rotWithShape="1">
          <a:blip r:embed="rId12"/>
          <a:srcRect l="-26095" t="-8491" r="-6901" b="-10835"/>
          <a:stretch/>
        </p:blipFill>
        <p:spPr>
          <a:xfrm>
            <a:off x="1292412" y="5419084"/>
            <a:ext cx="1104417" cy="1158292"/>
          </a:xfrm>
          <a:prstGeom prst="cloud">
            <a:avLst/>
          </a:prstGeom>
          <a:ln>
            <a:noFill/>
          </a:ln>
        </p:spPr>
      </p:pic>
      <p:pic>
        <p:nvPicPr>
          <p:cNvPr id="38" name="Picture 37"/>
          <p:cNvPicPr>
            <a:picLocks noChangeAspect="1"/>
          </p:cNvPicPr>
          <p:nvPr/>
        </p:nvPicPr>
        <p:blipFill>
          <a:blip r:embed="rId13"/>
          <a:stretch>
            <a:fillRect/>
          </a:stretch>
        </p:blipFill>
        <p:spPr>
          <a:xfrm>
            <a:off x="9975477" y="5515831"/>
            <a:ext cx="1284843" cy="1034167"/>
          </a:xfrm>
          <a:prstGeom prst="cloud">
            <a:avLst/>
          </a:prstGeom>
          <a:ln>
            <a:noFill/>
          </a:ln>
        </p:spPr>
      </p:pic>
      <p:pic>
        <p:nvPicPr>
          <p:cNvPr id="44" name="Picture 43"/>
          <p:cNvPicPr>
            <a:picLocks noChangeAspect="1"/>
          </p:cNvPicPr>
          <p:nvPr/>
        </p:nvPicPr>
        <p:blipFill rotWithShape="1">
          <a:blip r:embed="rId14"/>
          <a:srcRect l="-27897" t="-12666" r="-33883" b="-4809"/>
          <a:stretch/>
        </p:blipFill>
        <p:spPr>
          <a:xfrm>
            <a:off x="7166193" y="5325355"/>
            <a:ext cx="1215786" cy="1255324"/>
          </a:xfrm>
          <a:prstGeom prst="cloud">
            <a:avLst/>
          </a:prstGeom>
          <a:ln>
            <a:noFill/>
          </a:ln>
        </p:spPr>
      </p:pic>
      <p:pic>
        <p:nvPicPr>
          <p:cNvPr id="45" name="Picture 44"/>
          <p:cNvPicPr>
            <a:picLocks noChangeAspect="1"/>
          </p:cNvPicPr>
          <p:nvPr/>
        </p:nvPicPr>
        <p:blipFill>
          <a:blip r:embed="rId15"/>
          <a:stretch>
            <a:fillRect/>
          </a:stretch>
        </p:blipFill>
        <p:spPr>
          <a:xfrm>
            <a:off x="4083317" y="5396241"/>
            <a:ext cx="1231610" cy="1123708"/>
          </a:xfrm>
          <a:prstGeom prst="cloud">
            <a:avLst/>
          </a:prstGeom>
          <a:ln>
            <a:noFill/>
          </a:ln>
        </p:spPr>
      </p:pic>
    </p:spTree>
    <p:extLst>
      <p:ext uri="{BB962C8B-B14F-4D97-AF65-F5344CB8AC3E}">
        <p14:creationId xmlns:p14="http://schemas.microsoft.com/office/powerpoint/2010/main" val="2035917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4.16667E-7 -7.40741E-7 L 0.14076 -0.26435 " pathEditMode="relative" rAng="0" ptsTypes="AA">
                                      <p:cBhvr>
                                        <p:cTn id="12" dur="2000" fill="hold"/>
                                        <p:tgtEl>
                                          <p:spTgt spid="23"/>
                                        </p:tgtEl>
                                        <p:attrNameLst>
                                          <p:attrName>ppt_x</p:attrName>
                                          <p:attrName>ppt_y</p:attrName>
                                        </p:attrNameLst>
                                      </p:cBhvr>
                                      <p:rCtr x="7031" y="-13218"/>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3"/>
                                        </p:tgtEl>
                                      </p:cBhvr>
                                    </p:animEffect>
                                    <p:anim calcmode="lin" valueType="num">
                                      <p:cBhvr>
                                        <p:cTn id="16" dur="1000"/>
                                        <p:tgtEl>
                                          <p:spTgt spid="23"/>
                                        </p:tgtEl>
                                        <p:attrNameLst>
                                          <p:attrName>ppt_x</p:attrName>
                                        </p:attrNameLst>
                                      </p:cBhvr>
                                      <p:tavLst>
                                        <p:tav tm="0">
                                          <p:val>
                                            <p:strVal val="ppt_x"/>
                                          </p:val>
                                        </p:tav>
                                        <p:tav tm="100000">
                                          <p:val>
                                            <p:strVal val="ppt_x"/>
                                          </p:val>
                                        </p:tav>
                                      </p:tavLst>
                                    </p:anim>
                                    <p:anim calcmode="lin" valueType="num">
                                      <p:cBhvr>
                                        <p:cTn id="17" dur="1000"/>
                                        <p:tgtEl>
                                          <p:spTgt spid="23"/>
                                        </p:tgtEl>
                                        <p:attrNameLst>
                                          <p:attrName>ppt_y</p:attrName>
                                        </p:attrNameLst>
                                      </p:cBhvr>
                                      <p:tavLst>
                                        <p:tav tm="0">
                                          <p:val>
                                            <p:strVal val="ppt_y"/>
                                          </p:val>
                                        </p:tav>
                                        <p:tav tm="100000">
                                          <p:val>
                                            <p:strVal val="ppt_y-.1"/>
                                          </p:val>
                                        </p:tav>
                                      </p:tavLst>
                                    </p:anim>
                                    <p:set>
                                      <p:cBhvr>
                                        <p:cTn id="18" dur="1" fill="hold">
                                          <p:stCondLst>
                                            <p:cond delay="999"/>
                                          </p:stCondLst>
                                        </p:cTn>
                                        <p:tgtEl>
                                          <p:spTgt spid="23"/>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250" fill="hold"/>
                                        <p:tgtEl>
                                          <p:spTgt spid="3"/>
                                        </p:tgtEl>
                                        <p:attrNameLst>
                                          <p:attrName>ppt_x</p:attrName>
                                        </p:attrNameLst>
                                      </p:cBhvr>
                                      <p:tavLst>
                                        <p:tav tm="0">
                                          <p:val>
                                            <p:strVal val="0-#ppt_w/2"/>
                                          </p:val>
                                        </p:tav>
                                        <p:tav tm="100000">
                                          <p:val>
                                            <p:strVal val="#ppt_x"/>
                                          </p:val>
                                        </p:tav>
                                      </p:tavLst>
                                    </p:anim>
                                    <p:anim calcmode="lin" valueType="num">
                                      <p:cBhvr additive="base">
                                        <p:cTn id="23"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113"/>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listening to music.</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9" name="Picture 48">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462706" y="4264672"/>
            <a:ext cx="634817" cy="626785"/>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17748"/>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33" name="Flowchart: Card 32"/>
          <p:cNvSpPr/>
          <p:nvPr/>
        </p:nvSpPr>
        <p:spPr>
          <a:xfrm>
            <a:off x="3373238" y="5345013"/>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 </a:t>
            </a:r>
          </a:p>
        </p:txBody>
      </p:sp>
      <p:sp>
        <p:nvSpPr>
          <p:cNvPr id="34" name="Flowchart: Card 33"/>
          <p:cNvSpPr/>
          <p:nvPr/>
        </p:nvSpPr>
        <p:spPr>
          <a:xfrm>
            <a:off x="6339416"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Đúng</a:t>
            </a:r>
          </a:p>
        </p:txBody>
      </p:sp>
      <p:sp>
        <p:nvSpPr>
          <p:cNvPr id="35" name="Flowchart: Card 34"/>
          <p:cNvSpPr/>
          <p:nvPr/>
        </p:nvSpPr>
        <p:spPr>
          <a:xfrm>
            <a:off x="9246743"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7" name="Picture 36"/>
          <p:cNvPicPr>
            <a:picLocks noChangeAspect="1"/>
          </p:cNvPicPr>
          <p:nvPr/>
        </p:nvPicPr>
        <p:blipFill rotWithShape="1">
          <a:blip r:embed="rId12"/>
          <a:srcRect l="-26095" t="-8491" r="-6901" b="-10835"/>
          <a:stretch/>
        </p:blipFill>
        <p:spPr>
          <a:xfrm>
            <a:off x="10074751" y="5419084"/>
            <a:ext cx="1104417" cy="1158292"/>
          </a:xfrm>
          <a:prstGeom prst="cloud">
            <a:avLst/>
          </a:prstGeom>
          <a:ln>
            <a:noFill/>
          </a:ln>
        </p:spPr>
      </p:pic>
      <p:pic>
        <p:nvPicPr>
          <p:cNvPr id="38" name="Picture 37"/>
          <p:cNvPicPr>
            <a:picLocks noChangeAspect="1"/>
          </p:cNvPicPr>
          <p:nvPr/>
        </p:nvPicPr>
        <p:blipFill>
          <a:blip r:embed="rId13"/>
          <a:stretch>
            <a:fillRect/>
          </a:stretch>
        </p:blipFill>
        <p:spPr>
          <a:xfrm>
            <a:off x="1091241" y="5459830"/>
            <a:ext cx="1284843" cy="1034167"/>
          </a:xfrm>
          <a:prstGeom prst="cloud">
            <a:avLst/>
          </a:prstGeom>
          <a:ln>
            <a:noFill/>
          </a:ln>
        </p:spPr>
      </p:pic>
      <p:pic>
        <p:nvPicPr>
          <p:cNvPr id="39" name="Picture 38"/>
          <p:cNvPicPr>
            <a:picLocks noChangeAspect="1"/>
          </p:cNvPicPr>
          <p:nvPr/>
        </p:nvPicPr>
        <p:blipFill rotWithShape="1">
          <a:blip r:embed="rId14"/>
          <a:srcRect l="-27897" t="-12666" r="-33883" b="-4809"/>
          <a:stretch/>
        </p:blipFill>
        <p:spPr>
          <a:xfrm>
            <a:off x="4206061" y="5339393"/>
            <a:ext cx="1215786" cy="1255324"/>
          </a:xfrm>
          <a:prstGeom prst="cloud">
            <a:avLst/>
          </a:prstGeom>
          <a:ln>
            <a:noFill/>
          </a:ln>
        </p:spPr>
      </p:pic>
      <p:pic>
        <p:nvPicPr>
          <p:cNvPr id="50" name="Picture 49"/>
          <p:cNvPicPr>
            <a:picLocks noChangeAspect="1"/>
          </p:cNvPicPr>
          <p:nvPr/>
        </p:nvPicPr>
        <p:blipFill>
          <a:blip r:embed="rId15"/>
          <a:stretch>
            <a:fillRect/>
          </a:stretch>
        </p:blipFill>
        <p:spPr>
          <a:xfrm>
            <a:off x="7118063" y="5453668"/>
            <a:ext cx="1231610" cy="1123708"/>
          </a:xfrm>
          <a:prstGeom prst="cloud">
            <a:avLst/>
          </a:prstGeom>
          <a:ln>
            <a:noFill/>
          </a:ln>
        </p:spPr>
      </p:pic>
    </p:spTree>
    <p:extLst>
      <p:ext uri="{BB962C8B-B14F-4D97-AF65-F5344CB8AC3E}">
        <p14:creationId xmlns:p14="http://schemas.microsoft.com/office/powerpoint/2010/main" val="1579330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1.04167E-6 -1.11111E-6 L -0.13789 -0.30023 " pathEditMode="relative" rAng="0" ptsTypes="AA">
                                      <p:cBhvr>
                                        <p:cTn id="12" dur="2000" fill="hold"/>
                                        <p:tgtEl>
                                          <p:spTgt spid="29"/>
                                        </p:tgtEl>
                                        <p:attrNameLst>
                                          <p:attrName>ppt_x</p:attrName>
                                          <p:attrName>ppt_y</p:attrName>
                                        </p:attrNameLst>
                                      </p:cBhvr>
                                      <p:rCtr x="-6901" y="-15023"/>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0"/>
                                        <p:tgtEl>
                                          <p:spTgt spid="29"/>
                                        </p:tgtEl>
                                        <p:attrNameLst>
                                          <p:attrName>ppt_y</p:attrName>
                                        </p:attrNameLst>
                                      </p:cBhvr>
                                      <p:tavLst>
                                        <p:tav tm="0">
                                          <p:val>
                                            <p:strVal val="ppt_y"/>
                                          </p:val>
                                        </p:tav>
                                        <p:tav tm="100000">
                                          <p:val>
                                            <p:strVal val="ppt_y-.1"/>
                                          </p:val>
                                        </p:tav>
                                      </p:tavLst>
                                    </p:anim>
                                    <p:set>
                                      <p:cBhvr>
                                        <p:cTn id="18" dur="1" fill="hold">
                                          <p:stCondLst>
                                            <p:cond delay="999"/>
                                          </p:stCondLst>
                                        </p:cTn>
                                        <p:tgtEl>
                                          <p:spTgt spid="29"/>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1250" fill="hold"/>
                                        <p:tgtEl>
                                          <p:spTgt spid="49"/>
                                        </p:tgtEl>
                                        <p:attrNameLst>
                                          <p:attrName>ppt_x</p:attrName>
                                        </p:attrNameLst>
                                      </p:cBhvr>
                                      <p:tavLst>
                                        <p:tav tm="0">
                                          <p:val>
                                            <p:strVal val="0-#ppt_w/2"/>
                                          </p:val>
                                        </p:tav>
                                        <p:tav tm="100000">
                                          <p:val>
                                            <p:strVal val="#ppt_x"/>
                                          </p:val>
                                        </p:tav>
                                      </p:tavLst>
                                    </p:anim>
                                    <p:anim calcmode="lin" valueType="num">
                                      <p:cBhvr additive="base">
                                        <p:cTn id="23" dur="1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089"/>
                <a:gd name="adj3" fmla="val 14346"/>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cooking.</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7" name="Picture 2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534823" y="4317506"/>
            <a:ext cx="634817" cy="62678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Đúng</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 </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3" name="TextBox 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3" name="TextBox 42"/>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4" name="TextBox 43"/>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5" name="TextBox 44"/>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pic>
        <p:nvPicPr>
          <p:cNvPr id="47" name="Picture 46"/>
          <p:cNvPicPr>
            <a:picLocks noChangeAspect="1"/>
          </p:cNvPicPr>
          <p:nvPr/>
        </p:nvPicPr>
        <p:blipFill rotWithShape="1">
          <a:blip r:embed="rId12"/>
          <a:srcRect l="-26095" t="-8491" r="-6901" b="-10835"/>
          <a:stretch/>
        </p:blipFill>
        <p:spPr>
          <a:xfrm>
            <a:off x="7070024" y="5420737"/>
            <a:ext cx="1104417" cy="1158292"/>
          </a:xfrm>
          <a:prstGeom prst="cloud">
            <a:avLst/>
          </a:prstGeom>
          <a:ln>
            <a:noFill/>
          </a:ln>
        </p:spPr>
      </p:pic>
      <p:pic>
        <p:nvPicPr>
          <p:cNvPr id="48" name="Picture 47"/>
          <p:cNvPicPr>
            <a:picLocks noChangeAspect="1"/>
          </p:cNvPicPr>
          <p:nvPr/>
        </p:nvPicPr>
        <p:blipFill>
          <a:blip r:embed="rId13"/>
          <a:stretch>
            <a:fillRect/>
          </a:stretch>
        </p:blipFill>
        <p:spPr>
          <a:xfrm>
            <a:off x="4038392" y="5487485"/>
            <a:ext cx="1284843" cy="1034167"/>
          </a:xfrm>
          <a:prstGeom prst="cloud">
            <a:avLst/>
          </a:prstGeom>
          <a:ln>
            <a:noFill/>
          </a:ln>
        </p:spPr>
      </p:pic>
      <p:pic>
        <p:nvPicPr>
          <p:cNvPr id="49" name="Picture 48"/>
          <p:cNvPicPr>
            <a:picLocks noChangeAspect="1"/>
          </p:cNvPicPr>
          <p:nvPr/>
        </p:nvPicPr>
        <p:blipFill rotWithShape="1">
          <a:blip r:embed="rId14"/>
          <a:srcRect l="-27897" t="-12666" r="-33883" b="-4809"/>
          <a:stretch/>
        </p:blipFill>
        <p:spPr>
          <a:xfrm>
            <a:off x="9966670" y="5325146"/>
            <a:ext cx="1215786" cy="1255324"/>
          </a:xfrm>
          <a:prstGeom prst="cloud">
            <a:avLst/>
          </a:prstGeom>
          <a:ln>
            <a:noFill/>
          </a:ln>
        </p:spPr>
      </p:pic>
      <p:pic>
        <p:nvPicPr>
          <p:cNvPr id="50" name="Picture 49"/>
          <p:cNvPicPr>
            <a:picLocks noChangeAspect="1"/>
          </p:cNvPicPr>
          <p:nvPr/>
        </p:nvPicPr>
        <p:blipFill>
          <a:blip r:embed="rId15"/>
          <a:stretch>
            <a:fillRect/>
          </a:stretch>
        </p:blipFill>
        <p:spPr>
          <a:xfrm>
            <a:off x="1196062" y="5379466"/>
            <a:ext cx="1231610" cy="1123708"/>
          </a:xfrm>
          <a:prstGeom prst="cloud">
            <a:avLst/>
          </a:prstGeom>
          <a:ln>
            <a:noFill/>
          </a:ln>
        </p:spPr>
      </p:pic>
    </p:spTree>
    <p:extLst>
      <p:ext uri="{BB962C8B-B14F-4D97-AF65-F5344CB8AC3E}">
        <p14:creationId xmlns:p14="http://schemas.microsoft.com/office/powerpoint/2010/main" val="409085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33333E-6 -1.48148E-6 L 0.12695 -0.25486 " pathEditMode="relative" rAng="0" ptsTypes="AA">
                                      <p:cBhvr>
                                        <p:cTn id="12" dur="2000" fill="hold"/>
                                        <p:tgtEl>
                                          <p:spTgt spid="27"/>
                                        </p:tgtEl>
                                        <p:attrNameLst>
                                          <p:attrName>ppt_x</p:attrName>
                                          <p:attrName>ppt_y</p:attrName>
                                        </p:attrNameLst>
                                      </p:cBhvr>
                                      <p:rCtr x="6341" y="-12755"/>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7"/>
                                        </p:tgtEl>
                                      </p:cBhvr>
                                    </p:animEffect>
                                    <p:anim calcmode="lin" valueType="num">
                                      <p:cBhvr>
                                        <p:cTn id="16" dur="1000"/>
                                        <p:tgtEl>
                                          <p:spTgt spid="27"/>
                                        </p:tgtEl>
                                        <p:attrNameLst>
                                          <p:attrName>ppt_x</p:attrName>
                                        </p:attrNameLst>
                                      </p:cBhvr>
                                      <p:tavLst>
                                        <p:tav tm="0">
                                          <p:val>
                                            <p:strVal val="ppt_x"/>
                                          </p:val>
                                        </p:tav>
                                        <p:tav tm="100000">
                                          <p:val>
                                            <p:strVal val="ppt_x"/>
                                          </p:val>
                                        </p:tav>
                                      </p:tavLst>
                                    </p:anim>
                                    <p:anim calcmode="lin" valueType="num">
                                      <p:cBhvr>
                                        <p:cTn id="17" dur="1000"/>
                                        <p:tgtEl>
                                          <p:spTgt spid="27"/>
                                        </p:tgtEl>
                                        <p:attrNameLst>
                                          <p:attrName>ppt_y</p:attrName>
                                        </p:attrNameLst>
                                      </p:cBhvr>
                                      <p:tavLst>
                                        <p:tav tm="0">
                                          <p:val>
                                            <p:strVal val="ppt_y"/>
                                          </p:val>
                                        </p:tav>
                                        <p:tav tm="100000">
                                          <p:val>
                                            <p:strVal val="ppt_y-.1"/>
                                          </p:val>
                                        </p:tav>
                                      </p:tavLst>
                                    </p:anim>
                                    <p:set>
                                      <p:cBhvr>
                                        <p:cTn id="18" dur="1" fill="hold">
                                          <p:stCondLst>
                                            <p:cond delay="999"/>
                                          </p:stCondLst>
                                        </p:cTn>
                                        <p:tgtEl>
                                          <p:spTgt spid="27"/>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21662" y="2562374"/>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cooking</a:t>
            </a:r>
          </a:p>
        </p:txBody>
      </p:sp>
      <p:pic>
        <p:nvPicPr>
          <p:cNvPr id="7" name="Picture 6"/>
          <p:cNvPicPr>
            <a:picLocks noChangeAspect="1"/>
          </p:cNvPicPr>
          <p:nvPr/>
        </p:nvPicPr>
        <p:blipFill rotWithShape="1">
          <a:blip r:embed="rId3"/>
          <a:srcRect l="14414" t="15022" r="14612" b="15187"/>
          <a:stretch/>
        </p:blipFill>
        <p:spPr>
          <a:xfrm>
            <a:off x="11364862" y="7562850"/>
            <a:ext cx="827138" cy="827139"/>
          </a:xfrm>
          <a:prstGeom prst="ellipse">
            <a:avLst/>
          </a:prstGeom>
        </p:spPr>
      </p:pic>
      <p:pic>
        <p:nvPicPr>
          <p:cNvPr id="6" name="Picture 5"/>
          <p:cNvPicPr>
            <a:picLocks noChangeAspect="1"/>
          </p:cNvPicPr>
          <p:nvPr/>
        </p:nvPicPr>
        <p:blipFill>
          <a:blip r:embed="rId4"/>
          <a:stretch>
            <a:fillRect/>
          </a:stretch>
        </p:blipFill>
        <p:spPr>
          <a:xfrm>
            <a:off x="951303" y="1402707"/>
            <a:ext cx="5144561" cy="4140843"/>
          </a:xfrm>
          <a:prstGeom prst="rect">
            <a:avLst/>
          </a:prstGeom>
        </p:spPr>
      </p:pic>
      <p:sp>
        <p:nvSpPr>
          <p:cNvPr id="8" name="Rectangle 7"/>
          <p:cNvSpPr/>
          <p:nvPr/>
        </p:nvSpPr>
        <p:spPr>
          <a:xfrm>
            <a:off x="6321662" y="3100219"/>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Arial" panose="020B0604020202020204" pitchFamily="34" charset="0"/>
                <a:cs typeface="Arial" panose="020B0604020202020204" pitchFamily="34" charset="0"/>
              </a:rPr>
              <a:t>/ˈkʊkɪŋ/</a:t>
            </a:r>
          </a:p>
        </p:txBody>
      </p:sp>
      <p:sp>
        <p:nvSpPr>
          <p:cNvPr id="9" name="Rectangle 8"/>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5968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lake.wav"/>
                                        </p:tgtEl>
                                      </p:cMediaNode>
                                    </p:audio>
                                  </p:subTnLst>
                                </p:cTn>
                              </p:par>
                            </p:childTnLst>
                          </p:cTn>
                        </p:par>
                      </p:childTnLst>
                    </p:cTn>
                  </p:par>
                </p:childTnLst>
              </p:cTn>
              <p:nextCondLst>
                <p:cond evt="onClick" delay="0">
                  <p:tgtEl>
                    <p:spTgt spid="7"/>
                  </p:tgtEl>
                </p:cond>
              </p:nextCondLst>
            </p:seq>
          </p:childTnLst>
        </p:cTn>
      </p:par>
    </p:tnLst>
    <p:bldLst>
      <p:bldP spid="5"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113"/>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______ the floor.</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9" name="Picture 48">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462706" y="4264672"/>
            <a:ext cx="634817" cy="626785"/>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17748"/>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reading</a:t>
            </a:r>
          </a:p>
        </p:txBody>
      </p:sp>
      <p:sp>
        <p:nvSpPr>
          <p:cNvPr id="33" name="Flowchart: Card 32"/>
          <p:cNvSpPr/>
          <p:nvPr/>
        </p:nvSpPr>
        <p:spPr>
          <a:xfrm>
            <a:off x="3373238" y="5345013"/>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cooking</a:t>
            </a:r>
          </a:p>
        </p:txBody>
      </p:sp>
      <p:sp>
        <p:nvSpPr>
          <p:cNvPr id="34" name="Flowchart: Card 33"/>
          <p:cNvSpPr/>
          <p:nvPr/>
        </p:nvSpPr>
        <p:spPr>
          <a:xfrm>
            <a:off x="6339416"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cleaning</a:t>
            </a:r>
          </a:p>
        </p:txBody>
      </p:sp>
      <p:sp>
        <p:nvSpPr>
          <p:cNvPr id="35" name="Flowchart: Card 34"/>
          <p:cNvSpPr/>
          <p:nvPr/>
        </p:nvSpPr>
        <p:spPr>
          <a:xfrm>
            <a:off x="9246743"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cooking</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spTree>
    <p:extLst>
      <p:ext uri="{BB962C8B-B14F-4D97-AF65-F5344CB8AC3E}">
        <p14:creationId xmlns:p14="http://schemas.microsoft.com/office/powerpoint/2010/main" val="3499293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1.04167E-6 -1.11111E-6 L -0.13789 -0.30023 " pathEditMode="relative" rAng="0" ptsTypes="AA">
                                      <p:cBhvr>
                                        <p:cTn id="12" dur="2000" fill="hold"/>
                                        <p:tgtEl>
                                          <p:spTgt spid="29"/>
                                        </p:tgtEl>
                                        <p:attrNameLst>
                                          <p:attrName>ppt_x</p:attrName>
                                          <p:attrName>ppt_y</p:attrName>
                                        </p:attrNameLst>
                                      </p:cBhvr>
                                      <p:rCtr x="-6901" y="-15023"/>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0"/>
                                        <p:tgtEl>
                                          <p:spTgt spid="29"/>
                                        </p:tgtEl>
                                        <p:attrNameLst>
                                          <p:attrName>ppt_y</p:attrName>
                                        </p:attrNameLst>
                                      </p:cBhvr>
                                      <p:tavLst>
                                        <p:tav tm="0">
                                          <p:val>
                                            <p:strVal val="ppt_y"/>
                                          </p:val>
                                        </p:tav>
                                        <p:tav tm="100000">
                                          <p:val>
                                            <p:strVal val="ppt_y-.1"/>
                                          </p:val>
                                        </p:tav>
                                      </p:tavLst>
                                    </p:anim>
                                    <p:set>
                                      <p:cBhvr>
                                        <p:cTn id="18" dur="1" fill="hold">
                                          <p:stCondLst>
                                            <p:cond delay="999"/>
                                          </p:stCondLst>
                                        </p:cTn>
                                        <p:tgtEl>
                                          <p:spTgt spid="29"/>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1250" fill="hold"/>
                                        <p:tgtEl>
                                          <p:spTgt spid="49"/>
                                        </p:tgtEl>
                                        <p:attrNameLst>
                                          <p:attrName>ppt_x</p:attrName>
                                        </p:attrNameLst>
                                      </p:cBhvr>
                                      <p:tavLst>
                                        <p:tav tm="0">
                                          <p:val>
                                            <p:strVal val="0-#ppt_w/2"/>
                                          </p:val>
                                        </p:tav>
                                        <p:tav tm="100000">
                                          <p:val>
                                            <p:strVal val="#ppt_x"/>
                                          </p:val>
                                        </p:tav>
                                      </p:tavLst>
                                    </p:anim>
                                    <p:anim calcmode="lin" valueType="num">
                                      <p:cBhvr additive="base">
                                        <p:cTn id="23" dur="1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57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cleaning the floor.</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pic>
        <p:nvPicPr>
          <p:cNvPr id="31" name="Picture 3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0304994" y="4368977"/>
            <a:ext cx="634817" cy="626785"/>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 </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Sai </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Đúng</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pic>
        <p:nvPicPr>
          <p:cNvPr id="37" name="Picture 36"/>
          <p:cNvPicPr>
            <a:picLocks noChangeAspect="1"/>
          </p:cNvPicPr>
          <p:nvPr/>
        </p:nvPicPr>
        <p:blipFill rotWithShape="1">
          <a:blip r:embed="rId12"/>
          <a:srcRect l="-26095" t="-8491" r="-6901" b="-10835"/>
          <a:stretch/>
        </p:blipFill>
        <p:spPr>
          <a:xfrm>
            <a:off x="7157582" y="5378125"/>
            <a:ext cx="1104417" cy="1158292"/>
          </a:xfrm>
          <a:prstGeom prst="cloud">
            <a:avLst/>
          </a:prstGeom>
          <a:ln>
            <a:noFill/>
          </a:ln>
        </p:spPr>
      </p:pic>
      <p:pic>
        <p:nvPicPr>
          <p:cNvPr id="38" name="Picture 37"/>
          <p:cNvPicPr>
            <a:picLocks noChangeAspect="1"/>
          </p:cNvPicPr>
          <p:nvPr/>
        </p:nvPicPr>
        <p:blipFill>
          <a:blip r:embed="rId13"/>
          <a:stretch>
            <a:fillRect/>
          </a:stretch>
        </p:blipFill>
        <p:spPr>
          <a:xfrm>
            <a:off x="1164842" y="5498725"/>
            <a:ext cx="1284843" cy="1034167"/>
          </a:xfrm>
          <a:prstGeom prst="cloud">
            <a:avLst/>
          </a:prstGeom>
          <a:ln>
            <a:noFill/>
          </a:ln>
        </p:spPr>
      </p:pic>
      <p:pic>
        <p:nvPicPr>
          <p:cNvPr id="47" name="Picture 46"/>
          <p:cNvPicPr>
            <a:picLocks noChangeAspect="1"/>
          </p:cNvPicPr>
          <p:nvPr/>
        </p:nvPicPr>
        <p:blipFill rotWithShape="1">
          <a:blip r:embed="rId14"/>
          <a:srcRect l="-27897" t="-12666" r="-33883" b="-4809"/>
          <a:stretch/>
        </p:blipFill>
        <p:spPr>
          <a:xfrm>
            <a:off x="9849146" y="5310798"/>
            <a:ext cx="1215786" cy="1255324"/>
          </a:xfrm>
          <a:prstGeom prst="cloud">
            <a:avLst/>
          </a:prstGeom>
          <a:ln>
            <a:noFill/>
          </a:ln>
        </p:spPr>
      </p:pic>
      <p:pic>
        <p:nvPicPr>
          <p:cNvPr id="48" name="Picture 47"/>
          <p:cNvPicPr>
            <a:picLocks noChangeAspect="1"/>
          </p:cNvPicPr>
          <p:nvPr/>
        </p:nvPicPr>
        <p:blipFill>
          <a:blip r:embed="rId15"/>
          <a:stretch>
            <a:fillRect/>
          </a:stretch>
        </p:blipFill>
        <p:spPr>
          <a:xfrm>
            <a:off x="4125995" y="5338524"/>
            <a:ext cx="1231610" cy="1123708"/>
          </a:xfrm>
          <a:prstGeom prst="cloud">
            <a:avLst/>
          </a:prstGeom>
          <a:ln>
            <a:noFill/>
          </a:ln>
        </p:spPr>
      </p:pic>
    </p:spTree>
    <p:extLst>
      <p:ext uri="{BB962C8B-B14F-4D97-AF65-F5344CB8AC3E}">
        <p14:creationId xmlns:p14="http://schemas.microsoft.com/office/powerpoint/2010/main" val="3078235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90"/>
                                          </p:val>
                                        </p:tav>
                                        <p:tav tm="100000">
                                          <p:val>
                                            <p:fltVal val="0"/>
                                          </p:val>
                                        </p:tav>
                                      </p:tavLst>
                                    </p:anim>
                                    <p:animEffect transition="in" filter="fade">
                                      <p:cBhvr>
                                        <p:cTn id="10"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95833E-6 1.11111E-6 L -0.13502 -0.22037 " pathEditMode="relative" rAng="0" ptsTypes="AA">
                                      <p:cBhvr>
                                        <p:cTn id="12" dur="2000" fill="hold"/>
                                        <p:tgtEl>
                                          <p:spTgt spid="31"/>
                                        </p:tgtEl>
                                        <p:attrNameLst>
                                          <p:attrName>ppt_x</p:attrName>
                                          <p:attrName>ppt_y</p:attrName>
                                        </p:attrNameLst>
                                      </p:cBhvr>
                                      <p:rCtr x="-6758" y="-11019"/>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31"/>
                                        </p:tgtEl>
                                      </p:cBhvr>
                                    </p:animEffect>
                                    <p:anim calcmode="lin" valueType="num">
                                      <p:cBhvr>
                                        <p:cTn id="16" dur="1000"/>
                                        <p:tgtEl>
                                          <p:spTgt spid="31"/>
                                        </p:tgtEl>
                                        <p:attrNameLst>
                                          <p:attrName>ppt_x</p:attrName>
                                        </p:attrNameLst>
                                      </p:cBhvr>
                                      <p:tavLst>
                                        <p:tav tm="0">
                                          <p:val>
                                            <p:strVal val="ppt_x"/>
                                          </p:val>
                                        </p:tav>
                                        <p:tav tm="100000">
                                          <p:val>
                                            <p:strVal val="ppt_x"/>
                                          </p:val>
                                        </p:tav>
                                      </p:tavLst>
                                    </p:anim>
                                    <p:anim calcmode="lin" valueType="num">
                                      <p:cBhvr>
                                        <p:cTn id="17" dur="1000"/>
                                        <p:tgtEl>
                                          <p:spTgt spid="31"/>
                                        </p:tgtEl>
                                        <p:attrNameLst>
                                          <p:attrName>ppt_y</p:attrName>
                                        </p:attrNameLst>
                                      </p:cBhvr>
                                      <p:tavLst>
                                        <p:tav tm="0">
                                          <p:val>
                                            <p:strVal val="ppt_y"/>
                                          </p:val>
                                        </p:tav>
                                        <p:tav tm="100000">
                                          <p:val>
                                            <p:strVal val="ppt_y-.1"/>
                                          </p:val>
                                        </p:tav>
                                      </p:tavLst>
                                    </p:anim>
                                    <p:set>
                                      <p:cBhvr>
                                        <p:cTn id="18" dur="1" fill="hold">
                                          <p:stCondLst>
                                            <p:cond delay="999"/>
                                          </p:stCondLst>
                                        </p:cTn>
                                        <p:tgtEl>
                                          <p:spTgt spid="31"/>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 name="Group 3"/>
          <p:cNvGrpSpPr/>
          <p:nvPr/>
        </p:nvGrpSpPr>
        <p:grpSpPr>
          <a:xfrm>
            <a:off x="524764" y="400147"/>
            <a:ext cx="9159295" cy="3097438"/>
            <a:chOff x="11640823" y="238545"/>
            <a:chExt cx="9159295" cy="3097438"/>
          </a:xfrm>
        </p:grpSpPr>
        <p:sp>
          <p:nvSpPr>
            <p:cNvPr id="2" name="Curved Up Ribbon 1"/>
            <p:cNvSpPr/>
            <p:nvPr/>
          </p:nvSpPr>
          <p:spPr>
            <a:xfrm>
              <a:off x="13889713" y="238545"/>
              <a:ext cx="6910405" cy="3097438"/>
            </a:xfrm>
            <a:prstGeom prst="ellipseRibbon2">
              <a:avLst>
                <a:gd name="adj1" fmla="val 25000"/>
                <a:gd name="adj2" fmla="val 100000"/>
                <a:gd name="adj3" fmla="val 16191"/>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_________________</a:t>
              </a:r>
            </a:p>
            <a:p>
              <a:pPr algn="ctr"/>
              <a:r>
                <a:rPr lang="en-US" sz="3200" b="1" dirty="0">
                  <a:solidFill>
                    <a:srgbClr val="002060"/>
                  </a:solidFill>
                  <a:latin typeface="Century Gothic" panose="020B0502020202020204" pitchFamily="34" charset="0"/>
                </a:rPr>
                <a:t>I’m cooking.</a:t>
              </a:r>
            </a:p>
          </p:txBody>
        </p:sp>
        <p:pic>
          <p:nvPicPr>
            <p:cNvPr id="39"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 name="Picture 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591025" y="4339374"/>
            <a:ext cx="634817" cy="626785"/>
          </a:xfrm>
          <a:prstGeom prst="rect">
            <a:avLst/>
          </a:prstGeom>
        </p:spPr>
      </p:pic>
      <p:pic>
        <p:nvPicPr>
          <p:cNvPr id="21" name="Picture 9"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11">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What are you doing?</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What do you do?</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Where are you going?</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What is she doing?</a:t>
            </a:r>
          </a:p>
        </p:txBody>
      </p:sp>
      <p:sp>
        <p:nvSpPr>
          <p:cNvPr id="40" name="TextBox 39"/>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1" name="TextBox 40"/>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2" name="TextBox 41"/>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3" name="TextBox 42"/>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spTree>
    <p:extLst>
      <p:ext uri="{BB962C8B-B14F-4D97-AF65-F5344CB8AC3E}">
        <p14:creationId xmlns:p14="http://schemas.microsoft.com/office/powerpoint/2010/main" val="1534538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4.16667E-7 -7.40741E-7 L 0.14076 -0.26435 " pathEditMode="relative" rAng="0" ptsTypes="AA">
                                      <p:cBhvr>
                                        <p:cTn id="12" dur="2000" fill="hold"/>
                                        <p:tgtEl>
                                          <p:spTgt spid="23"/>
                                        </p:tgtEl>
                                        <p:attrNameLst>
                                          <p:attrName>ppt_x</p:attrName>
                                          <p:attrName>ppt_y</p:attrName>
                                        </p:attrNameLst>
                                      </p:cBhvr>
                                      <p:rCtr x="7031" y="-13218"/>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3"/>
                                        </p:tgtEl>
                                      </p:cBhvr>
                                    </p:animEffect>
                                    <p:anim calcmode="lin" valueType="num">
                                      <p:cBhvr>
                                        <p:cTn id="16" dur="1000"/>
                                        <p:tgtEl>
                                          <p:spTgt spid="23"/>
                                        </p:tgtEl>
                                        <p:attrNameLst>
                                          <p:attrName>ppt_x</p:attrName>
                                        </p:attrNameLst>
                                      </p:cBhvr>
                                      <p:tavLst>
                                        <p:tav tm="0">
                                          <p:val>
                                            <p:strVal val="ppt_x"/>
                                          </p:val>
                                        </p:tav>
                                        <p:tav tm="100000">
                                          <p:val>
                                            <p:strVal val="ppt_x"/>
                                          </p:val>
                                        </p:tav>
                                      </p:tavLst>
                                    </p:anim>
                                    <p:anim calcmode="lin" valueType="num">
                                      <p:cBhvr>
                                        <p:cTn id="17" dur="1000"/>
                                        <p:tgtEl>
                                          <p:spTgt spid="23"/>
                                        </p:tgtEl>
                                        <p:attrNameLst>
                                          <p:attrName>ppt_y</p:attrName>
                                        </p:attrNameLst>
                                      </p:cBhvr>
                                      <p:tavLst>
                                        <p:tav tm="0">
                                          <p:val>
                                            <p:strVal val="ppt_y"/>
                                          </p:val>
                                        </p:tav>
                                        <p:tav tm="100000">
                                          <p:val>
                                            <p:strVal val="ppt_y-.1"/>
                                          </p:val>
                                        </p:tav>
                                      </p:tavLst>
                                    </p:anim>
                                    <p:set>
                                      <p:cBhvr>
                                        <p:cTn id="18" dur="1" fill="hold">
                                          <p:stCondLst>
                                            <p:cond delay="999"/>
                                          </p:stCondLst>
                                        </p:cTn>
                                        <p:tgtEl>
                                          <p:spTgt spid="23"/>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250" fill="hold"/>
                                        <p:tgtEl>
                                          <p:spTgt spid="3"/>
                                        </p:tgtEl>
                                        <p:attrNameLst>
                                          <p:attrName>ppt_x</p:attrName>
                                        </p:attrNameLst>
                                      </p:cBhvr>
                                      <p:tavLst>
                                        <p:tav tm="0">
                                          <p:val>
                                            <p:strVal val="0-#ppt_w/2"/>
                                          </p:val>
                                        </p:tav>
                                        <p:tav tm="100000">
                                          <p:val>
                                            <p:strVal val="#ppt_x"/>
                                          </p:val>
                                        </p:tav>
                                      </p:tavLst>
                                    </p:anim>
                                    <p:anim calcmode="lin" valueType="num">
                                      <p:cBhvr additive="base">
                                        <p:cTn id="23"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089"/>
                <a:gd name="adj3" fmla="val 14346"/>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______________.</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7" name="Picture 2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534823" y="4317506"/>
            <a:ext cx="634817" cy="62678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like reading.</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I’m reading.</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reading.</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She is reading.</a:t>
            </a:r>
          </a:p>
        </p:txBody>
      </p:sp>
      <p:sp>
        <p:nvSpPr>
          <p:cNvPr id="3" name="TextBox 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3" name="TextBox 42"/>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4" name="TextBox 43"/>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5" name="TextBox 44"/>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spTree>
    <p:extLst>
      <p:ext uri="{BB962C8B-B14F-4D97-AF65-F5344CB8AC3E}">
        <p14:creationId xmlns:p14="http://schemas.microsoft.com/office/powerpoint/2010/main" val="301852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33333E-6 -1.48148E-6 L 0.12695 -0.25486 " pathEditMode="relative" rAng="0" ptsTypes="AA">
                                      <p:cBhvr>
                                        <p:cTn id="12" dur="2000" fill="hold"/>
                                        <p:tgtEl>
                                          <p:spTgt spid="27"/>
                                        </p:tgtEl>
                                        <p:attrNameLst>
                                          <p:attrName>ppt_x</p:attrName>
                                          <p:attrName>ppt_y</p:attrName>
                                        </p:attrNameLst>
                                      </p:cBhvr>
                                      <p:rCtr x="6341" y="-12755"/>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7"/>
                                        </p:tgtEl>
                                      </p:cBhvr>
                                    </p:animEffect>
                                    <p:anim calcmode="lin" valueType="num">
                                      <p:cBhvr>
                                        <p:cTn id="16" dur="1000"/>
                                        <p:tgtEl>
                                          <p:spTgt spid="27"/>
                                        </p:tgtEl>
                                        <p:attrNameLst>
                                          <p:attrName>ppt_x</p:attrName>
                                        </p:attrNameLst>
                                      </p:cBhvr>
                                      <p:tavLst>
                                        <p:tav tm="0">
                                          <p:val>
                                            <p:strVal val="ppt_x"/>
                                          </p:val>
                                        </p:tav>
                                        <p:tav tm="100000">
                                          <p:val>
                                            <p:strVal val="ppt_x"/>
                                          </p:val>
                                        </p:tav>
                                      </p:tavLst>
                                    </p:anim>
                                    <p:anim calcmode="lin" valueType="num">
                                      <p:cBhvr>
                                        <p:cTn id="17" dur="1000"/>
                                        <p:tgtEl>
                                          <p:spTgt spid="27"/>
                                        </p:tgtEl>
                                        <p:attrNameLst>
                                          <p:attrName>ppt_y</p:attrName>
                                        </p:attrNameLst>
                                      </p:cBhvr>
                                      <p:tavLst>
                                        <p:tav tm="0">
                                          <p:val>
                                            <p:strVal val="ppt_y"/>
                                          </p:val>
                                        </p:tav>
                                        <p:tav tm="100000">
                                          <p:val>
                                            <p:strVal val="ppt_y-.1"/>
                                          </p:val>
                                        </p:tav>
                                      </p:tavLst>
                                    </p:anim>
                                    <p:set>
                                      <p:cBhvr>
                                        <p:cTn id="18" dur="1" fill="hold">
                                          <p:stCondLst>
                                            <p:cond delay="999"/>
                                          </p:stCondLst>
                                        </p:cTn>
                                        <p:tgtEl>
                                          <p:spTgt spid="27"/>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57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_______ cooking.</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pic>
        <p:nvPicPr>
          <p:cNvPr id="31" name="Picture 3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0304994" y="4368977"/>
            <a:ext cx="634817" cy="626785"/>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go</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do</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 </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I’m</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spTree>
    <p:extLst>
      <p:ext uri="{BB962C8B-B14F-4D97-AF65-F5344CB8AC3E}">
        <p14:creationId xmlns:p14="http://schemas.microsoft.com/office/powerpoint/2010/main" val="2823145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90"/>
                                          </p:val>
                                        </p:tav>
                                        <p:tav tm="100000">
                                          <p:val>
                                            <p:fltVal val="0"/>
                                          </p:val>
                                        </p:tav>
                                      </p:tavLst>
                                    </p:anim>
                                    <p:animEffect transition="in" filter="fade">
                                      <p:cBhvr>
                                        <p:cTn id="10"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95833E-6 1.11111E-6 L -0.13502 -0.22037 " pathEditMode="relative" rAng="0" ptsTypes="AA">
                                      <p:cBhvr>
                                        <p:cTn id="12" dur="2000" fill="hold"/>
                                        <p:tgtEl>
                                          <p:spTgt spid="31"/>
                                        </p:tgtEl>
                                        <p:attrNameLst>
                                          <p:attrName>ppt_x</p:attrName>
                                          <p:attrName>ppt_y</p:attrName>
                                        </p:attrNameLst>
                                      </p:cBhvr>
                                      <p:rCtr x="-6758" y="-11019"/>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31"/>
                                        </p:tgtEl>
                                      </p:cBhvr>
                                    </p:animEffect>
                                    <p:anim calcmode="lin" valueType="num">
                                      <p:cBhvr>
                                        <p:cTn id="16" dur="1000"/>
                                        <p:tgtEl>
                                          <p:spTgt spid="31"/>
                                        </p:tgtEl>
                                        <p:attrNameLst>
                                          <p:attrName>ppt_x</p:attrName>
                                        </p:attrNameLst>
                                      </p:cBhvr>
                                      <p:tavLst>
                                        <p:tav tm="0">
                                          <p:val>
                                            <p:strVal val="ppt_x"/>
                                          </p:val>
                                        </p:tav>
                                        <p:tav tm="100000">
                                          <p:val>
                                            <p:strVal val="ppt_x"/>
                                          </p:val>
                                        </p:tav>
                                      </p:tavLst>
                                    </p:anim>
                                    <p:anim calcmode="lin" valueType="num">
                                      <p:cBhvr>
                                        <p:cTn id="17" dur="1000"/>
                                        <p:tgtEl>
                                          <p:spTgt spid="31"/>
                                        </p:tgtEl>
                                        <p:attrNameLst>
                                          <p:attrName>ppt_y</p:attrName>
                                        </p:attrNameLst>
                                      </p:cBhvr>
                                      <p:tavLst>
                                        <p:tav tm="0">
                                          <p:val>
                                            <p:strVal val="ppt_y"/>
                                          </p:val>
                                        </p:tav>
                                        <p:tav tm="100000">
                                          <p:val>
                                            <p:strVal val="ppt_y-.1"/>
                                          </p:val>
                                        </p:tav>
                                      </p:tavLst>
                                    </p:anim>
                                    <p:set>
                                      <p:cBhvr>
                                        <p:cTn id="18" dur="1" fill="hold">
                                          <p:stCondLst>
                                            <p:cond delay="999"/>
                                          </p:stCondLst>
                                        </p:cTn>
                                        <p:tgtEl>
                                          <p:spTgt spid="31"/>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57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are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_______ to music.</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pic>
        <p:nvPicPr>
          <p:cNvPr id="31" name="Picture 3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0304994" y="4368977"/>
            <a:ext cx="634817" cy="626785"/>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going</a:t>
            </a:r>
          </a:p>
        </p:txBody>
      </p:sp>
      <p:sp>
        <p:nvSpPr>
          <p:cNvPr id="33" name="Flowchart: Card 32"/>
          <p:cNvSpPr/>
          <p:nvPr/>
        </p:nvSpPr>
        <p:spPr>
          <a:xfrm>
            <a:off x="3373238"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cleaning</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doing</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listening</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spTree>
    <p:extLst>
      <p:ext uri="{BB962C8B-B14F-4D97-AF65-F5344CB8AC3E}">
        <p14:creationId xmlns:p14="http://schemas.microsoft.com/office/powerpoint/2010/main" val="4166926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90"/>
                                          </p:val>
                                        </p:tav>
                                        <p:tav tm="100000">
                                          <p:val>
                                            <p:fltVal val="0"/>
                                          </p:val>
                                        </p:tav>
                                      </p:tavLst>
                                    </p:anim>
                                    <p:animEffect transition="in" filter="fade">
                                      <p:cBhvr>
                                        <p:cTn id="10"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95833E-6 1.11111E-6 L -0.13502 -0.22037 " pathEditMode="relative" rAng="0" ptsTypes="AA">
                                      <p:cBhvr>
                                        <p:cTn id="12" dur="2000" fill="hold"/>
                                        <p:tgtEl>
                                          <p:spTgt spid="31"/>
                                        </p:tgtEl>
                                        <p:attrNameLst>
                                          <p:attrName>ppt_x</p:attrName>
                                          <p:attrName>ppt_y</p:attrName>
                                        </p:attrNameLst>
                                      </p:cBhvr>
                                      <p:rCtr x="-6758" y="-11019"/>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31"/>
                                        </p:tgtEl>
                                      </p:cBhvr>
                                    </p:animEffect>
                                    <p:anim calcmode="lin" valueType="num">
                                      <p:cBhvr>
                                        <p:cTn id="16" dur="1000"/>
                                        <p:tgtEl>
                                          <p:spTgt spid="31"/>
                                        </p:tgtEl>
                                        <p:attrNameLst>
                                          <p:attrName>ppt_x</p:attrName>
                                        </p:attrNameLst>
                                      </p:cBhvr>
                                      <p:tavLst>
                                        <p:tav tm="0">
                                          <p:val>
                                            <p:strVal val="ppt_x"/>
                                          </p:val>
                                        </p:tav>
                                        <p:tav tm="100000">
                                          <p:val>
                                            <p:strVal val="ppt_x"/>
                                          </p:val>
                                        </p:tav>
                                      </p:tavLst>
                                    </p:anim>
                                    <p:anim calcmode="lin" valueType="num">
                                      <p:cBhvr>
                                        <p:cTn id="17" dur="1000"/>
                                        <p:tgtEl>
                                          <p:spTgt spid="31"/>
                                        </p:tgtEl>
                                        <p:attrNameLst>
                                          <p:attrName>ppt_y</p:attrName>
                                        </p:attrNameLst>
                                      </p:cBhvr>
                                      <p:tavLst>
                                        <p:tav tm="0">
                                          <p:val>
                                            <p:strVal val="ppt_y"/>
                                          </p:val>
                                        </p:tav>
                                        <p:tav tm="100000">
                                          <p:val>
                                            <p:strVal val="ppt_y-.1"/>
                                          </p:val>
                                        </p:tav>
                                      </p:tavLst>
                                    </p:anim>
                                    <p:set>
                                      <p:cBhvr>
                                        <p:cTn id="18" dur="1" fill="hold">
                                          <p:stCondLst>
                                            <p:cond delay="999"/>
                                          </p:stCondLst>
                                        </p:cTn>
                                        <p:tgtEl>
                                          <p:spTgt spid="31"/>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916"/>
                <a:gd name="adj3" fmla="val 17113"/>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entury Gothic" panose="020B0502020202020204" pitchFamily="34" charset="0"/>
                </a:rPr>
                <a:t>What </a:t>
              </a:r>
              <a:r>
                <a:rPr lang="en-US" sz="3200" b="1" dirty="0">
                  <a:solidFill>
                    <a:srgbClr val="FF0000"/>
                  </a:solidFill>
                  <a:latin typeface="Century Gothic" panose="020B0502020202020204" pitchFamily="34" charset="0"/>
                </a:rPr>
                <a:t>_____ you </a:t>
              </a:r>
              <a:r>
                <a:rPr lang="en-US" sz="3200" b="1" dirty="0">
                  <a:solidFill>
                    <a:srgbClr val="002060"/>
                  </a:solidFill>
                  <a:latin typeface="Century Gothic" panose="020B0502020202020204" pitchFamily="34" charset="0"/>
                </a:rPr>
                <a:t>doing?</a:t>
              </a:r>
            </a:p>
            <a:p>
              <a:pPr algn="ctr"/>
              <a:r>
                <a:rPr lang="en-US" sz="3200" b="1" dirty="0">
                  <a:solidFill>
                    <a:srgbClr val="002060"/>
                  </a:solidFill>
                  <a:latin typeface="Century Gothic" panose="020B0502020202020204" pitchFamily="34" charset="0"/>
                </a:rPr>
                <a:t>I’m reading a book.</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9" name="Picture 48">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462706" y="4264672"/>
            <a:ext cx="634817" cy="626785"/>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17748"/>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is</a:t>
            </a:r>
          </a:p>
        </p:txBody>
      </p:sp>
      <p:sp>
        <p:nvSpPr>
          <p:cNvPr id="33" name="Flowchart: Card 32"/>
          <p:cNvSpPr/>
          <p:nvPr/>
        </p:nvSpPr>
        <p:spPr>
          <a:xfrm>
            <a:off x="3373238" y="5345013"/>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am</a:t>
            </a:r>
          </a:p>
        </p:txBody>
      </p:sp>
      <p:sp>
        <p:nvSpPr>
          <p:cNvPr id="34" name="Flowchart: Card 33"/>
          <p:cNvSpPr/>
          <p:nvPr/>
        </p:nvSpPr>
        <p:spPr>
          <a:xfrm>
            <a:off x="6339416"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are</a:t>
            </a:r>
          </a:p>
        </p:txBody>
      </p:sp>
      <p:sp>
        <p:nvSpPr>
          <p:cNvPr id="35" name="Flowchart: Card 34"/>
          <p:cNvSpPr/>
          <p:nvPr/>
        </p:nvSpPr>
        <p:spPr>
          <a:xfrm>
            <a:off x="9246743" y="5335067"/>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do</a:t>
            </a:r>
          </a:p>
        </p:txBody>
      </p:sp>
      <p:sp>
        <p:nvSpPr>
          <p:cNvPr id="43" name="TextBox 42"/>
          <p:cNvSpPr txBox="1"/>
          <p:nvPr/>
        </p:nvSpPr>
        <p:spPr>
          <a:xfrm>
            <a:off x="216196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4" name="TextBox 43"/>
          <p:cNvSpPr txBox="1"/>
          <p:nvPr/>
        </p:nvSpPr>
        <p:spPr>
          <a:xfrm>
            <a:off x="5057459"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sp>
        <p:nvSpPr>
          <p:cNvPr id="45" name="TextBox 44"/>
          <p:cNvSpPr txBox="1"/>
          <p:nvPr/>
        </p:nvSpPr>
        <p:spPr>
          <a:xfrm>
            <a:off x="7952952"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C</a:t>
            </a:r>
          </a:p>
        </p:txBody>
      </p:sp>
      <p:sp>
        <p:nvSpPr>
          <p:cNvPr id="46" name="TextBox 45"/>
          <p:cNvSpPr txBox="1"/>
          <p:nvPr/>
        </p:nvSpPr>
        <p:spPr>
          <a:xfrm>
            <a:off x="10848446" y="4756273"/>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D</a:t>
            </a:r>
          </a:p>
        </p:txBody>
      </p:sp>
    </p:spTree>
    <p:extLst>
      <p:ext uri="{BB962C8B-B14F-4D97-AF65-F5344CB8AC3E}">
        <p14:creationId xmlns:p14="http://schemas.microsoft.com/office/powerpoint/2010/main" val="298924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1.04167E-6 -1.11111E-6 L -0.13789 -0.30023 " pathEditMode="relative" rAng="0" ptsTypes="AA">
                                      <p:cBhvr>
                                        <p:cTn id="12" dur="2000" fill="hold"/>
                                        <p:tgtEl>
                                          <p:spTgt spid="29"/>
                                        </p:tgtEl>
                                        <p:attrNameLst>
                                          <p:attrName>ppt_x</p:attrName>
                                          <p:attrName>ppt_y</p:attrName>
                                        </p:attrNameLst>
                                      </p:cBhvr>
                                      <p:rCtr x="-6901" y="-15023"/>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0"/>
                                        <p:tgtEl>
                                          <p:spTgt spid="29"/>
                                        </p:tgtEl>
                                        <p:attrNameLst>
                                          <p:attrName>ppt_y</p:attrName>
                                        </p:attrNameLst>
                                      </p:cBhvr>
                                      <p:tavLst>
                                        <p:tav tm="0">
                                          <p:val>
                                            <p:strVal val="ppt_y"/>
                                          </p:val>
                                        </p:tav>
                                        <p:tav tm="100000">
                                          <p:val>
                                            <p:strVal val="ppt_y-.1"/>
                                          </p:val>
                                        </p:tav>
                                      </p:tavLst>
                                    </p:anim>
                                    <p:set>
                                      <p:cBhvr>
                                        <p:cTn id="18" dur="1" fill="hold">
                                          <p:stCondLst>
                                            <p:cond delay="999"/>
                                          </p:stCondLst>
                                        </p:cTn>
                                        <p:tgtEl>
                                          <p:spTgt spid="29"/>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1250" fill="hold"/>
                                        <p:tgtEl>
                                          <p:spTgt spid="49"/>
                                        </p:tgtEl>
                                        <p:attrNameLst>
                                          <p:attrName>ppt_x</p:attrName>
                                        </p:attrNameLst>
                                      </p:cBhvr>
                                      <p:tavLst>
                                        <p:tav tm="0">
                                          <p:val>
                                            <p:strVal val="0-#ppt_w/2"/>
                                          </p:val>
                                        </p:tav>
                                        <p:tav tm="100000">
                                          <p:val>
                                            <p:strVal val="#ppt_x"/>
                                          </p:val>
                                        </p:tav>
                                      </p:tavLst>
                                    </p:anim>
                                    <p:anim calcmode="lin" valueType="num">
                                      <p:cBhvr additive="base">
                                        <p:cTn id="23" dur="1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31686" y="-164903"/>
            <a:ext cx="12255372" cy="7187807"/>
          </a:xfrm>
          <a:prstGeom prst="rect">
            <a:avLst/>
          </a:prstGeom>
        </p:spPr>
      </p:pic>
      <p:pic>
        <p:nvPicPr>
          <p:cNvPr id="3" name="Picture 2">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7946" y="1770229"/>
            <a:ext cx="2554445" cy="1383912"/>
          </a:xfrm>
          <a:prstGeom prst="rect">
            <a:avLst/>
          </a:prstGeom>
        </p:spPr>
      </p:pic>
      <p:pic>
        <p:nvPicPr>
          <p:cNvPr id="38" name="Picture 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1151" y="1770229"/>
            <a:ext cx="2554445" cy="1383912"/>
          </a:xfrm>
          <a:prstGeom prst="rect">
            <a:avLst/>
          </a:prstGeom>
        </p:spPr>
      </p:pic>
      <p:grpSp>
        <p:nvGrpSpPr>
          <p:cNvPr id="4" name="组合 14"/>
          <p:cNvGrpSpPr/>
          <p:nvPr/>
        </p:nvGrpSpPr>
        <p:grpSpPr>
          <a:xfrm>
            <a:off x="-74212" y="3336460"/>
            <a:ext cx="12532912" cy="3984513"/>
            <a:chOff x="-1080045" y="2890641"/>
            <a:chExt cx="12889432" cy="4248472"/>
          </a:xfrm>
          <a:solidFill>
            <a:schemeClr val="bg1">
              <a:lumMod val="95000"/>
            </a:schemeClr>
          </a:solidFill>
        </p:grpSpPr>
        <p:grpSp>
          <p:nvGrpSpPr>
            <p:cNvPr id="5" name="组合 12"/>
            <p:cNvGrpSpPr/>
            <p:nvPr/>
          </p:nvGrpSpPr>
          <p:grpSpPr>
            <a:xfrm>
              <a:off x="288107" y="2890641"/>
              <a:ext cx="11521280" cy="4248472"/>
              <a:chOff x="131357" y="2877867"/>
              <a:chExt cx="11521280" cy="4248472"/>
            </a:xfrm>
            <a:grpFill/>
          </p:grpSpPr>
          <p:sp>
            <p:nvSpPr>
              <p:cNvPr id="7"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8"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9"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6"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16"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657671" y="303291"/>
            <a:ext cx="2312749" cy="2283487"/>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4007" y="3727875"/>
            <a:ext cx="1786754" cy="1948692"/>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2950" y="3414612"/>
            <a:ext cx="1786754" cy="1948692"/>
          </a:xfrm>
          <a:prstGeom prst="rect">
            <a:avLst/>
          </a:prstGeom>
        </p:spPr>
      </p:pic>
      <p:pic>
        <p:nvPicPr>
          <p:cNvPr id="32" name="Picture 3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295072" y="4221059"/>
            <a:ext cx="568132" cy="560944"/>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170" y="3295963"/>
            <a:ext cx="1786754" cy="1948692"/>
          </a:xfrm>
          <a:prstGeom prst="rect">
            <a:avLst/>
          </a:prstGeom>
        </p:spPr>
      </p:pic>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119292" y="4102410"/>
            <a:ext cx="568132" cy="56094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26556" y="3414612"/>
            <a:ext cx="1786754" cy="1948692"/>
          </a:xfrm>
          <a:prstGeom prst="rect">
            <a:avLst/>
          </a:prstGeom>
        </p:spPr>
      </p:pic>
      <p:pic>
        <p:nvPicPr>
          <p:cNvPr id="36" name="Picture 3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9738678" y="4221059"/>
            <a:ext cx="568132" cy="560944"/>
          </a:xfrm>
          <a:prstGeom prst="rect">
            <a:avLst/>
          </a:prstGeom>
        </p:spPr>
      </p:pic>
      <p:pic>
        <p:nvPicPr>
          <p:cNvPr id="37" name="Picture 3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756129" y="4534322"/>
            <a:ext cx="568132" cy="560944"/>
          </a:xfrm>
          <a:prstGeom prst="rect">
            <a:avLst/>
          </a:prstGeom>
        </p:spPr>
      </p:pic>
      <p:pic>
        <p:nvPicPr>
          <p:cNvPr id="17" name="Picture 9" descr="F:\未标题-1.png"/>
          <p:cNvPicPr>
            <a:picLocks noChangeAspect="1" noChangeArrowheads="1"/>
          </p:cNvPicPr>
          <p:nvPr/>
        </p:nvPicPr>
        <p:blipFill rotWithShape="1">
          <a:blip r:embed="rId13">
            <a:extLst>
              <a:ext uri="{28A0092B-C50C-407E-A947-70E740481C1C}">
                <a14:useLocalDpi xmlns:a14="http://schemas.microsoft.com/office/drawing/2010/main" val="0"/>
              </a:ext>
            </a:extLst>
          </a:blip>
          <a:srcRect t="72309"/>
          <a:stretch/>
        </p:blipFill>
        <p:spPr bwMode="auto">
          <a:xfrm>
            <a:off x="-35755" y="500708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未标题-1.png"/>
          <p:cNvPicPr>
            <a:picLocks noChangeAspect="1" noChangeArrowheads="1"/>
          </p:cNvPicPr>
          <p:nvPr/>
        </p:nvPicPr>
        <p:blipFill rotWithShape="1">
          <a:blip r:embed="rId14">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828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250" fill="hold"/>
                                        <p:tgtEl>
                                          <p:spTgt spid="3"/>
                                        </p:tgtEl>
                                        <p:attrNameLst>
                                          <p:attrName>ppt_x</p:attrName>
                                        </p:attrNameLst>
                                      </p:cBhvr>
                                      <p:tavLst>
                                        <p:tav tm="0">
                                          <p:val>
                                            <p:strVal val="0-#ppt_w/2"/>
                                          </p:val>
                                        </p:tav>
                                        <p:tav tm="100000">
                                          <p:val>
                                            <p:strVal val="#ppt_x"/>
                                          </p:val>
                                        </p:tav>
                                      </p:tavLst>
                                    </p:anim>
                                    <p:anim calcmode="lin" valueType="num">
                                      <p:cBhvr additive="base">
                                        <p:cTn id="8" dur="2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2250" fill="hold"/>
                                        <p:tgtEl>
                                          <p:spTgt spid="38"/>
                                        </p:tgtEl>
                                        <p:attrNameLst>
                                          <p:attrName>ppt_x</p:attrName>
                                        </p:attrNameLst>
                                      </p:cBhvr>
                                      <p:tavLst>
                                        <p:tav tm="0">
                                          <p:val>
                                            <p:strVal val="1+#ppt_w/2"/>
                                          </p:val>
                                        </p:tav>
                                        <p:tav tm="100000">
                                          <p:val>
                                            <p:strVal val="#ppt_x"/>
                                          </p:val>
                                        </p:tav>
                                      </p:tavLst>
                                    </p:anim>
                                    <p:anim calcmode="lin" valueType="num">
                                      <p:cBhvr additive="base">
                                        <p:cTn id="12" dur="2250" fill="hold"/>
                                        <p:tgtEl>
                                          <p:spTgt spid="38"/>
                                        </p:tgtEl>
                                        <p:attrNameLst>
                                          <p:attrName>ppt_y</p:attrName>
                                        </p:attrNameLst>
                                      </p:cBhvr>
                                      <p:tavLst>
                                        <p:tav tm="0">
                                          <p:val>
                                            <p:strVal val="#ppt_y"/>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 calcmode="lin" valueType="num">
                                      <p:cBhvr>
                                        <p:cTn id="17" dur="500" fill="hold"/>
                                        <p:tgtEl>
                                          <p:spTgt spid="37"/>
                                        </p:tgtEl>
                                        <p:attrNameLst>
                                          <p:attrName>style.rotation</p:attrName>
                                        </p:attrNameLst>
                                      </p:cBhvr>
                                      <p:tavLst>
                                        <p:tav tm="0">
                                          <p:val>
                                            <p:fltVal val="90"/>
                                          </p:val>
                                        </p:tav>
                                        <p:tav tm="100000">
                                          <p:val>
                                            <p:fltVal val="0"/>
                                          </p:val>
                                        </p:tav>
                                      </p:tavLst>
                                    </p:anim>
                                    <p:animEffect transition="in" filter="fade">
                                      <p:cBhvr>
                                        <p:cTn id="18" dur="500"/>
                                        <p:tgtEl>
                                          <p:spTgt spid="3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9" presetID="3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 calcmode="lin" valueType="num">
                                      <p:cBhvr>
                                        <p:cTn id="23" dur="500" fill="hold"/>
                                        <p:tgtEl>
                                          <p:spTgt spid="32"/>
                                        </p:tgtEl>
                                        <p:attrNameLst>
                                          <p:attrName>style.rotation</p:attrName>
                                        </p:attrNameLst>
                                      </p:cBhvr>
                                      <p:tavLst>
                                        <p:tav tm="0">
                                          <p:val>
                                            <p:fltVal val="90"/>
                                          </p:val>
                                        </p:tav>
                                        <p:tav tm="100000">
                                          <p:val>
                                            <p:fltVal val="0"/>
                                          </p:val>
                                        </p:tav>
                                      </p:tavLst>
                                    </p:anim>
                                    <p:animEffect transition="in" filter="fade">
                                      <p:cBhvr>
                                        <p:cTn id="24"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5" presetID="3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 calcmode="lin" valueType="num">
                                      <p:cBhvr>
                                        <p:cTn id="29" dur="500" fill="hold"/>
                                        <p:tgtEl>
                                          <p:spTgt spid="34"/>
                                        </p:tgtEl>
                                        <p:attrNameLst>
                                          <p:attrName>style.rotation</p:attrName>
                                        </p:attrNameLst>
                                      </p:cBhvr>
                                      <p:tavLst>
                                        <p:tav tm="0">
                                          <p:val>
                                            <p:fltVal val="90"/>
                                          </p:val>
                                        </p:tav>
                                        <p:tav tm="100000">
                                          <p:val>
                                            <p:fltVal val="0"/>
                                          </p:val>
                                        </p:tav>
                                      </p:tavLst>
                                    </p:anim>
                                    <p:animEffect transition="in" filter="fade">
                                      <p:cBhvr>
                                        <p:cTn id="30"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31" presetID="3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 calcmode="lin" valueType="num">
                                      <p:cBhvr>
                                        <p:cTn id="35" dur="500" fill="hold"/>
                                        <p:tgtEl>
                                          <p:spTgt spid="36"/>
                                        </p:tgtEl>
                                        <p:attrNameLst>
                                          <p:attrName>style.rotation</p:attrName>
                                        </p:attrNameLst>
                                      </p:cBhvr>
                                      <p:tavLst>
                                        <p:tav tm="0">
                                          <p:val>
                                            <p:fltVal val="90"/>
                                          </p:val>
                                        </p:tav>
                                        <p:tav tm="100000">
                                          <p:val>
                                            <p:fltVal val="0"/>
                                          </p:val>
                                        </p:tav>
                                      </p:tavLst>
                                    </p:anim>
                                    <p:animEffect transition="in" filter="fade">
                                      <p:cBhvr>
                                        <p:cTn id="36" dur="500"/>
                                        <p:tgtEl>
                                          <p:spTgt spid="36"/>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7" presetID="49" presetClass="path" presetSubtype="0" accel="50000" decel="50000" fill="hold" nodeType="withEffect">
                                  <p:stCondLst>
                                    <p:cond delay="480"/>
                                  </p:stCondLst>
                                  <p:childTnLst>
                                    <p:animMotion origin="layout" path="M 2.29167E-6 -3.33333E-6 L 0.13359 -0.23657 " pathEditMode="relative" rAng="0" ptsTypes="AA">
                                      <p:cBhvr>
                                        <p:cTn id="38" dur="2000" fill="hold"/>
                                        <p:tgtEl>
                                          <p:spTgt spid="37"/>
                                        </p:tgtEl>
                                        <p:attrNameLst>
                                          <p:attrName>ppt_x</p:attrName>
                                          <p:attrName>ppt_y</p:attrName>
                                        </p:attrNameLst>
                                      </p:cBhvr>
                                      <p:rCtr x="6680" y="-11829"/>
                                    </p:animMotion>
                                  </p:childTnLst>
                                </p:cTn>
                              </p:par>
                              <p:par>
                                <p:cTn id="39" presetID="49" presetClass="path" presetSubtype="0" accel="50000" decel="50000" fill="hold" nodeType="withEffect">
                                  <p:stCondLst>
                                    <p:cond delay="480"/>
                                  </p:stCondLst>
                                  <p:childTnLst>
                                    <p:animMotion origin="layout" path="M -8.33333E-7 1.11022E-16 L 0.09948 -0.23194 " pathEditMode="relative" rAng="0" ptsTypes="AA">
                                      <p:cBhvr>
                                        <p:cTn id="40" dur="2000" fill="hold"/>
                                        <p:tgtEl>
                                          <p:spTgt spid="32"/>
                                        </p:tgtEl>
                                        <p:attrNameLst>
                                          <p:attrName>ppt_x</p:attrName>
                                          <p:attrName>ppt_y</p:attrName>
                                        </p:attrNameLst>
                                      </p:cBhvr>
                                      <p:rCtr x="4974" y="-11597"/>
                                    </p:animMotion>
                                  </p:childTnLst>
                                </p:cTn>
                              </p:par>
                              <p:par>
                                <p:cTn id="41" presetID="49" presetClass="path" presetSubtype="0" accel="50000" decel="50000" fill="hold" nodeType="withEffect">
                                  <p:stCondLst>
                                    <p:cond delay="480"/>
                                  </p:stCondLst>
                                  <p:childTnLst>
                                    <p:animMotion origin="layout" path="M -1.45833E-6 -3.7037E-7 L -0.07135 -0.23218 " pathEditMode="relative" rAng="0" ptsTypes="AA">
                                      <p:cBhvr>
                                        <p:cTn id="42" dur="2000" fill="hold"/>
                                        <p:tgtEl>
                                          <p:spTgt spid="34"/>
                                        </p:tgtEl>
                                        <p:attrNameLst>
                                          <p:attrName>ppt_x</p:attrName>
                                          <p:attrName>ppt_y</p:attrName>
                                        </p:attrNameLst>
                                      </p:cBhvr>
                                      <p:rCtr x="-3568" y="-11620"/>
                                    </p:animMotion>
                                  </p:childTnLst>
                                </p:cTn>
                              </p:par>
                              <p:par>
                                <p:cTn id="43" presetID="49" presetClass="path" presetSubtype="0" accel="50000" decel="50000" fill="hold" nodeType="withEffect">
                                  <p:stCondLst>
                                    <p:cond delay="480"/>
                                  </p:stCondLst>
                                  <p:childTnLst>
                                    <p:animMotion origin="layout" path="M 4.79167E-6 1.11022E-16 L -0.08165 -0.2588 " pathEditMode="relative" rAng="0" ptsTypes="AA">
                                      <p:cBhvr>
                                        <p:cTn id="44" dur="2000" fill="hold"/>
                                        <p:tgtEl>
                                          <p:spTgt spid="36"/>
                                        </p:tgtEl>
                                        <p:attrNameLst>
                                          <p:attrName>ppt_x</p:attrName>
                                          <p:attrName>ppt_y</p:attrName>
                                        </p:attrNameLst>
                                      </p:cBhvr>
                                      <p:rCtr x="-4089" y="-12940"/>
                                    </p:animMotion>
                                  </p:childTnLst>
                                </p:cTn>
                              </p:par>
                            </p:childTnLst>
                          </p:cTn>
                        </p:par>
                        <p:par>
                          <p:cTn id="45" fill="hold">
                            <p:stCondLst>
                              <p:cond delay="2480"/>
                            </p:stCondLst>
                            <p:childTnLst>
                              <p:par>
                                <p:cTn id="46" presetID="10" presetClass="exit" presetSubtype="0" fill="hold" nodeType="afterEffect">
                                  <p:stCondLst>
                                    <p:cond delay="0"/>
                                  </p:stCondLst>
                                  <p:childTnLst>
                                    <p:animEffect transition="out" filter="fade">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21662" y="2562374"/>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reading</a:t>
            </a:r>
          </a:p>
        </p:txBody>
      </p:sp>
      <p:pic>
        <p:nvPicPr>
          <p:cNvPr id="7" name="Picture 6"/>
          <p:cNvPicPr>
            <a:picLocks noChangeAspect="1"/>
          </p:cNvPicPr>
          <p:nvPr/>
        </p:nvPicPr>
        <p:blipFill rotWithShape="1">
          <a:blip r:embed="rId3"/>
          <a:srcRect l="14414" t="15022" r="14612" b="15187"/>
          <a:stretch/>
        </p:blipFill>
        <p:spPr>
          <a:xfrm>
            <a:off x="11364862" y="7562850"/>
            <a:ext cx="827138" cy="827139"/>
          </a:xfrm>
          <a:prstGeom prst="ellipse">
            <a:avLst/>
          </a:prstGeom>
        </p:spPr>
      </p:pic>
      <p:pic>
        <p:nvPicPr>
          <p:cNvPr id="6" name="Picture 5"/>
          <p:cNvPicPr>
            <a:picLocks noChangeAspect="1"/>
          </p:cNvPicPr>
          <p:nvPr/>
        </p:nvPicPr>
        <p:blipFill>
          <a:blip r:embed="rId4"/>
          <a:stretch>
            <a:fillRect/>
          </a:stretch>
        </p:blipFill>
        <p:spPr>
          <a:xfrm>
            <a:off x="1369841" y="1235966"/>
            <a:ext cx="3830809" cy="4477905"/>
          </a:xfrm>
          <a:prstGeom prst="rect">
            <a:avLst/>
          </a:prstGeom>
        </p:spPr>
      </p:pic>
      <p:sp>
        <p:nvSpPr>
          <p:cNvPr id="8" name="Rectangle 7"/>
          <p:cNvSpPr/>
          <p:nvPr/>
        </p:nvSpPr>
        <p:spPr>
          <a:xfrm>
            <a:off x="6321662" y="3100219"/>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Arial" panose="020B0604020202020204" pitchFamily="34" charset="0"/>
                <a:cs typeface="Arial" panose="020B0604020202020204" pitchFamily="34" charset="0"/>
              </a:rPr>
              <a:t>/ˈriːdɪŋ/</a:t>
            </a:r>
          </a:p>
        </p:txBody>
      </p:sp>
      <p:sp>
        <p:nvSpPr>
          <p:cNvPr id="9" name="Rectangle 8"/>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00091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lake.wav"/>
                                        </p:tgtEl>
                                      </p:cMediaNode>
                                    </p:audio>
                                  </p:subTnLst>
                                </p:cTn>
                              </p:par>
                            </p:childTnLst>
                          </p:cTn>
                        </p:par>
                      </p:childTnLst>
                    </p:cTn>
                  </p:par>
                </p:childTnLst>
              </p:cTn>
              <p:nextCondLst>
                <p:cond evt="onClick" delay="0">
                  <p:tgtEl>
                    <p:spTgt spid="7"/>
                  </p:tgtEl>
                </p:cond>
              </p:nextCondLst>
            </p:seq>
          </p:childTnLst>
        </p:cTn>
      </p:par>
    </p:tnLst>
    <p:bldLst>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21662" y="2562374"/>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listening to music</a:t>
            </a:r>
          </a:p>
        </p:txBody>
      </p:sp>
      <p:pic>
        <p:nvPicPr>
          <p:cNvPr id="7" name="Picture 6"/>
          <p:cNvPicPr>
            <a:picLocks noChangeAspect="1"/>
          </p:cNvPicPr>
          <p:nvPr/>
        </p:nvPicPr>
        <p:blipFill rotWithShape="1">
          <a:blip r:embed="rId3"/>
          <a:srcRect l="14414" t="15022" r="14612" b="15187"/>
          <a:stretch/>
        </p:blipFill>
        <p:spPr>
          <a:xfrm>
            <a:off x="11364862" y="7562850"/>
            <a:ext cx="827138" cy="827139"/>
          </a:xfrm>
          <a:prstGeom prst="ellipse">
            <a:avLst/>
          </a:prstGeom>
        </p:spPr>
      </p:pic>
      <p:pic>
        <p:nvPicPr>
          <p:cNvPr id="12" name="Picture 11"/>
          <p:cNvPicPr>
            <a:picLocks noChangeAspect="1"/>
          </p:cNvPicPr>
          <p:nvPr/>
        </p:nvPicPr>
        <p:blipFill>
          <a:blip r:embed="rId4"/>
          <a:stretch>
            <a:fillRect/>
          </a:stretch>
        </p:blipFill>
        <p:spPr>
          <a:xfrm>
            <a:off x="989872" y="1061082"/>
            <a:ext cx="4968724" cy="4533411"/>
          </a:xfrm>
          <a:prstGeom prst="rect">
            <a:avLst/>
          </a:prstGeom>
        </p:spPr>
      </p:pic>
      <p:sp>
        <p:nvSpPr>
          <p:cNvPr id="6" name="Rectangle 5"/>
          <p:cNvSpPr/>
          <p:nvPr/>
        </p:nvSpPr>
        <p:spPr>
          <a:xfrm>
            <a:off x="6321662" y="3100219"/>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Arial" panose="020B0604020202020204" pitchFamily="34" charset="0"/>
                <a:cs typeface="Arial" panose="020B0604020202020204" pitchFamily="34" charset="0"/>
              </a:rPr>
              <a:t>/ˈlɪsnɪŋ təˈmjuːzɪk/</a:t>
            </a:r>
          </a:p>
        </p:txBody>
      </p:sp>
      <p:sp>
        <p:nvSpPr>
          <p:cNvPr id="8" name="Rectangle 7"/>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54312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lake.wav"/>
                                        </p:tgtEl>
                                      </p:cMediaNode>
                                    </p:audio>
                                  </p:subTnLst>
                                </p:cTn>
                              </p:par>
                            </p:childTnLst>
                          </p:cTn>
                        </p:par>
                      </p:childTnLst>
                    </p:cTn>
                  </p:par>
                </p:childTnLst>
              </p:cTn>
              <p:nextCondLst>
                <p:cond evt="onClick" delay="0">
                  <p:tgtEl>
                    <p:spTgt spid="7"/>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62600" y="2562374"/>
            <a:ext cx="5985905"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cleaning the floor</a:t>
            </a:r>
          </a:p>
        </p:txBody>
      </p:sp>
      <p:pic>
        <p:nvPicPr>
          <p:cNvPr id="7" name="Picture 6"/>
          <p:cNvPicPr>
            <a:picLocks noChangeAspect="1"/>
          </p:cNvPicPr>
          <p:nvPr/>
        </p:nvPicPr>
        <p:blipFill rotWithShape="1">
          <a:blip r:embed="rId3"/>
          <a:srcRect l="14414" t="15022" r="14612" b="15187"/>
          <a:stretch/>
        </p:blipFill>
        <p:spPr>
          <a:xfrm>
            <a:off x="11364862" y="7562850"/>
            <a:ext cx="827138" cy="827139"/>
          </a:xfrm>
          <a:prstGeom prst="ellipse">
            <a:avLst/>
          </a:prstGeom>
        </p:spPr>
      </p:pic>
      <p:pic>
        <p:nvPicPr>
          <p:cNvPr id="6" name="Picture 5"/>
          <p:cNvPicPr>
            <a:picLocks noChangeAspect="1"/>
          </p:cNvPicPr>
          <p:nvPr/>
        </p:nvPicPr>
        <p:blipFill>
          <a:blip r:embed="rId4"/>
          <a:stretch>
            <a:fillRect/>
          </a:stretch>
        </p:blipFill>
        <p:spPr>
          <a:xfrm>
            <a:off x="1541292" y="910319"/>
            <a:ext cx="3512990" cy="4995182"/>
          </a:xfrm>
          <a:prstGeom prst="rect">
            <a:avLst/>
          </a:prstGeom>
        </p:spPr>
      </p:pic>
      <p:sp>
        <p:nvSpPr>
          <p:cNvPr id="8" name="Rectangle 7"/>
          <p:cNvSpPr/>
          <p:nvPr/>
        </p:nvSpPr>
        <p:spPr>
          <a:xfrm>
            <a:off x="6321662" y="3100219"/>
            <a:ext cx="5226843"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Arial" panose="020B0604020202020204" pitchFamily="34" charset="0"/>
                <a:cs typeface="Arial" panose="020B0604020202020204" pitchFamily="34" charset="0"/>
              </a:rPr>
              <a:t>/kliːnɪŋ ðə flɔːr /</a:t>
            </a:r>
          </a:p>
        </p:txBody>
      </p:sp>
      <p:sp>
        <p:nvSpPr>
          <p:cNvPr id="10" name="Rectangle 9"/>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3731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lake.wav"/>
                                        </p:tgtEl>
                                      </p:cMediaNode>
                                    </p:audio>
                                  </p:subTnLst>
                                </p:cTn>
                              </p:par>
                            </p:childTnLst>
                          </p:cTn>
                        </p:par>
                      </p:childTnLst>
                    </p:cTn>
                  </p:par>
                </p:childTnLst>
              </p:cTn>
              <p:nextCondLst>
                <p:cond evt="onClick" delay="0">
                  <p:tgtEl>
                    <p:spTgt spid="7"/>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2479159" y="3795739"/>
            <a:ext cx="1761835" cy="2059442"/>
          </a:xfrm>
          <a:prstGeom prst="rect">
            <a:avLst/>
          </a:prstGeom>
        </p:spPr>
      </p:pic>
      <p:pic>
        <p:nvPicPr>
          <p:cNvPr id="39" name="Picture 38"/>
          <p:cNvPicPr>
            <a:picLocks noChangeAspect="1"/>
          </p:cNvPicPr>
          <p:nvPr/>
        </p:nvPicPr>
        <p:blipFill>
          <a:blip r:embed="rId3"/>
          <a:stretch>
            <a:fillRect/>
          </a:stretch>
        </p:blipFill>
        <p:spPr>
          <a:xfrm>
            <a:off x="7463038" y="842417"/>
            <a:ext cx="2436269" cy="1960946"/>
          </a:xfrm>
          <a:prstGeom prst="rect">
            <a:avLst/>
          </a:prstGeom>
        </p:spPr>
      </p:pic>
      <p:pic>
        <p:nvPicPr>
          <p:cNvPr id="40" name="Picture 39"/>
          <p:cNvPicPr>
            <a:picLocks noChangeAspect="1"/>
          </p:cNvPicPr>
          <p:nvPr/>
        </p:nvPicPr>
        <p:blipFill>
          <a:blip r:embed="rId4"/>
          <a:stretch>
            <a:fillRect/>
          </a:stretch>
        </p:blipFill>
        <p:spPr>
          <a:xfrm>
            <a:off x="7990227" y="3795739"/>
            <a:ext cx="1448355" cy="2059442"/>
          </a:xfrm>
          <a:prstGeom prst="rect">
            <a:avLst/>
          </a:prstGeom>
        </p:spPr>
      </p:pic>
      <p:pic>
        <p:nvPicPr>
          <p:cNvPr id="41" name="Picture 40"/>
          <p:cNvPicPr>
            <a:picLocks noChangeAspect="1"/>
          </p:cNvPicPr>
          <p:nvPr/>
        </p:nvPicPr>
        <p:blipFill>
          <a:blip r:embed="rId5"/>
          <a:stretch>
            <a:fillRect/>
          </a:stretch>
        </p:blipFill>
        <p:spPr>
          <a:xfrm>
            <a:off x="2120969" y="859838"/>
            <a:ext cx="2433057" cy="2219896"/>
          </a:xfrm>
          <a:prstGeom prst="rect">
            <a:avLst/>
          </a:prstGeom>
        </p:spPr>
      </p:pic>
      <p:sp>
        <p:nvSpPr>
          <p:cNvPr id="10" name="Rectangle 9"/>
          <p:cNvSpPr/>
          <p:nvPr/>
        </p:nvSpPr>
        <p:spPr>
          <a:xfrm>
            <a:off x="1847186" y="5640280"/>
            <a:ext cx="3144310"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Reading </a:t>
            </a:r>
          </a:p>
        </p:txBody>
      </p:sp>
      <p:sp>
        <p:nvSpPr>
          <p:cNvPr id="11" name="Rectangle 10"/>
          <p:cNvSpPr/>
          <p:nvPr/>
        </p:nvSpPr>
        <p:spPr>
          <a:xfrm>
            <a:off x="6413226" y="5640280"/>
            <a:ext cx="4699797"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Cleaning the floor</a:t>
            </a:r>
          </a:p>
        </p:txBody>
      </p:sp>
      <p:sp>
        <p:nvSpPr>
          <p:cNvPr id="15" name="Rectangle 14"/>
          <p:cNvSpPr/>
          <p:nvPr/>
        </p:nvSpPr>
        <p:spPr>
          <a:xfrm>
            <a:off x="759854" y="2720049"/>
            <a:ext cx="5318975"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Listening to music</a:t>
            </a:r>
          </a:p>
        </p:txBody>
      </p:sp>
      <p:sp>
        <p:nvSpPr>
          <p:cNvPr id="16" name="Rectangle 15"/>
          <p:cNvSpPr/>
          <p:nvPr/>
        </p:nvSpPr>
        <p:spPr>
          <a:xfrm>
            <a:off x="6413226" y="2720049"/>
            <a:ext cx="4699797"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Cooking </a:t>
            </a:r>
          </a:p>
        </p:txBody>
      </p:sp>
      <p:sp>
        <p:nvSpPr>
          <p:cNvPr id="17" name="Rectangle 16"/>
          <p:cNvSpPr/>
          <p:nvPr/>
        </p:nvSpPr>
        <p:spPr>
          <a:xfrm>
            <a:off x="1057936" y="270456"/>
            <a:ext cx="2174661" cy="605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lumMod val="75000"/>
                  </a:schemeClr>
                </a:solidFill>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80536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6306765" y="1840620"/>
              <a:ext cx="2771322" cy="707886"/>
            </a:xfrm>
            <a:prstGeom prst="rect">
              <a:avLst/>
            </a:prstGeom>
            <a:noFill/>
          </p:spPr>
          <p:txBody>
            <a:bodyPr wrap="square" rtlCol="0">
              <a:spAutoFit/>
            </a:bodyPr>
            <a:lstStyle/>
            <a:p>
              <a:pPr algn="ctr"/>
              <a:r>
                <a:rPr lang="en-US" sz="4000" b="1" dirty="0">
                  <a:solidFill>
                    <a:srgbClr val="002060"/>
                  </a:solidFill>
                  <a:latin typeface="Arial" panose="020B0604020202020204" pitchFamily="34" charset="0"/>
                  <a:cs typeface="Arial" panose="020B0604020202020204" pitchFamily="34" charset="0"/>
                </a:rPr>
                <a:t>Reading </a:t>
              </a:r>
            </a:p>
          </p:txBody>
        </p:sp>
      </p:grpSp>
      <p:sp>
        <p:nvSpPr>
          <p:cNvPr id="22" name="Folded Corner 21"/>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5" name="Picture 24"/>
          <p:cNvPicPr>
            <a:picLocks noChangeAspect="1"/>
          </p:cNvPicPr>
          <p:nvPr/>
        </p:nvPicPr>
        <p:blipFill>
          <a:blip r:embed="rId5"/>
          <a:stretch>
            <a:fillRect/>
          </a:stretch>
        </p:blipFill>
        <p:spPr>
          <a:xfrm>
            <a:off x="8848978" y="4248149"/>
            <a:ext cx="1455875" cy="1701800"/>
          </a:xfrm>
          <a:prstGeom prst="rect">
            <a:avLst/>
          </a:prstGeom>
          <a:solidFill>
            <a:schemeClr val="bg1"/>
          </a:solidFill>
        </p:spPr>
      </p:pic>
      <p:pic>
        <p:nvPicPr>
          <p:cNvPr id="26" name="Picture 25"/>
          <p:cNvPicPr>
            <a:picLocks noChangeAspect="1"/>
          </p:cNvPicPr>
          <p:nvPr/>
        </p:nvPicPr>
        <p:blipFill>
          <a:blip r:embed="rId6"/>
          <a:stretch>
            <a:fillRect/>
          </a:stretch>
        </p:blipFill>
        <p:spPr>
          <a:xfrm>
            <a:off x="5113640" y="4343561"/>
            <a:ext cx="1877230" cy="1510977"/>
          </a:xfrm>
          <a:prstGeom prst="rect">
            <a:avLst/>
          </a:prstGeom>
        </p:spPr>
      </p:pic>
      <p:pic>
        <p:nvPicPr>
          <p:cNvPr id="27" name="Picture 26"/>
          <p:cNvPicPr>
            <a:picLocks noChangeAspect="1"/>
          </p:cNvPicPr>
          <p:nvPr/>
        </p:nvPicPr>
        <p:blipFill>
          <a:blip r:embed="rId7"/>
          <a:stretch>
            <a:fillRect/>
          </a:stretch>
        </p:blipFill>
        <p:spPr>
          <a:xfrm>
            <a:off x="1928320" y="4193153"/>
            <a:ext cx="1274189" cy="1811792"/>
          </a:xfrm>
          <a:prstGeom prst="rect">
            <a:avLst/>
          </a:prstGeom>
        </p:spPr>
      </p:pic>
      <p:sp>
        <p:nvSpPr>
          <p:cNvPr id="33" name="FalseMsPham"/>
          <p:cNvSpPr/>
          <p:nvPr/>
        </p:nvSpPr>
        <p:spPr>
          <a:xfrm>
            <a:off x="45629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rossmspham"/>
          <p:cNvPicPr>
            <a:picLocks noChangeAspect="1"/>
          </p:cNvPicPr>
          <p:nvPr/>
        </p:nvPicPr>
        <p:blipFill>
          <a:blip r:embed="rId8"/>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sp>
        <p:nvSpPr>
          <p:cNvPr id="34" name="TrueMsPham"/>
          <p:cNvSpPr/>
          <p:nvPr/>
        </p:nvSpPr>
        <p:spPr>
          <a:xfrm>
            <a:off x="79792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tickmspham"/>
          <p:cNvPicPr>
            <a:picLocks noChangeAspect="1"/>
          </p:cNvPicPr>
          <p:nvPr/>
        </p:nvPicPr>
        <p:blipFill>
          <a:blip r:embed="rId9"/>
          <a:srcRect/>
          <a:stretch>
            <a:fillRect/>
          </a:stretch>
        </p:blipFill>
        <p:spPr bwMode="auto">
          <a:xfrm>
            <a:off x="7967394" y="4057362"/>
            <a:ext cx="640080" cy="641109"/>
          </a:xfrm>
          <a:prstGeom prst="rect">
            <a:avLst/>
          </a:prstGeom>
          <a:noFill/>
          <a:ln>
            <a:noFill/>
          </a:ln>
          <a:effectLst>
            <a:outerShdw blurRad="50800" dist="38100" dir="2700000" algn="tl" rotWithShape="0">
              <a:prstClr val="black">
                <a:alpha val="40000"/>
              </a:prstClr>
            </a:outerShdw>
          </a:effectLst>
        </p:spPr>
      </p:pic>
      <p:sp>
        <p:nvSpPr>
          <p:cNvPr id="35" name="FalseMsPham"/>
          <p:cNvSpPr/>
          <p:nvPr/>
        </p:nvSpPr>
        <p:spPr>
          <a:xfrm>
            <a:off x="1158450"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crossmspham"/>
          <p:cNvPicPr>
            <a:picLocks noChangeAspect="1"/>
          </p:cNvPicPr>
          <p:nvPr/>
        </p:nvPicPr>
        <p:blipFill>
          <a:blip r:embed="rId8"/>
          <a:srcRect/>
          <a:stretch>
            <a:fillRect/>
          </a:stretch>
        </p:blipFill>
        <p:spPr bwMode="auto">
          <a:xfrm>
            <a:off x="1159518" y="4063717"/>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52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69366" y="340845"/>
            <a:ext cx="7710269" cy="3011685"/>
            <a:chOff x="2314853" y="417045"/>
            <a:chExt cx="7710269" cy="3011685"/>
          </a:xfrm>
        </p:grpSpPr>
        <p:grpSp>
          <p:nvGrpSpPr>
            <p:cNvPr id="7" name="Group 6"/>
            <p:cNvGrpSpPr/>
            <p:nvPr/>
          </p:nvGrpSpPr>
          <p:grpSpPr>
            <a:xfrm>
              <a:off x="5120640" y="1645923"/>
              <a:ext cx="4904482" cy="1097280"/>
              <a:chOff x="5120640" y="1645923"/>
              <a:chExt cx="4904482" cy="1097280"/>
            </a:xfrm>
            <a:solidFill>
              <a:srgbClr val="FFA7A7"/>
            </a:solidFill>
            <a:effectLst>
              <a:outerShdw blurRad="50800" dist="38100" dir="13500000" algn="br" rotWithShape="0">
                <a:prstClr val="black">
                  <a:alpha val="40000"/>
                </a:prstClr>
              </a:outerShdw>
            </a:effectLst>
          </p:grpSpPr>
          <p:sp>
            <p:nvSpPr>
              <p:cNvPr id="4" name="Chevron 3"/>
              <p:cNvSpPr/>
              <p:nvPr/>
            </p:nvSpPr>
            <p:spPr>
              <a:xfrm rot="9892538">
                <a:off x="9167008" y="1801141"/>
                <a:ext cx="858114" cy="795528"/>
              </a:xfrm>
              <a:prstGeom prst="chevron">
                <a:avLst>
                  <a:gd name="adj" fmla="val 409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Wave 5"/>
              <p:cNvSpPr/>
              <p:nvPr/>
            </p:nvSpPr>
            <p:spPr>
              <a:xfrm>
                <a:off x="5120640" y="1645923"/>
                <a:ext cx="4480560" cy="1097280"/>
              </a:xfrm>
              <a:prstGeom prst="wav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2314853" y="417045"/>
              <a:ext cx="4218798" cy="3011685"/>
            </a:xfrm>
            <a:prstGeom prst="rect">
              <a:avLst/>
            </a:prstGeom>
          </p:spPr>
        </p:pic>
        <p:sp>
          <p:nvSpPr>
            <p:cNvPr id="19" name="TextBox 18"/>
            <p:cNvSpPr txBox="1"/>
            <p:nvPr/>
          </p:nvSpPr>
          <p:spPr>
            <a:xfrm>
              <a:off x="6306765" y="1840620"/>
              <a:ext cx="2771322" cy="707886"/>
            </a:xfrm>
            <a:prstGeom prst="rect">
              <a:avLst/>
            </a:prstGeom>
            <a:noFill/>
          </p:spPr>
          <p:txBody>
            <a:bodyPr wrap="square" rtlCol="0">
              <a:spAutoFit/>
            </a:bodyPr>
            <a:lstStyle/>
            <a:p>
              <a:pPr algn="ctr"/>
              <a:r>
                <a:rPr lang="en-US" sz="4000" b="1" dirty="0">
                  <a:solidFill>
                    <a:srgbClr val="002060"/>
                  </a:solidFill>
                  <a:latin typeface="Arial" panose="020B0604020202020204" pitchFamily="34" charset="0"/>
                  <a:cs typeface="Arial" panose="020B0604020202020204" pitchFamily="34" charset="0"/>
                </a:rPr>
                <a:t>Cooking</a:t>
              </a:r>
            </a:p>
          </p:txBody>
        </p:sp>
      </p:grpSp>
      <p:sp>
        <p:nvSpPr>
          <p:cNvPr id="22" name="Folded Corner 21"/>
          <p:cNvSpPr/>
          <p:nvPr/>
        </p:nvSpPr>
        <p:spPr>
          <a:xfrm>
            <a:off x="11466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A.</a:t>
            </a:r>
          </a:p>
        </p:txBody>
      </p:sp>
      <p:sp>
        <p:nvSpPr>
          <p:cNvPr id="23" name="Folded Corner 22"/>
          <p:cNvSpPr/>
          <p:nvPr/>
        </p:nvSpPr>
        <p:spPr>
          <a:xfrm>
            <a:off x="45629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B.</a:t>
            </a:r>
          </a:p>
        </p:txBody>
      </p:sp>
      <p:sp>
        <p:nvSpPr>
          <p:cNvPr id="24" name="Folded Corner 23"/>
          <p:cNvSpPr/>
          <p:nvPr/>
        </p:nvSpPr>
        <p:spPr>
          <a:xfrm>
            <a:off x="7979223" y="4076700"/>
            <a:ext cx="2978665" cy="2044700"/>
          </a:xfrm>
          <a:prstGeom prst="foldedCorner">
            <a:avLst/>
          </a:prstGeom>
          <a:solidFill>
            <a:schemeClr val="bg1"/>
          </a:solidFill>
          <a:ln>
            <a:solidFill>
              <a:srgbClr val="EC312C"/>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rgbClr val="002060"/>
                </a:solidFill>
                <a:latin typeface="Arial Black" panose="020B0A04020102020204" pitchFamily="34" charset="0"/>
              </a:rPr>
              <a:t>C.</a:t>
            </a:r>
          </a:p>
        </p:txBody>
      </p:sp>
      <p:pic>
        <p:nvPicPr>
          <p:cNvPr id="26" name="Picture 25"/>
          <p:cNvPicPr>
            <a:picLocks noChangeAspect="1"/>
          </p:cNvPicPr>
          <p:nvPr/>
        </p:nvPicPr>
        <p:blipFill>
          <a:blip r:embed="rId5"/>
          <a:stretch>
            <a:fillRect/>
          </a:stretch>
        </p:blipFill>
        <p:spPr>
          <a:xfrm>
            <a:off x="1735563" y="4343561"/>
            <a:ext cx="1877230" cy="1510977"/>
          </a:xfrm>
          <a:prstGeom prst="rect">
            <a:avLst/>
          </a:prstGeom>
        </p:spPr>
      </p:pic>
      <p:pic>
        <p:nvPicPr>
          <p:cNvPr id="27" name="Picture 26"/>
          <p:cNvPicPr>
            <a:picLocks noChangeAspect="1"/>
          </p:cNvPicPr>
          <p:nvPr/>
        </p:nvPicPr>
        <p:blipFill>
          <a:blip r:embed="rId6"/>
          <a:stretch>
            <a:fillRect/>
          </a:stretch>
        </p:blipFill>
        <p:spPr>
          <a:xfrm>
            <a:off x="8950578" y="4246891"/>
            <a:ext cx="1274189" cy="1811792"/>
          </a:xfrm>
          <a:prstGeom prst="rect">
            <a:avLst/>
          </a:prstGeom>
        </p:spPr>
      </p:pic>
      <p:pic>
        <p:nvPicPr>
          <p:cNvPr id="28" name="Picture 27"/>
          <p:cNvPicPr>
            <a:picLocks noChangeAspect="1"/>
          </p:cNvPicPr>
          <p:nvPr/>
        </p:nvPicPr>
        <p:blipFill>
          <a:blip r:embed="rId7"/>
          <a:stretch>
            <a:fillRect/>
          </a:stretch>
        </p:blipFill>
        <p:spPr>
          <a:xfrm>
            <a:off x="5238074" y="4343561"/>
            <a:ext cx="1732482" cy="1580699"/>
          </a:xfrm>
          <a:prstGeom prst="rect">
            <a:avLst/>
          </a:prstGeom>
        </p:spPr>
      </p:pic>
      <p:sp>
        <p:nvSpPr>
          <p:cNvPr id="15" name="TrueMsPham"/>
          <p:cNvSpPr/>
          <p:nvPr/>
        </p:nvSpPr>
        <p:spPr>
          <a:xfrm>
            <a:off x="1158451" y="4096038"/>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ickmspham"/>
          <p:cNvPicPr>
            <a:picLocks noChangeAspect="1"/>
          </p:cNvPicPr>
          <p:nvPr/>
        </p:nvPicPr>
        <p:blipFill>
          <a:blip r:embed="rId8"/>
          <a:srcRect/>
          <a:stretch>
            <a:fillRect/>
          </a:stretch>
        </p:blipFill>
        <p:spPr bwMode="auto">
          <a:xfrm>
            <a:off x="1146623" y="4076700"/>
            <a:ext cx="640080" cy="641109"/>
          </a:xfrm>
          <a:prstGeom prst="rect">
            <a:avLst/>
          </a:prstGeom>
          <a:noFill/>
          <a:ln>
            <a:noFill/>
          </a:ln>
          <a:effectLst>
            <a:outerShdw blurRad="50800" dist="38100" dir="2700000" algn="tl" rotWithShape="0">
              <a:prstClr val="black">
                <a:alpha val="40000"/>
              </a:prstClr>
            </a:outerShdw>
          </a:effectLst>
        </p:spPr>
      </p:pic>
      <p:sp>
        <p:nvSpPr>
          <p:cNvPr id="20" name="FalseMsPham"/>
          <p:cNvSpPr/>
          <p:nvPr/>
        </p:nvSpPr>
        <p:spPr>
          <a:xfrm>
            <a:off x="4562922" y="4076700"/>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rossmspham"/>
          <p:cNvPicPr>
            <a:picLocks noChangeAspect="1"/>
          </p:cNvPicPr>
          <p:nvPr/>
        </p:nvPicPr>
        <p:blipFill>
          <a:blip r:embed="rId9"/>
          <a:srcRect/>
          <a:stretch>
            <a:fillRect/>
          </a:stretch>
        </p:blipFill>
        <p:spPr bwMode="auto">
          <a:xfrm>
            <a:off x="4563990" y="4063717"/>
            <a:ext cx="640080" cy="640080"/>
          </a:xfrm>
          <a:prstGeom prst="rect">
            <a:avLst/>
          </a:prstGeom>
          <a:noFill/>
          <a:ln>
            <a:noFill/>
          </a:ln>
          <a:effectLst>
            <a:outerShdw blurRad="50800" dist="38100" dir="2700000" algn="tl" rotWithShape="0">
              <a:prstClr val="black">
                <a:alpha val="40000"/>
              </a:prstClr>
            </a:outerShdw>
          </a:effectLst>
        </p:spPr>
      </p:pic>
      <p:sp>
        <p:nvSpPr>
          <p:cNvPr id="30" name="FalseMsPham"/>
          <p:cNvSpPr/>
          <p:nvPr/>
        </p:nvSpPr>
        <p:spPr>
          <a:xfrm>
            <a:off x="7979222" y="4096036"/>
            <a:ext cx="2978666" cy="204469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rossmspham"/>
          <p:cNvPicPr>
            <a:picLocks noChangeAspect="1"/>
          </p:cNvPicPr>
          <p:nvPr/>
        </p:nvPicPr>
        <p:blipFill>
          <a:blip r:embed="rId9"/>
          <a:srcRect/>
          <a:stretch>
            <a:fillRect/>
          </a:stretch>
        </p:blipFill>
        <p:spPr bwMode="auto">
          <a:xfrm>
            <a:off x="7980290" y="4083053"/>
            <a:ext cx="640080" cy="6400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0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1278</TotalTime>
  <Words>807</Words>
  <Application>Microsoft Macintosh PowerPoint</Application>
  <PresentationFormat>Widescreen</PresentationFormat>
  <Paragraphs>247</Paragraphs>
  <Slides>37</Slides>
  <Notes>12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Cooper Black</vt:lpstr>
      <vt:lpstr>Arial Black</vt:lpstr>
      <vt:lpstr>Calibri</vt:lpstr>
      <vt:lpstr>Arial</vt:lpstr>
      <vt:lpstr>Constantia</vt:lpstr>
      <vt:lpstr>Tahoma</vt:lpstr>
      <vt:lpstr>Calibri Light</vt:lpstr>
      <vt:lpstr>Helvetica Neue</vt:lpstr>
      <vt:lpstr>Georgia</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linhd7963@gmail.com</cp:lastModifiedBy>
  <cp:revision>88</cp:revision>
  <dcterms:created xsi:type="dcterms:W3CDTF">2020-12-20T13:25:12Z</dcterms:created>
  <dcterms:modified xsi:type="dcterms:W3CDTF">2022-03-23T11:19:14Z</dcterms:modified>
</cp:coreProperties>
</file>