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6858000" cx="9144000"/>
  <p:notesSz cx="6858000" cy="9144000"/>
  <p:embeddedFontLst>
    <p:embeddedFont>
      <p:font typeface="Limelight"/>
      <p:regular r:id="rId38"/>
    </p:embeddedFont>
    <p:embeddedFont>
      <p:font typeface="Ribeye"/>
      <p:regular r:id="rId39"/>
    </p:embeddedFont>
    <p:embeddedFont>
      <p:font typeface="EB Garamond"/>
      <p:regular r:id="rId40"/>
      <p:bold r:id="rId41"/>
      <p:italic r:id="rId42"/>
      <p:boldItalic r:id="rId43"/>
    </p:embeddedFont>
    <p:embeddedFont>
      <p:font typeface="Erica One"/>
      <p:regular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EBGaramond-regular.fntdata"/><Relationship Id="rId20" Type="http://schemas.openxmlformats.org/officeDocument/2006/relationships/slide" Target="slides/slide15.xml"/><Relationship Id="rId42" Type="http://schemas.openxmlformats.org/officeDocument/2006/relationships/font" Target="fonts/EBGaramond-italic.fntdata"/><Relationship Id="rId41" Type="http://schemas.openxmlformats.org/officeDocument/2006/relationships/font" Target="fonts/EBGaramond-bold.fntdata"/><Relationship Id="rId22" Type="http://schemas.openxmlformats.org/officeDocument/2006/relationships/slide" Target="slides/slide17.xml"/><Relationship Id="rId44" Type="http://schemas.openxmlformats.org/officeDocument/2006/relationships/font" Target="fonts/EricaOne-regular.fntdata"/><Relationship Id="rId21" Type="http://schemas.openxmlformats.org/officeDocument/2006/relationships/slide" Target="slides/slide16.xml"/><Relationship Id="rId43" Type="http://schemas.openxmlformats.org/officeDocument/2006/relationships/font" Target="fonts/EBGaramond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ibeye-regular.fntdata"/><Relationship Id="rId16" Type="http://schemas.openxmlformats.org/officeDocument/2006/relationships/slide" Target="slides/slide11.xml"/><Relationship Id="rId38" Type="http://schemas.openxmlformats.org/officeDocument/2006/relationships/font" Target="fonts/Limeligh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0" name="Google Shape;30;p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5" name="Google Shape;65;p1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6" name="Google Shape;66;p1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7" name="Google Shape;67;p1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Relationship Id="rId4" Type="http://schemas.openxmlformats.org/officeDocument/2006/relationships/image" Target="../media/image3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5.png"/><Relationship Id="rId8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Relationship Id="rId4" Type="http://schemas.openxmlformats.org/officeDocument/2006/relationships/image" Target="../media/image2.png"/><Relationship Id="rId5" Type="http://schemas.openxmlformats.org/officeDocument/2006/relationships/image" Target="../media/image14.png"/><Relationship Id="rId6" Type="http://schemas.openxmlformats.org/officeDocument/2006/relationships/image" Target="../media/image2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jp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0.jp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jpg"/><Relationship Id="rId4" Type="http://schemas.openxmlformats.org/officeDocument/2006/relationships/image" Target="../media/image21.png"/><Relationship Id="rId5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jpg"/><Relationship Id="rId10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Relationship Id="rId4" Type="http://schemas.openxmlformats.org/officeDocument/2006/relationships/image" Target="../media/image26.png"/><Relationship Id="rId9" Type="http://schemas.openxmlformats.org/officeDocument/2006/relationships/image" Target="../media/image30.jpg"/><Relationship Id="rId5" Type="http://schemas.openxmlformats.org/officeDocument/2006/relationships/image" Target="../media/image23.jpg"/><Relationship Id="rId6" Type="http://schemas.openxmlformats.org/officeDocument/2006/relationships/image" Target="../media/image27.png"/><Relationship Id="rId7" Type="http://schemas.openxmlformats.org/officeDocument/2006/relationships/image" Target="../media/image6.png"/><Relationship Id="rId8" Type="http://schemas.openxmlformats.org/officeDocument/2006/relationships/image" Target="../media/image3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Relationship Id="rId4" Type="http://schemas.openxmlformats.org/officeDocument/2006/relationships/image" Target="../media/image26.pn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3.jp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jpg"/><Relationship Id="rId4" Type="http://schemas.openxmlformats.org/officeDocument/2006/relationships/image" Target="../media/image2.png"/><Relationship Id="rId5" Type="http://schemas.openxmlformats.org/officeDocument/2006/relationships/image" Target="../media/image33.jpg"/><Relationship Id="rId6" Type="http://schemas.openxmlformats.org/officeDocument/2006/relationships/image" Target="../media/image35.jpg"/><Relationship Id="rId7" Type="http://schemas.openxmlformats.org/officeDocument/2006/relationships/image" Target="../media/image37.jpg"/><Relationship Id="rId8" Type="http://schemas.openxmlformats.org/officeDocument/2006/relationships/image" Target="../media/image3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Relationship Id="rId4" Type="http://schemas.openxmlformats.org/officeDocument/2006/relationships/image" Target="../media/image10.png"/><Relationship Id="rId5" Type="http://schemas.openxmlformats.org/officeDocument/2006/relationships/hyperlink" Target="about:blank" TargetMode="External"/><Relationship Id="rId6" Type="http://schemas.openxmlformats.org/officeDocument/2006/relationships/image" Target="../media/image4.png"/><Relationship Id="rId7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6.png"/><Relationship Id="rId4" Type="http://schemas.openxmlformats.org/officeDocument/2006/relationships/image" Target="../media/image45.jpg"/><Relationship Id="rId5" Type="http://schemas.openxmlformats.org/officeDocument/2006/relationships/image" Target="../media/image36.png"/><Relationship Id="rId6" Type="http://schemas.openxmlformats.org/officeDocument/2006/relationships/image" Target="../media/image40.png"/><Relationship Id="rId7" Type="http://schemas.openxmlformats.org/officeDocument/2006/relationships/image" Target="../media/image3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6.png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image" Target="../media/image53.png"/><Relationship Id="rId10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Relationship Id="rId4" Type="http://schemas.openxmlformats.org/officeDocument/2006/relationships/image" Target="../media/image52.jpg"/><Relationship Id="rId9" Type="http://schemas.openxmlformats.org/officeDocument/2006/relationships/image" Target="../media/image49.png"/><Relationship Id="rId5" Type="http://schemas.openxmlformats.org/officeDocument/2006/relationships/image" Target="../media/image42.png"/><Relationship Id="rId6" Type="http://schemas.openxmlformats.org/officeDocument/2006/relationships/image" Target="../media/image48.png"/><Relationship Id="rId7" Type="http://schemas.openxmlformats.org/officeDocument/2006/relationships/image" Target="../media/image41.png"/><Relationship Id="rId8" Type="http://schemas.openxmlformats.org/officeDocument/2006/relationships/image" Target="../media/image5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0.jpg"/><Relationship Id="rId4" Type="http://schemas.openxmlformats.org/officeDocument/2006/relationships/image" Target="../media/image57.png"/><Relationship Id="rId5" Type="http://schemas.openxmlformats.org/officeDocument/2006/relationships/image" Target="../media/image54.png"/><Relationship Id="rId6" Type="http://schemas.openxmlformats.org/officeDocument/2006/relationships/image" Target="../media/image6.png"/><Relationship Id="rId7" Type="http://schemas.openxmlformats.org/officeDocument/2006/relationships/image" Target="../media/image2.png"/><Relationship Id="rId8" Type="http://schemas.openxmlformats.org/officeDocument/2006/relationships/image" Target="../media/image5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0.jpg"/><Relationship Id="rId4" Type="http://schemas.openxmlformats.org/officeDocument/2006/relationships/image" Target="../media/image57.png"/><Relationship Id="rId5" Type="http://schemas.openxmlformats.org/officeDocument/2006/relationships/image" Target="../media/image54.png"/><Relationship Id="rId6" Type="http://schemas.openxmlformats.org/officeDocument/2006/relationships/image" Target="../media/image24.jpg"/><Relationship Id="rId7" Type="http://schemas.openxmlformats.org/officeDocument/2006/relationships/image" Target="../media/image2.png"/><Relationship Id="rId8" Type="http://schemas.openxmlformats.org/officeDocument/2006/relationships/image" Target="../media/image5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0.jpg"/><Relationship Id="rId4" Type="http://schemas.openxmlformats.org/officeDocument/2006/relationships/image" Target="../media/image57.png"/><Relationship Id="rId5" Type="http://schemas.openxmlformats.org/officeDocument/2006/relationships/image" Target="../media/image54.png"/><Relationship Id="rId6" Type="http://schemas.openxmlformats.org/officeDocument/2006/relationships/image" Target="../media/image19.jpg"/><Relationship Id="rId7" Type="http://schemas.openxmlformats.org/officeDocument/2006/relationships/image" Target="../media/image2.png"/><Relationship Id="rId8" Type="http://schemas.openxmlformats.org/officeDocument/2006/relationships/image" Target="../media/image5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0.jpg"/><Relationship Id="rId4" Type="http://schemas.openxmlformats.org/officeDocument/2006/relationships/image" Target="../media/image57.png"/><Relationship Id="rId5" Type="http://schemas.openxmlformats.org/officeDocument/2006/relationships/image" Target="../media/image54.png"/><Relationship Id="rId6" Type="http://schemas.openxmlformats.org/officeDocument/2006/relationships/image" Target="../media/image37.jpg"/><Relationship Id="rId7" Type="http://schemas.openxmlformats.org/officeDocument/2006/relationships/image" Target="../media/image2.png"/><Relationship Id="rId8" Type="http://schemas.openxmlformats.org/officeDocument/2006/relationships/image" Target="../media/image5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0.jpg"/><Relationship Id="rId4" Type="http://schemas.openxmlformats.org/officeDocument/2006/relationships/image" Target="../media/image57.png"/><Relationship Id="rId5" Type="http://schemas.openxmlformats.org/officeDocument/2006/relationships/image" Target="../media/image54.png"/><Relationship Id="rId6" Type="http://schemas.openxmlformats.org/officeDocument/2006/relationships/image" Target="../media/image35.jpg"/><Relationship Id="rId7" Type="http://schemas.openxmlformats.org/officeDocument/2006/relationships/image" Target="../media/image2.png"/><Relationship Id="rId8" Type="http://schemas.openxmlformats.org/officeDocument/2006/relationships/image" Target="../media/image5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0.jpg"/><Relationship Id="rId4" Type="http://schemas.openxmlformats.org/officeDocument/2006/relationships/image" Target="../media/image57.png"/><Relationship Id="rId5" Type="http://schemas.openxmlformats.org/officeDocument/2006/relationships/image" Target="../media/image54.png"/><Relationship Id="rId6" Type="http://schemas.openxmlformats.org/officeDocument/2006/relationships/image" Target="../media/image17.jpg"/><Relationship Id="rId7" Type="http://schemas.openxmlformats.org/officeDocument/2006/relationships/image" Target="../media/image2.png"/><Relationship Id="rId8" Type="http://schemas.openxmlformats.org/officeDocument/2006/relationships/image" Target="../media/image5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0.jpg"/><Relationship Id="rId4" Type="http://schemas.openxmlformats.org/officeDocument/2006/relationships/image" Target="../media/image57.png"/><Relationship Id="rId5" Type="http://schemas.openxmlformats.org/officeDocument/2006/relationships/image" Target="../media/image54.png"/><Relationship Id="rId6" Type="http://schemas.openxmlformats.org/officeDocument/2006/relationships/image" Target="../media/image20.jpg"/><Relationship Id="rId7" Type="http://schemas.openxmlformats.org/officeDocument/2006/relationships/image" Target="../media/image2.png"/><Relationship Id="rId8" Type="http://schemas.openxmlformats.org/officeDocument/2006/relationships/image" Target="../media/image5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0.jpg"/><Relationship Id="rId4" Type="http://schemas.openxmlformats.org/officeDocument/2006/relationships/image" Target="../media/image57.png"/><Relationship Id="rId5" Type="http://schemas.openxmlformats.org/officeDocument/2006/relationships/image" Target="../media/image54.png"/><Relationship Id="rId6" Type="http://schemas.openxmlformats.org/officeDocument/2006/relationships/image" Target="../media/image28.jpg"/><Relationship Id="rId7" Type="http://schemas.openxmlformats.org/officeDocument/2006/relationships/image" Target="../media/image2.png"/><Relationship Id="rId8" Type="http://schemas.openxmlformats.org/officeDocument/2006/relationships/image" Target="../media/image5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8.jpg"/><Relationship Id="rId4" Type="http://schemas.openxmlformats.org/officeDocument/2006/relationships/image" Target="../media/image6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jpg"/><Relationship Id="rId4" Type="http://schemas.openxmlformats.org/officeDocument/2006/relationships/image" Target="../media/image2.png"/><Relationship Id="rId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338524" y="152400"/>
            <a:ext cx="8517075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Ribeye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UNIT 16. DO YOU HAVE ANY PETS?</a:t>
            </a:r>
            <a:endParaRPr/>
          </a:p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3600"/>
              <a:buFont typeface="Ribeye"/>
              <a:buNone/>
            </a:pPr>
            <a:r>
              <a:rPr b="1" i="0" lang="en-US" sz="3600" u="none" cap="none" strike="noStrike">
                <a:solidFill>
                  <a:srgbClr val="FFFF00"/>
                </a:solidFill>
                <a:latin typeface="Ribeye"/>
                <a:ea typeface="Ribeye"/>
                <a:cs typeface="Ribeye"/>
                <a:sym typeface="Ribeye"/>
              </a:rPr>
              <a:t>LESSON 2</a:t>
            </a:r>
            <a:endParaRPr b="1" i="0" sz="4400" u="none" cap="none" strike="noStrike">
              <a:solidFill>
                <a:srgbClr val="FFFF00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8000" y="4114800"/>
            <a:ext cx="1363662" cy="1528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05400" y="2819400"/>
            <a:ext cx="1303337" cy="1979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6987" y="4246562"/>
            <a:ext cx="1171575" cy="110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765925" y="1447800"/>
            <a:ext cx="2309812" cy="166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50862" y="3748087"/>
            <a:ext cx="1911350" cy="187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6049962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2000" y="11430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43400" y="1414462"/>
            <a:ext cx="2286000" cy="274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851" y="2473878"/>
            <a:ext cx="2776330" cy="260330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58" name="Google Shape;15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3987" y="4654550"/>
            <a:ext cx="2857500" cy="2111375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sp>
        <p:nvSpPr>
          <p:cNvPr id="159" name="Google Shape;159;p23"/>
          <p:cNvSpPr/>
          <p:nvPr/>
        </p:nvSpPr>
        <p:spPr>
          <a:xfrm>
            <a:off x="250825" y="188912"/>
            <a:ext cx="7850187" cy="2087562"/>
          </a:xfrm>
          <a:prstGeom prst="cloudCallout">
            <a:avLst>
              <a:gd fmla="val 11300" name="adj1"/>
              <a:gd fmla="val 46901" name="adj2"/>
            </a:avLst>
          </a:prstGeom>
          <a:solidFill>
            <a:schemeClr val="lt1"/>
          </a:solidFill>
          <a:ln cap="flat" cmpd="sng" w="25400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endParaRPr/>
          </a:p>
        </p:txBody>
      </p:sp>
      <p:sp>
        <p:nvSpPr>
          <p:cNvPr id="160" name="Google Shape;160;p23"/>
          <p:cNvSpPr txBox="1"/>
          <p:nvPr/>
        </p:nvSpPr>
        <p:spPr>
          <a:xfrm>
            <a:off x="1312862" y="877887"/>
            <a:ext cx="552291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are the cats?</a:t>
            </a:r>
            <a:endParaRPr/>
          </a:p>
        </p:txBody>
      </p:sp>
      <p:sp>
        <p:nvSpPr>
          <p:cNvPr id="161" name="Google Shape;161;p23"/>
          <p:cNvSpPr/>
          <p:nvPr/>
        </p:nvSpPr>
        <p:spPr>
          <a:xfrm>
            <a:off x="3451225" y="2470150"/>
            <a:ext cx="5599112" cy="2184400"/>
          </a:xfrm>
          <a:prstGeom prst="cloudCallout">
            <a:avLst>
              <a:gd fmla="val 16205" name="adj1"/>
              <a:gd fmla="val 30758" name="adj2"/>
            </a:avLst>
          </a:prstGeom>
          <a:solidFill>
            <a:schemeClr val="lt1"/>
          </a:solidFill>
          <a:ln cap="flat" cmpd="sng" w="25400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endParaRPr/>
          </a:p>
        </p:txBody>
      </p:sp>
      <p:sp>
        <p:nvSpPr>
          <p:cNvPr id="162" name="Google Shape;162;p23"/>
          <p:cNvSpPr txBox="1"/>
          <p:nvPr/>
        </p:nvSpPr>
        <p:spPr>
          <a:xfrm>
            <a:off x="3451225" y="2871787"/>
            <a:ext cx="55991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They’re          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                .</a:t>
            </a: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75362"/>
            <a:ext cx="904875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6400800" y="2928937"/>
            <a:ext cx="1905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next to</a:t>
            </a:r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5392737" y="3533775"/>
            <a:ext cx="245268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flower pot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851" y="2473878"/>
            <a:ext cx="2776330" cy="2603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1" name="Google Shape;171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3987" y="4654550"/>
            <a:ext cx="2857500" cy="2111375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sp>
        <p:nvSpPr>
          <p:cNvPr id="172" name="Google Shape;172;p24"/>
          <p:cNvSpPr/>
          <p:nvPr/>
        </p:nvSpPr>
        <p:spPr>
          <a:xfrm>
            <a:off x="250825" y="188912"/>
            <a:ext cx="7850187" cy="2087562"/>
          </a:xfrm>
          <a:prstGeom prst="cloudCallout">
            <a:avLst>
              <a:gd fmla="val 11300" name="adj1"/>
              <a:gd fmla="val 46901" name="adj2"/>
            </a:avLst>
          </a:prstGeom>
          <a:solidFill>
            <a:schemeClr val="lt1"/>
          </a:solidFill>
          <a:ln cap="flat" cmpd="sng" w="25400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endParaRPr/>
          </a:p>
        </p:txBody>
      </p:sp>
      <p:sp>
        <p:nvSpPr>
          <p:cNvPr id="173" name="Google Shape;173;p24"/>
          <p:cNvSpPr txBox="1"/>
          <p:nvPr/>
        </p:nvSpPr>
        <p:spPr>
          <a:xfrm>
            <a:off x="1312862" y="877887"/>
            <a:ext cx="552291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are the cats?</a:t>
            </a:r>
            <a:endParaRPr/>
          </a:p>
        </p:txBody>
      </p:sp>
      <p:sp>
        <p:nvSpPr>
          <p:cNvPr id="174" name="Google Shape;174;p24"/>
          <p:cNvSpPr/>
          <p:nvPr/>
        </p:nvSpPr>
        <p:spPr>
          <a:xfrm>
            <a:off x="3451225" y="2470150"/>
            <a:ext cx="5599112" cy="2184400"/>
          </a:xfrm>
          <a:prstGeom prst="cloudCallout">
            <a:avLst>
              <a:gd fmla="val 16205" name="adj1"/>
              <a:gd fmla="val 30758" name="adj2"/>
            </a:avLst>
          </a:prstGeom>
          <a:solidFill>
            <a:schemeClr val="lt1"/>
          </a:solidFill>
          <a:ln cap="flat" cmpd="sng" w="25400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endParaRPr/>
          </a:p>
        </p:txBody>
      </p:sp>
      <p:sp>
        <p:nvSpPr>
          <p:cNvPr id="175" name="Google Shape;175;p24"/>
          <p:cNvSpPr txBox="1"/>
          <p:nvPr/>
        </p:nvSpPr>
        <p:spPr>
          <a:xfrm>
            <a:off x="3451225" y="2871787"/>
            <a:ext cx="55991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They’re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the           .</a:t>
            </a:r>
            <a:endParaRPr/>
          </a:p>
        </p:txBody>
      </p:sp>
      <p:pic>
        <p:nvPicPr>
          <p:cNvPr id="176" name="Google Shape;176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75362"/>
            <a:ext cx="904875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4"/>
          <p:cNvSpPr txBox="1"/>
          <p:nvPr/>
        </p:nvSpPr>
        <p:spPr>
          <a:xfrm>
            <a:off x="6400800" y="2928937"/>
            <a:ext cx="1905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under</a:t>
            </a:r>
            <a:endParaRPr/>
          </a:p>
        </p:txBody>
      </p:sp>
      <p:sp>
        <p:nvSpPr>
          <p:cNvPr id="178" name="Google Shape;178;p24"/>
          <p:cNvSpPr txBox="1"/>
          <p:nvPr/>
        </p:nvSpPr>
        <p:spPr>
          <a:xfrm>
            <a:off x="5392737" y="3533775"/>
            <a:ext cx="142875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table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851" y="2473878"/>
            <a:ext cx="2776329" cy="2603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4" name="Google Shape;18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3987" y="4654550"/>
            <a:ext cx="2857500" cy="2111375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sp>
        <p:nvSpPr>
          <p:cNvPr id="185" name="Google Shape;185;p25"/>
          <p:cNvSpPr/>
          <p:nvPr/>
        </p:nvSpPr>
        <p:spPr>
          <a:xfrm>
            <a:off x="250825" y="188912"/>
            <a:ext cx="7850187" cy="2087562"/>
          </a:xfrm>
          <a:prstGeom prst="cloudCallout">
            <a:avLst>
              <a:gd fmla="val 11300" name="adj1"/>
              <a:gd fmla="val 46901" name="adj2"/>
            </a:avLst>
          </a:prstGeom>
          <a:solidFill>
            <a:schemeClr val="lt1"/>
          </a:solidFill>
          <a:ln cap="flat" cmpd="sng" w="25400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1312862" y="877887"/>
            <a:ext cx="552291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are the cats?</a:t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3451225" y="2470150"/>
            <a:ext cx="5599112" cy="2184400"/>
          </a:xfrm>
          <a:prstGeom prst="cloudCallout">
            <a:avLst>
              <a:gd fmla="val 16205" name="adj1"/>
              <a:gd fmla="val 30758" name="adj2"/>
            </a:avLst>
          </a:prstGeom>
          <a:solidFill>
            <a:schemeClr val="lt1"/>
          </a:solidFill>
          <a:ln cap="flat" cmpd="sng" w="25400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endParaRPr/>
          </a:p>
        </p:txBody>
      </p:sp>
      <p:sp>
        <p:nvSpPr>
          <p:cNvPr id="188" name="Google Shape;188;p25"/>
          <p:cNvSpPr txBox="1"/>
          <p:nvPr/>
        </p:nvSpPr>
        <p:spPr>
          <a:xfrm>
            <a:off x="3451225" y="2871787"/>
            <a:ext cx="55991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They’re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the           .</a:t>
            </a:r>
            <a:endParaRPr/>
          </a:p>
        </p:txBody>
      </p:sp>
      <p:pic>
        <p:nvPicPr>
          <p:cNvPr id="189" name="Google Shape;189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75362"/>
            <a:ext cx="904875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5"/>
          <p:cNvSpPr txBox="1"/>
          <p:nvPr/>
        </p:nvSpPr>
        <p:spPr>
          <a:xfrm>
            <a:off x="6400800" y="2928937"/>
            <a:ext cx="19050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behind</a:t>
            </a:r>
            <a:endParaRPr/>
          </a:p>
        </p:txBody>
      </p:sp>
      <p:sp>
        <p:nvSpPr>
          <p:cNvPr id="191" name="Google Shape;191;p25"/>
          <p:cNvSpPr txBox="1"/>
          <p:nvPr/>
        </p:nvSpPr>
        <p:spPr>
          <a:xfrm>
            <a:off x="5392737" y="3533775"/>
            <a:ext cx="142875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TV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851" y="2473878"/>
            <a:ext cx="2776329" cy="2603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63987" y="4654550"/>
            <a:ext cx="2857500" cy="2111375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sp>
        <p:nvSpPr>
          <p:cNvPr id="198" name="Google Shape;198;p26"/>
          <p:cNvSpPr/>
          <p:nvPr/>
        </p:nvSpPr>
        <p:spPr>
          <a:xfrm>
            <a:off x="250825" y="188912"/>
            <a:ext cx="7850187" cy="2087562"/>
          </a:xfrm>
          <a:prstGeom prst="cloudCallout">
            <a:avLst>
              <a:gd fmla="val 11300" name="adj1"/>
              <a:gd fmla="val 46901" name="adj2"/>
            </a:avLst>
          </a:prstGeom>
          <a:solidFill>
            <a:schemeClr val="lt1"/>
          </a:solidFill>
          <a:ln cap="flat" cmpd="sng" w="25400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endParaRPr/>
          </a:p>
        </p:txBody>
      </p:sp>
      <p:sp>
        <p:nvSpPr>
          <p:cNvPr id="199" name="Google Shape;199;p26"/>
          <p:cNvSpPr txBox="1"/>
          <p:nvPr/>
        </p:nvSpPr>
        <p:spPr>
          <a:xfrm>
            <a:off x="1312862" y="877887"/>
            <a:ext cx="5522912" cy="708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are the cats?</a:t>
            </a:r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3451225" y="2470150"/>
            <a:ext cx="5599112" cy="2184400"/>
          </a:xfrm>
          <a:prstGeom prst="cloudCallout">
            <a:avLst>
              <a:gd fmla="val 16205" name="adj1"/>
              <a:gd fmla="val 30758" name="adj2"/>
            </a:avLst>
          </a:prstGeom>
          <a:solidFill>
            <a:schemeClr val="lt1"/>
          </a:solidFill>
          <a:ln cap="flat" cmpd="sng" w="25400">
            <a:solidFill>
              <a:srgbClr val="CC66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It </a:t>
            </a:r>
            <a:endParaRPr/>
          </a:p>
        </p:txBody>
      </p:sp>
      <p:sp>
        <p:nvSpPr>
          <p:cNvPr id="201" name="Google Shape;201;p26"/>
          <p:cNvSpPr txBox="1"/>
          <p:nvPr/>
        </p:nvSpPr>
        <p:spPr>
          <a:xfrm>
            <a:off x="3451225" y="2871787"/>
            <a:ext cx="5599112" cy="132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They’re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the                .</a:t>
            </a:r>
            <a:endParaRPr/>
          </a:p>
        </p:txBody>
      </p:sp>
      <p:pic>
        <p:nvPicPr>
          <p:cNvPr id="202" name="Google Shape;202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6075362"/>
            <a:ext cx="904875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6"/>
          <p:cNvSpPr txBox="1"/>
          <p:nvPr/>
        </p:nvSpPr>
        <p:spPr>
          <a:xfrm>
            <a:off x="6400800" y="2928937"/>
            <a:ext cx="2362200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 front of</a:t>
            </a:r>
            <a:endParaRPr/>
          </a:p>
        </p:txBody>
      </p:sp>
      <p:sp>
        <p:nvSpPr>
          <p:cNvPr id="204" name="Google Shape;204;p26"/>
          <p:cNvSpPr txBox="1"/>
          <p:nvPr/>
        </p:nvSpPr>
        <p:spPr>
          <a:xfrm>
            <a:off x="5392737" y="3533775"/>
            <a:ext cx="253206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fish tank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4387" y="188912"/>
            <a:ext cx="636587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7"/>
          <p:cNvSpPr txBox="1"/>
          <p:nvPr/>
        </p:nvSpPr>
        <p:spPr>
          <a:xfrm>
            <a:off x="747712" y="1754187"/>
            <a:ext cx="7648575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1. Vocabulary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next to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under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behind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in front of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flower pot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fish tank</a:t>
            </a:r>
            <a:endParaRPr/>
          </a:p>
        </p:txBody>
      </p:sp>
      <p:pic>
        <p:nvPicPr>
          <p:cNvPr id="212" name="Google Shape;212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63962" y="1374775"/>
            <a:ext cx="1449387" cy="1447800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pic>
        <p:nvPicPr>
          <p:cNvPr id="213" name="Google Shape;213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297612" y="1111250"/>
            <a:ext cx="2011362" cy="1593850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pic>
        <p:nvPicPr>
          <p:cNvPr id="214" name="Google Shape;214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57600" y="3040062"/>
            <a:ext cx="1400175" cy="915987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pic>
        <p:nvPicPr>
          <p:cNvPr id="215" name="Google Shape;215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00812" y="3040062"/>
            <a:ext cx="1625600" cy="915987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pic>
        <p:nvPicPr>
          <p:cNvPr id="216" name="Google Shape;216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63962" y="4572000"/>
            <a:ext cx="1268412" cy="1238250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pic>
        <p:nvPicPr>
          <p:cNvPr id="217" name="Google Shape;217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69087" y="4759325"/>
            <a:ext cx="1268412" cy="1166812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434387" y="188912"/>
            <a:ext cx="636587" cy="61595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/>
        </p:nvSpPr>
        <p:spPr>
          <a:xfrm>
            <a:off x="690562" y="1644650"/>
            <a:ext cx="7743825" cy="4616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2. Model sentence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the cats?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They’re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next to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flower pot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the cats?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They’re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behind 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TV</a:t>
            </a: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5" name="Google Shape;225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41070" y="1436688"/>
            <a:ext cx="2448097" cy="229552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6" name="Google Shape;226;p2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715000" y="3952288"/>
            <a:ext cx="2400963" cy="225132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9687" y="6084887"/>
            <a:ext cx="904875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/>
          <p:nvPr/>
        </p:nvSpPr>
        <p:spPr>
          <a:xfrm>
            <a:off x="-55698" y="0"/>
            <a:ext cx="3770584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Erica One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rPr>
              <a:t>LET’S TALK</a:t>
            </a:r>
            <a:endParaRPr/>
          </a:p>
        </p:txBody>
      </p:sp>
      <p:cxnSp>
        <p:nvCxnSpPr>
          <p:cNvPr id="233" name="Google Shape;233;p29"/>
          <p:cNvCxnSpPr/>
          <p:nvPr/>
        </p:nvCxnSpPr>
        <p:spPr>
          <a:xfrm>
            <a:off x="5953125" y="5562600"/>
            <a:ext cx="1895475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12137" y="76200"/>
            <a:ext cx="904875" cy="9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/>
          <p:nvPr/>
        </p:nvSpPr>
        <p:spPr>
          <a:xfrm>
            <a:off x="7532" y="75605"/>
            <a:ext cx="5965096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Erica One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Erica One"/>
                <a:ea typeface="Erica One"/>
                <a:cs typeface="Erica One"/>
                <a:sym typeface="Erica One"/>
              </a:rPr>
              <a:t>Listen &amp; NUMBER</a:t>
            </a:r>
            <a:endParaRPr/>
          </a:p>
        </p:txBody>
      </p:sp>
      <p:sp>
        <p:nvSpPr>
          <p:cNvPr id="240" name="Google Shape;240;p30"/>
          <p:cNvSpPr/>
          <p:nvPr/>
        </p:nvSpPr>
        <p:spPr>
          <a:xfrm>
            <a:off x="8305800" y="1425575"/>
            <a:ext cx="838200" cy="762000"/>
          </a:xfrm>
          <a:prstGeom prst="star32">
            <a:avLst>
              <a:gd fmla="val 37500" name="adj"/>
            </a:avLst>
          </a:prstGeom>
          <a:solidFill>
            <a:srgbClr val="FF0000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41" name="Google Shape;241;p30"/>
          <p:cNvSpPr/>
          <p:nvPr/>
        </p:nvSpPr>
        <p:spPr>
          <a:xfrm>
            <a:off x="8278812" y="2362200"/>
            <a:ext cx="838200" cy="762000"/>
          </a:xfrm>
          <a:prstGeom prst="star32">
            <a:avLst>
              <a:gd fmla="val 37500" name="adj"/>
            </a:avLst>
          </a:prstGeom>
          <a:solidFill>
            <a:srgbClr val="00B050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42" name="Google Shape;242;p30"/>
          <p:cNvSpPr/>
          <p:nvPr/>
        </p:nvSpPr>
        <p:spPr>
          <a:xfrm>
            <a:off x="8278812" y="3221037"/>
            <a:ext cx="838200" cy="762000"/>
          </a:xfrm>
          <a:prstGeom prst="star32">
            <a:avLst>
              <a:gd fmla="val 37500" name="adj"/>
            </a:avLst>
          </a:prstGeom>
          <a:solidFill>
            <a:srgbClr val="0070C0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8305800" y="4191000"/>
            <a:ext cx="838200" cy="762000"/>
          </a:xfrm>
          <a:prstGeom prst="star32">
            <a:avLst>
              <a:gd fmla="val 37500" name="adj"/>
            </a:avLst>
          </a:prstGeom>
          <a:solidFill>
            <a:srgbClr val="7030A0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pic>
        <p:nvPicPr>
          <p:cNvPr id="244" name="Google Shape;244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512" y="1089025"/>
            <a:ext cx="3925887" cy="21971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2745"/>
              </a:srgbClr>
            </a:outerShdw>
          </a:effectLst>
        </p:spPr>
      </p:pic>
      <p:pic>
        <p:nvPicPr>
          <p:cNvPr id="245" name="Google Shape;24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19600" y="1089025"/>
            <a:ext cx="3792537" cy="21971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2745"/>
              </a:srgbClr>
            </a:outerShdw>
          </a:effectLst>
        </p:spPr>
      </p:pic>
      <p:pic>
        <p:nvPicPr>
          <p:cNvPr id="246" name="Google Shape;24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6512" y="3733800"/>
            <a:ext cx="3925887" cy="21971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2745"/>
              </a:srgbClr>
            </a:outerShdw>
          </a:effectLst>
        </p:spPr>
      </p:pic>
      <p:pic>
        <p:nvPicPr>
          <p:cNvPr id="247" name="Google Shape;247;p3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19600" y="3733800"/>
            <a:ext cx="3790950" cy="2197100"/>
          </a:xfrm>
          <a:prstGeom prst="rect">
            <a:avLst/>
          </a:prstGeom>
          <a:noFill/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38100">
              <a:srgbClr val="000000">
                <a:alpha val="42745"/>
              </a:srgbClr>
            </a:outerShdw>
          </a:effectLst>
        </p:spPr>
      </p:pic>
      <p:sp>
        <p:nvSpPr>
          <p:cNvPr id="248" name="Google Shape;248;p30"/>
          <p:cNvSpPr/>
          <p:nvPr/>
        </p:nvSpPr>
        <p:spPr>
          <a:xfrm>
            <a:off x="2990850" y="1089025"/>
            <a:ext cx="838200" cy="762000"/>
          </a:xfrm>
          <a:prstGeom prst="star32">
            <a:avLst>
              <a:gd fmla="val 37500" name="adj"/>
            </a:avLst>
          </a:prstGeom>
          <a:solidFill>
            <a:srgbClr val="00B050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49" name="Google Shape;249;p30"/>
          <p:cNvSpPr/>
          <p:nvPr/>
        </p:nvSpPr>
        <p:spPr>
          <a:xfrm>
            <a:off x="7380287" y="1039812"/>
            <a:ext cx="838200" cy="762000"/>
          </a:xfrm>
          <a:prstGeom prst="star32">
            <a:avLst>
              <a:gd fmla="val 37500" name="adj"/>
            </a:avLst>
          </a:prstGeom>
          <a:solidFill>
            <a:srgbClr val="FF0000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250" name="Google Shape;250;p30"/>
          <p:cNvSpPr/>
          <p:nvPr/>
        </p:nvSpPr>
        <p:spPr>
          <a:xfrm>
            <a:off x="36512" y="3733800"/>
            <a:ext cx="838200" cy="762000"/>
          </a:xfrm>
          <a:prstGeom prst="star32">
            <a:avLst>
              <a:gd fmla="val 37500" name="adj"/>
            </a:avLst>
          </a:prstGeom>
          <a:solidFill>
            <a:srgbClr val="7030A0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251" name="Google Shape;251;p30"/>
          <p:cNvSpPr/>
          <p:nvPr/>
        </p:nvSpPr>
        <p:spPr>
          <a:xfrm>
            <a:off x="4419600" y="3733800"/>
            <a:ext cx="838200" cy="762000"/>
          </a:xfrm>
          <a:prstGeom prst="star32">
            <a:avLst>
              <a:gd fmla="val 37500" name="adj"/>
            </a:avLst>
          </a:prstGeom>
          <a:solidFill>
            <a:srgbClr val="0070C0"/>
          </a:solidFill>
          <a:ln cap="flat" cmpd="sng" w="25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1"/>
          <p:cNvSpPr/>
          <p:nvPr/>
        </p:nvSpPr>
        <p:spPr>
          <a:xfrm>
            <a:off x="4916" y="-21928"/>
            <a:ext cx="8686800" cy="92333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READ &amp; WRITE</a:t>
            </a:r>
            <a:endParaRPr/>
          </a:p>
        </p:txBody>
      </p:sp>
      <p:sp>
        <p:nvSpPr>
          <p:cNvPr id="257" name="Google Shape;257;p31"/>
          <p:cNvSpPr txBox="1"/>
          <p:nvPr/>
        </p:nvSpPr>
        <p:spPr>
          <a:xfrm>
            <a:off x="0" y="1225550"/>
            <a:ext cx="9144000" cy="41544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Hi! My name is Nam. I have a lot of pets. This is my cat. It is on the bed. And that is my dog. It is there, under the table. I also have two parrots and a rabbit. They are all in the garden.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Nam has a lot of             .             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He has a          .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       the bed.         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He has a            .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                 the table.                 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34. He has two                    and a                     .      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0" i="0" lang="en-US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are in the                   .                          </a:t>
            </a:r>
            <a:endParaRPr/>
          </a:p>
        </p:txBody>
      </p:sp>
      <p:pic>
        <p:nvPicPr>
          <p:cNvPr id="258" name="Google Shape;25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2" y="88900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81600" y="2286000"/>
            <a:ext cx="3662362" cy="2903537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1"/>
          <p:cNvSpPr txBox="1"/>
          <p:nvPr/>
        </p:nvSpPr>
        <p:spPr>
          <a:xfrm>
            <a:off x="2503487" y="2690812"/>
            <a:ext cx="990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pets</a:t>
            </a:r>
            <a:endParaRPr/>
          </a:p>
        </p:txBody>
      </p:sp>
      <p:sp>
        <p:nvSpPr>
          <p:cNvPr id="261" name="Google Shape;261;p31"/>
          <p:cNvSpPr txBox="1"/>
          <p:nvPr/>
        </p:nvSpPr>
        <p:spPr>
          <a:xfrm>
            <a:off x="1512887" y="3041650"/>
            <a:ext cx="9906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cat</a:t>
            </a:r>
            <a:endParaRPr/>
          </a:p>
        </p:txBody>
      </p:sp>
      <p:sp>
        <p:nvSpPr>
          <p:cNvPr id="262" name="Google Shape;262;p31"/>
          <p:cNvSpPr txBox="1"/>
          <p:nvPr/>
        </p:nvSpPr>
        <p:spPr>
          <a:xfrm>
            <a:off x="522287" y="3368675"/>
            <a:ext cx="9906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63" name="Google Shape;263;p31"/>
          <p:cNvSpPr txBox="1"/>
          <p:nvPr/>
        </p:nvSpPr>
        <p:spPr>
          <a:xfrm>
            <a:off x="1498600" y="3738562"/>
            <a:ext cx="9906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dog</a:t>
            </a:r>
            <a:endParaRPr/>
          </a:p>
        </p:txBody>
      </p:sp>
      <p:sp>
        <p:nvSpPr>
          <p:cNvPr id="264" name="Google Shape;264;p31"/>
          <p:cNvSpPr txBox="1"/>
          <p:nvPr/>
        </p:nvSpPr>
        <p:spPr>
          <a:xfrm>
            <a:off x="541337" y="4081462"/>
            <a:ext cx="1143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under</a:t>
            </a:r>
            <a:endParaRPr/>
          </a:p>
        </p:txBody>
      </p:sp>
      <p:sp>
        <p:nvSpPr>
          <p:cNvPr id="265" name="Google Shape;265;p31"/>
          <p:cNvSpPr txBox="1"/>
          <p:nvPr/>
        </p:nvSpPr>
        <p:spPr>
          <a:xfrm>
            <a:off x="4038600" y="4478337"/>
            <a:ext cx="15240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rabbit</a:t>
            </a:r>
            <a:endParaRPr/>
          </a:p>
        </p:txBody>
      </p:sp>
      <p:sp>
        <p:nvSpPr>
          <p:cNvPr id="266" name="Google Shape;266;p31"/>
          <p:cNvSpPr txBox="1"/>
          <p:nvPr/>
        </p:nvSpPr>
        <p:spPr>
          <a:xfrm>
            <a:off x="1970087" y="4495800"/>
            <a:ext cx="1524000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parrots</a:t>
            </a:r>
            <a:endParaRPr/>
          </a:p>
        </p:txBody>
      </p:sp>
      <p:sp>
        <p:nvSpPr>
          <p:cNvPr id="267" name="Google Shape;267;p31"/>
          <p:cNvSpPr txBox="1"/>
          <p:nvPr/>
        </p:nvSpPr>
        <p:spPr>
          <a:xfrm>
            <a:off x="2008187" y="4857750"/>
            <a:ext cx="1524000" cy="522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garden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-7937"/>
            <a:ext cx="9144000" cy="6819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1673682" y="3842800"/>
            <a:ext cx="5492209" cy="2228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Ribeye"/>
              <a:buNone/>
            </a:pPr>
            <a:r>
              <a:rPr b="1" i="0" lang="en-US" sz="8000" u="none" cap="none" strike="noStrike">
                <a:solidFill>
                  <a:schemeClr val="lt1"/>
                </a:solidFill>
                <a:latin typeface="Ribeye"/>
                <a:ea typeface="Ribeye"/>
                <a:cs typeface="Ribeye"/>
                <a:sym typeface="Ribeye"/>
              </a:rPr>
              <a:t>WARM UP</a:t>
            </a:r>
            <a:endParaRPr b="1" i="0" sz="9600" u="none" cap="none" strike="noStrike">
              <a:solidFill>
                <a:schemeClr val="lt1"/>
              </a:solidFill>
              <a:latin typeface="Ribeye"/>
              <a:ea typeface="Ribeye"/>
              <a:cs typeface="Ribeye"/>
              <a:sym typeface="Ribeye"/>
            </a:endParaRPr>
          </a:p>
        </p:txBody>
      </p:sp>
      <p:pic>
        <p:nvPicPr>
          <p:cNvPr id="100" name="Google Shape;100;p1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95928" y="8620"/>
            <a:ext cx="648072" cy="648072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id="101" name="Google Shape;10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39125" y="6076950"/>
            <a:ext cx="904875" cy="80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15000" y="1845333"/>
            <a:ext cx="3200400" cy="436643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2"/>
          <p:cNvSpPr txBox="1"/>
          <p:nvPr/>
        </p:nvSpPr>
        <p:spPr>
          <a:xfrm>
            <a:off x="520700" y="1533525"/>
            <a:ext cx="7543800" cy="4678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b="1" i="0" lang="en-US" sz="280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Do you have any pets?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 you have any pets?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 I do.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 have a rabbit and its name is Boo.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 you have any pets?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 I do.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 have a goldfish and its name is Blue.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 you have any pets?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Yes, I do.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 have a parrot and its name is Sue.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8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4" name="Google Shape;27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66875" y="11430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177800" y="2987675"/>
            <a:ext cx="1041400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0600" y="467360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495800" y="1844675"/>
            <a:ext cx="1039812" cy="104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3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20700" y="0"/>
            <a:ext cx="736600" cy="73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/>
          <p:nvPr/>
        </p:nvSpPr>
        <p:spPr>
          <a:xfrm>
            <a:off x="152400" y="526026"/>
            <a:ext cx="859882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EB Garamond"/>
              <a:buNone/>
            </a:pPr>
            <a:r>
              <a:rPr b="1" i="0" lang="en-US" sz="4800" u="none" cap="none" strike="noStrike">
                <a:solidFill>
                  <a:srgbClr val="FF0000"/>
                </a:solidFill>
                <a:latin typeface="EB Garamond"/>
                <a:ea typeface="EB Garamond"/>
                <a:cs typeface="EB Garamond"/>
                <a:sym typeface="EB Garamond"/>
              </a:rPr>
              <a:t>TIME TO PLAY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/>
          <p:nvPr>
            <p:ph type="ctrTitle"/>
          </p:nvPr>
        </p:nvSpPr>
        <p:spPr>
          <a:xfrm>
            <a:off x="1598612" y="609600"/>
            <a:ext cx="5478462" cy="1214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8800"/>
              <a:buFont typeface="Limelight"/>
              <a:buNone/>
            </a:pPr>
            <a:r>
              <a:rPr b="0" i="0" lang="en-US" sz="8800" u="none">
                <a:solidFill>
                  <a:srgbClr val="FF0000"/>
                </a:solidFill>
                <a:latin typeface="Limelight"/>
                <a:ea typeface="Limelight"/>
                <a:cs typeface="Limelight"/>
                <a:sym typeface="Limelight"/>
              </a:rPr>
              <a:t>PET HOUSE</a:t>
            </a:r>
            <a:endParaRPr/>
          </a:p>
        </p:txBody>
      </p:sp>
      <p:pic>
        <p:nvPicPr>
          <p:cNvPr id="289" name="Google Shape;28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55506" y="4229750"/>
            <a:ext cx="1352980" cy="124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960000">
            <a:off x="566737" y="3421062"/>
            <a:ext cx="1612900" cy="158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05600" y="688975"/>
            <a:ext cx="2216150" cy="159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2400" y="1284287"/>
            <a:ext cx="1398587" cy="170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286000" y="4781550"/>
            <a:ext cx="1874837" cy="210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rot="480000">
            <a:off x="7526337" y="4857750"/>
            <a:ext cx="1495425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505200" y="3192462"/>
            <a:ext cx="1111250" cy="15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051675" y="3459162"/>
            <a:ext cx="1870075" cy="1290637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sp>
        <p:nvSpPr>
          <p:cNvPr id="297" name="Google Shape;297;p34"/>
          <p:cNvSpPr/>
          <p:nvPr/>
        </p:nvSpPr>
        <p:spPr>
          <a:xfrm>
            <a:off x="-18143" y="62292"/>
            <a:ext cx="1269669" cy="918417"/>
          </a:xfrm>
          <a:prstGeom prst="notched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5"/>
          <p:cNvSpPr/>
          <p:nvPr/>
        </p:nvSpPr>
        <p:spPr>
          <a:xfrm>
            <a:off x="0" y="4343400"/>
            <a:ext cx="8991600" cy="1300162"/>
          </a:xfrm>
          <a:custGeom>
            <a:rect b="b" l="l" r="r" t="t"/>
            <a:pathLst>
              <a:path extrusionOk="0" h="1008112" w="2622732">
                <a:moveTo>
                  <a:pt x="0" y="138545"/>
                </a:moveTo>
                <a:lnTo>
                  <a:pt x="2622732" y="0"/>
                </a:lnTo>
                <a:lnTo>
                  <a:pt x="2414913" y="1008112"/>
                </a:lnTo>
                <a:lnTo>
                  <a:pt x="180109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b="1" i="0" lang="en-US" sz="44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dog is behind the table</a:t>
            </a:r>
            <a:endParaRPr/>
          </a:p>
        </p:txBody>
      </p:sp>
      <p:sp>
        <p:nvSpPr>
          <p:cNvPr id="303" name="Google Shape;303;p35"/>
          <p:cNvSpPr/>
          <p:nvPr/>
        </p:nvSpPr>
        <p:spPr>
          <a:xfrm>
            <a:off x="0" y="5813425"/>
            <a:ext cx="9144000" cy="1022350"/>
          </a:xfrm>
          <a:custGeom>
            <a:rect b="b" l="l" r="r" t="t"/>
            <a:pathLst>
              <a:path extrusionOk="0" h="1021967" w="2608878">
                <a:moveTo>
                  <a:pt x="0" y="110836"/>
                </a:moveTo>
                <a:lnTo>
                  <a:pt x="2608878" y="0"/>
                </a:lnTo>
                <a:lnTo>
                  <a:pt x="2484187" y="1021967"/>
                </a:lnTo>
                <a:lnTo>
                  <a:pt x="152401" y="994258"/>
                </a:lnTo>
                <a:lnTo>
                  <a:pt x="0" y="110836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b="1" i="0" lang="en-US" sz="44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dog is next to the table</a:t>
            </a:r>
            <a:endParaRPr/>
          </a:p>
        </p:txBody>
      </p:sp>
      <p:sp>
        <p:nvSpPr>
          <p:cNvPr id="304" name="Google Shape;304;p35"/>
          <p:cNvSpPr/>
          <p:nvPr/>
        </p:nvSpPr>
        <p:spPr>
          <a:xfrm>
            <a:off x="22225" y="3087687"/>
            <a:ext cx="8859837" cy="1022350"/>
          </a:xfrm>
          <a:custGeom>
            <a:rect b="b" l="l" r="r" t="t"/>
            <a:pathLst>
              <a:path extrusionOk="0" h="1021967" w="2622732">
                <a:moveTo>
                  <a:pt x="0" y="138546"/>
                </a:moveTo>
                <a:lnTo>
                  <a:pt x="2622732" y="0"/>
                </a:lnTo>
                <a:lnTo>
                  <a:pt x="2401059" y="1008112"/>
                </a:lnTo>
                <a:lnTo>
                  <a:pt x="207818" y="1021967"/>
                </a:lnTo>
                <a:lnTo>
                  <a:pt x="0" y="138546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haroni"/>
              <a:buNone/>
            </a:pPr>
            <a:r>
              <a:rPr b="1" i="0" lang="en-US" sz="48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dog is under the table</a:t>
            </a:r>
            <a:endParaRPr/>
          </a:p>
        </p:txBody>
      </p:sp>
      <p:pic>
        <p:nvPicPr>
          <p:cNvPr id="305" name="Google Shape;305;p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0375" y="2924175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06" name="Google Shape;306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4987" y="576262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07" name="Google Shape;307;p3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34350" y="43434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08" name="Google Shape;308;p3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79562" y="112712"/>
            <a:ext cx="5430837" cy="2811462"/>
          </a:xfrm>
          <a:prstGeom prst="rect">
            <a:avLst/>
          </a:prstGeom>
          <a:noFill/>
          <a:ln>
            <a:noFill/>
          </a:ln>
          <a:effectLst>
            <a:outerShdw blurRad="63500" dir="2700000" dist="139700">
              <a:srgbClr val="333333">
                <a:alpha val="64705"/>
              </a:srgbClr>
            </a:outerShdw>
          </a:effectLst>
        </p:spPr>
      </p:pic>
      <p:pic>
        <p:nvPicPr>
          <p:cNvPr id="309" name="Google Shape;309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6"/>
          <p:cNvSpPr/>
          <p:nvPr/>
        </p:nvSpPr>
        <p:spPr>
          <a:xfrm>
            <a:off x="38100" y="5621337"/>
            <a:ext cx="9170987" cy="1022350"/>
          </a:xfrm>
          <a:custGeom>
            <a:rect b="b" l="l" r="r" t="t"/>
            <a:pathLst>
              <a:path extrusionOk="0" h="1021966" w="266429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haroni"/>
              <a:buNone/>
            </a:pPr>
            <a:r>
              <a:rPr b="1" i="0" lang="en-US" sz="32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behind the flower pot.</a:t>
            </a:r>
            <a:endParaRPr/>
          </a:p>
        </p:txBody>
      </p:sp>
      <p:sp>
        <p:nvSpPr>
          <p:cNvPr id="316" name="Google Shape;316;p36"/>
          <p:cNvSpPr/>
          <p:nvPr/>
        </p:nvSpPr>
        <p:spPr>
          <a:xfrm>
            <a:off x="0" y="2743200"/>
            <a:ext cx="9248775" cy="1022350"/>
          </a:xfrm>
          <a:custGeom>
            <a:rect b="b" l="l" r="r" t="t"/>
            <a:pathLst>
              <a:path extrusionOk="0" h="1021966" w="2650442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b="1" i="0" lang="en-US" sz="40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under the table</a:t>
            </a:r>
            <a:endParaRPr/>
          </a:p>
        </p:txBody>
      </p:sp>
      <p:sp>
        <p:nvSpPr>
          <p:cNvPr id="317" name="Google Shape;317;p36"/>
          <p:cNvSpPr/>
          <p:nvPr/>
        </p:nvSpPr>
        <p:spPr>
          <a:xfrm>
            <a:off x="0" y="4129087"/>
            <a:ext cx="9144000" cy="1008062"/>
          </a:xfrm>
          <a:custGeom>
            <a:rect b="b" l="l" r="r" t="t"/>
            <a:pathLst>
              <a:path extrusionOk="0" h="1008112" w="2608878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haroni"/>
              <a:buNone/>
            </a:pPr>
            <a:r>
              <a:rPr b="1" i="0" lang="en-US" sz="32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next to the flower pot.</a:t>
            </a:r>
            <a:endParaRPr/>
          </a:p>
        </p:txBody>
      </p:sp>
      <p:pic>
        <p:nvPicPr>
          <p:cNvPr id="318" name="Google Shape;318;p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61337" y="4140200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19" name="Google Shape;319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000" y="56197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20" name="Google Shape;320;p3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42287" y="263683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21" name="Google Shape;321;p3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43200" y="172584"/>
            <a:ext cx="44958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6987" y="0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7"/>
          <p:cNvSpPr/>
          <p:nvPr/>
        </p:nvSpPr>
        <p:spPr>
          <a:xfrm>
            <a:off x="0" y="2813050"/>
            <a:ext cx="9144000" cy="1022350"/>
          </a:xfrm>
          <a:custGeom>
            <a:rect b="b" l="l" r="r" t="t"/>
            <a:pathLst>
              <a:path extrusionOk="0" h="1021966" w="266429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haroni"/>
              <a:buNone/>
            </a:pPr>
            <a:r>
              <a:rPr b="1" i="0" lang="en-US" sz="36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goldfish is on the fish tank. </a:t>
            </a:r>
            <a:endParaRPr/>
          </a:p>
        </p:txBody>
      </p:sp>
      <p:sp>
        <p:nvSpPr>
          <p:cNvPr id="329" name="Google Shape;329;p37"/>
          <p:cNvSpPr/>
          <p:nvPr/>
        </p:nvSpPr>
        <p:spPr>
          <a:xfrm>
            <a:off x="-92075" y="4343400"/>
            <a:ext cx="9178925" cy="1022350"/>
          </a:xfrm>
          <a:custGeom>
            <a:rect b="b" l="l" r="r" t="t"/>
            <a:pathLst>
              <a:path extrusionOk="0" h="1021966" w="2650442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haroni"/>
              <a:buNone/>
            </a:pPr>
            <a:r>
              <a:rPr b="1" i="0" lang="en-US" sz="36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goldfish is under the fish tank. </a:t>
            </a:r>
            <a:endParaRPr/>
          </a:p>
        </p:txBody>
      </p:sp>
      <p:sp>
        <p:nvSpPr>
          <p:cNvPr id="330" name="Google Shape;330;p37"/>
          <p:cNvSpPr/>
          <p:nvPr/>
        </p:nvSpPr>
        <p:spPr>
          <a:xfrm>
            <a:off x="-34925" y="5849937"/>
            <a:ext cx="9178925" cy="1008062"/>
          </a:xfrm>
          <a:custGeom>
            <a:rect b="b" l="l" r="r" t="t"/>
            <a:pathLst>
              <a:path extrusionOk="0" h="1008112" w="2608878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b="1" i="0" sz="4400" u="none">
              <a:solidFill>
                <a:srgbClr val="FFFFFF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haroni"/>
              <a:buNone/>
            </a:pPr>
            <a:r>
              <a:rPr b="1" i="0" lang="en-US" sz="36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goldfish is in the fish tank. </a:t>
            </a:r>
            <a:endParaRPr b="1" i="0" sz="3600" u="none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 u="none">
              <a:solidFill>
                <a:schemeClr val="lt1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pic>
        <p:nvPicPr>
          <p:cNvPr id="331" name="Google Shape;33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59750" y="5715000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32" name="Google Shape;332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0225" y="411321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33" name="Google Shape;333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93075" y="28130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34" name="Google Shape;334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286000" y="411955"/>
            <a:ext cx="3886200" cy="2252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162" y="7937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/>
          <p:nvPr/>
        </p:nvSpPr>
        <p:spPr>
          <a:xfrm>
            <a:off x="-26987" y="5621337"/>
            <a:ext cx="9170987" cy="1022350"/>
          </a:xfrm>
          <a:custGeom>
            <a:rect b="b" l="l" r="r" t="t"/>
            <a:pathLst>
              <a:path extrusionOk="0" h="1021966" w="266429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b="1" i="0" lang="en-US" sz="40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rabbit is near the garden. </a:t>
            </a:r>
            <a:endParaRPr/>
          </a:p>
        </p:txBody>
      </p:sp>
      <p:sp>
        <p:nvSpPr>
          <p:cNvPr id="342" name="Google Shape;342;p38"/>
          <p:cNvSpPr/>
          <p:nvPr/>
        </p:nvSpPr>
        <p:spPr>
          <a:xfrm>
            <a:off x="0" y="2743200"/>
            <a:ext cx="9248775" cy="1022350"/>
          </a:xfrm>
          <a:custGeom>
            <a:rect b="b" l="l" r="r" t="t"/>
            <a:pathLst>
              <a:path extrusionOk="0" h="1021966" w="2650442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haroni"/>
              <a:buNone/>
            </a:pPr>
            <a:r>
              <a:rPr b="1" i="0" lang="en-US" sz="36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rabbits is in the fish tank. </a:t>
            </a:r>
            <a:endParaRPr/>
          </a:p>
        </p:txBody>
      </p:sp>
      <p:sp>
        <p:nvSpPr>
          <p:cNvPr id="343" name="Google Shape;343;p38"/>
          <p:cNvSpPr/>
          <p:nvPr/>
        </p:nvSpPr>
        <p:spPr>
          <a:xfrm>
            <a:off x="0" y="4129087"/>
            <a:ext cx="9144000" cy="1008062"/>
          </a:xfrm>
          <a:custGeom>
            <a:rect b="b" l="l" r="r" t="t"/>
            <a:pathLst>
              <a:path extrusionOk="0" h="1008112" w="2608878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haroni"/>
              <a:buNone/>
            </a:pPr>
            <a:r>
              <a:rPr b="1" i="0" lang="en-US" sz="36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rabbit is in the garden. </a:t>
            </a:r>
            <a:endParaRPr/>
          </a:p>
        </p:txBody>
      </p:sp>
      <p:pic>
        <p:nvPicPr>
          <p:cNvPr id="344" name="Google Shape;344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6250" y="4113212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45" name="Google Shape;345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000" y="2593975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46" name="Google Shape;346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000" y="5595937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47" name="Google Shape;347;p3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76400" y="228600"/>
            <a:ext cx="5791200" cy="220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6987" y="0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9"/>
          <p:cNvSpPr/>
          <p:nvPr/>
        </p:nvSpPr>
        <p:spPr>
          <a:xfrm>
            <a:off x="0" y="2813050"/>
            <a:ext cx="9144000" cy="1022350"/>
          </a:xfrm>
          <a:custGeom>
            <a:rect b="b" l="l" r="r" t="t"/>
            <a:pathLst>
              <a:path extrusionOk="0" h="1021966" w="266429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b="1" i="0" lang="en-US" sz="40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 is in front of the dog.</a:t>
            </a:r>
            <a:endParaRPr/>
          </a:p>
        </p:txBody>
      </p:sp>
      <p:sp>
        <p:nvSpPr>
          <p:cNvPr id="355" name="Google Shape;355;p39"/>
          <p:cNvSpPr/>
          <p:nvPr/>
        </p:nvSpPr>
        <p:spPr>
          <a:xfrm>
            <a:off x="-50800" y="4360862"/>
            <a:ext cx="9178925" cy="1022350"/>
          </a:xfrm>
          <a:custGeom>
            <a:rect b="b" l="l" r="r" t="t"/>
            <a:pathLst>
              <a:path extrusionOk="0" h="1021966" w="2650442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haroni"/>
              <a:buNone/>
            </a:pPr>
            <a:r>
              <a:rPr b="1" i="0" lang="en-US" sz="48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 is under the dog.</a:t>
            </a:r>
            <a:endParaRPr/>
          </a:p>
        </p:txBody>
      </p:sp>
      <p:sp>
        <p:nvSpPr>
          <p:cNvPr id="356" name="Google Shape;356;p39"/>
          <p:cNvSpPr/>
          <p:nvPr/>
        </p:nvSpPr>
        <p:spPr>
          <a:xfrm>
            <a:off x="-34925" y="5849937"/>
            <a:ext cx="9178925" cy="1008062"/>
          </a:xfrm>
          <a:custGeom>
            <a:rect b="b" l="l" r="r" t="t"/>
            <a:pathLst>
              <a:path extrusionOk="0" h="1008112" w="2608878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b="1" i="0" lang="en-US" sz="44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 is next to the dog.</a:t>
            </a:r>
            <a:endParaRPr/>
          </a:p>
        </p:txBody>
      </p:sp>
      <p:pic>
        <p:nvPicPr>
          <p:cNvPr id="357" name="Google Shape;357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8962" y="5715000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58" name="Google Shape;358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0225" y="411321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59" name="Google Shape;359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000" y="28130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60" name="Google Shape;360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00200" y="179161"/>
            <a:ext cx="548640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162" y="7937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0"/>
          <p:cNvSpPr/>
          <p:nvPr/>
        </p:nvSpPr>
        <p:spPr>
          <a:xfrm>
            <a:off x="0" y="4343400"/>
            <a:ext cx="8991600" cy="1300162"/>
          </a:xfrm>
          <a:custGeom>
            <a:rect b="b" l="l" r="r" t="t"/>
            <a:pathLst>
              <a:path extrusionOk="0" h="1008112" w="2622732">
                <a:moveTo>
                  <a:pt x="0" y="138545"/>
                </a:moveTo>
                <a:lnTo>
                  <a:pt x="2622732" y="0"/>
                </a:lnTo>
                <a:lnTo>
                  <a:pt x="2414913" y="1008112"/>
                </a:lnTo>
                <a:lnTo>
                  <a:pt x="180109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b="1" i="0" lang="en-US" sz="40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on the table.</a:t>
            </a:r>
            <a:endParaRPr/>
          </a:p>
        </p:txBody>
      </p:sp>
      <p:sp>
        <p:nvSpPr>
          <p:cNvPr id="368" name="Google Shape;368;p40"/>
          <p:cNvSpPr/>
          <p:nvPr/>
        </p:nvSpPr>
        <p:spPr>
          <a:xfrm>
            <a:off x="-22225" y="5835650"/>
            <a:ext cx="9144000" cy="1022350"/>
          </a:xfrm>
          <a:custGeom>
            <a:rect b="b" l="l" r="r" t="t"/>
            <a:pathLst>
              <a:path extrusionOk="0" h="1021967" w="2608878">
                <a:moveTo>
                  <a:pt x="0" y="110836"/>
                </a:moveTo>
                <a:lnTo>
                  <a:pt x="2608878" y="0"/>
                </a:lnTo>
                <a:lnTo>
                  <a:pt x="2484187" y="1021967"/>
                </a:lnTo>
                <a:lnTo>
                  <a:pt x="152401" y="994258"/>
                </a:lnTo>
                <a:lnTo>
                  <a:pt x="0" y="110836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b="1" i="0" lang="en-US" sz="44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in the table.</a:t>
            </a:r>
            <a:endParaRPr/>
          </a:p>
        </p:txBody>
      </p:sp>
      <p:sp>
        <p:nvSpPr>
          <p:cNvPr id="369" name="Google Shape;369;p40"/>
          <p:cNvSpPr/>
          <p:nvPr/>
        </p:nvSpPr>
        <p:spPr>
          <a:xfrm>
            <a:off x="22225" y="3087687"/>
            <a:ext cx="8859837" cy="1022350"/>
          </a:xfrm>
          <a:custGeom>
            <a:rect b="b" l="l" r="r" t="t"/>
            <a:pathLst>
              <a:path extrusionOk="0" h="1021967" w="2622732">
                <a:moveTo>
                  <a:pt x="0" y="138546"/>
                </a:moveTo>
                <a:lnTo>
                  <a:pt x="2622732" y="0"/>
                </a:lnTo>
                <a:lnTo>
                  <a:pt x="2401059" y="1008112"/>
                </a:lnTo>
                <a:lnTo>
                  <a:pt x="207818" y="1021967"/>
                </a:lnTo>
                <a:lnTo>
                  <a:pt x="0" y="138546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haroni"/>
              <a:buNone/>
            </a:pPr>
            <a:r>
              <a:rPr b="1" i="0" lang="en-US" sz="40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under the table.</a:t>
            </a:r>
            <a:endParaRPr/>
          </a:p>
        </p:txBody>
      </p:sp>
      <p:pic>
        <p:nvPicPr>
          <p:cNvPr id="370" name="Google Shape;370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7350" y="2855912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71" name="Google Shape;371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88312" y="57975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72" name="Google Shape;372;p4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9575" y="43434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73" name="Google Shape;373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28800" y="101600"/>
            <a:ext cx="4953000" cy="2754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1"/>
          <p:cNvSpPr/>
          <p:nvPr/>
        </p:nvSpPr>
        <p:spPr>
          <a:xfrm>
            <a:off x="-26987" y="5621337"/>
            <a:ext cx="9170987" cy="1022350"/>
          </a:xfrm>
          <a:custGeom>
            <a:rect b="b" l="l" r="r" t="t"/>
            <a:pathLst>
              <a:path extrusionOk="0" h="1021966" w="266429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haroni"/>
              <a:buNone/>
            </a:pPr>
            <a:r>
              <a:rPr b="1" i="0" lang="en-US" sz="48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 is behind the TV.</a:t>
            </a:r>
            <a:endParaRPr/>
          </a:p>
        </p:txBody>
      </p:sp>
      <p:sp>
        <p:nvSpPr>
          <p:cNvPr id="381" name="Google Shape;381;p41"/>
          <p:cNvSpPr/>
          <p:nvPr/>
        </p:nvSpPr>
        <p:spPr>
          <a:xfrm>
            <a:off x="0" y="2743200"/>
            <a:ext cx="9248775" cy="1022350"/>
          </a:xfrm>
          <a:custGeom>
            <a:rect b="b" l="l" r="r" t="t"/>
            <a:pathLst>
              <a:path extrusionOk="0" h="1021966" w="2650442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haroni"/>
              <a:buNone/>
            </a:pPr>
            <a:r>
              <a:rPr b="1" i="0" lang="en-US" sz="44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 is on the TV.</a:t>
            </a:r>
            <a:endParaRPr/>
          </a:p>
        </p:txBody>
      </p:sp>
      <p:sp>
        <p:nvSpPr>
          <p:cNvPr id="382" name="Google Shape;382;p41"/>
          <p:cNvSpPr/>
          <p:nvPr/>
        </p:nvSpPr>
        <p:spPr>
          <a:xfrm>
            <a:off x="0" y="4129087"/>
            <a:ext cx="9144000" cy="1008062"/>
          </a:xfrm>
          <a:custGeom>
            <a:rect b="b" l="l" r="r" t="t"/>
            <a:pathLst>
              <a:path extrusionOk="0" h="1008112" w="2608878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haroni"/>
              <a:buNone/>
            </a:pPr>
            <a:r>
              <a:rPr b="1" i="0" lang="en-US" sz="48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 is in the TV.</a:t>
            </a:r>
            <a:endParaRPr/>
          </a:p>
        </p:txBody>
      </p:sp>
      <p:pic>
        <p:nvPicPr>
          <p:cNvPr id="383" name="Google Shape;383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89912" y="4151312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84" name="Google Shape;38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000" y="56197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85" name="Google Shape;385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77200" y="27432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86" name="Google Shape;386;p4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33600" y="228600"/>
            <a:ext cx="5029199" cy="220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26987" y="0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8962" y="457200"/>
            <a:ext cx="904875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/>
          <p:nvPr/>
        </p:nvSpPr>
        <p:spPr>
          <a:xfrm>
            <a:off x="4670425" y="5994400"/>
            <a:ext cx="4392612" cy="8636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Next to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2"/>
          <p:cNvSpPr/>
          <p:nvPr/>
        </p:nvSpPr>
        <p:spPr>
          <a:xfrm>
            <a:off x="0" y="2813050"/>
            <a:ext cx="9144000" cy="1022350"/>
          </a:xfrm>
          <a:custGeom>
            <a:rect b="b" l="l" r="r" t="t"/>
            <a:pathLst>
              <a:path extrusionOk="0" h="1021966" w="2664296">
                <a:moveTo>
                  <a:pt x="0" y="124691"/>
                </a:moveTo>
                <a:lnTo>
                  <a:pt x="2664296" y="0"/>
                </a:lnTo>
                <a:lnTo>
                  <a:pt x="2470332" y="1008112"/>
                </a:lnTo>
                <a:lnTo>
                  <a:pt x="180109" y="1021966"/>
                </a:lnTo>
                <a:lnTo>
                  <a:pt x="0" y="124691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haroni"/>
              <a:buNone/>
            </a:pPr>
            <a:r>
              <a:rPr b="1" i="0" lang="en-US" sz="36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in the fish tank.</a:t>
            </a:r>
            <a:endParaRPr/>
          </a:p>
        </p:txBody>
      </p:sp>
      <p:sp>
        <p:nvSpPr>
          <p:cNvPr id="394" name="Google Shape;394;p42"/>
          <p:cNvSpPr/>
          <p:nvPr/>
        </p:nvSpPr>
        <p:spPr>
          <a:xfrm>
            <a:off x="-34925" y="4343400"/>
            <a:ext cx="9178925" cy="1022350"/>
          </a:xfrm>
          <a:custGeom>
            <a:rect b="b" l="l" r="r" t="t"/>
            <a:pathLst>
              <a:path extrusionOk="0" h="1021966" w="2650442">
                <a:moveTo>
                  <a:pt x="0" y="152400"/>
                </a:moveTo>
                <a:lnTo>
                  <a:pt x="2650442" y="0"/>
                </a:lnTo>
                <a:lnTo>
                  <a:pt x="2484187" y="1021966"/>
                </a:lnTo>
                <a:lnTo>
                  <a:pt x="249383" y="1008112"/>
                </a:lnTo>
                <a:lnTo>
                  <a:pt x="0" y="152400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haroni"/>
              <a:buNone/>
            </a:pPr>
            <a:r>
              <a:rPr b="1" i="0" lang="en-US" sz="32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behind the fish tank.</a:t>
            </a:r>
            <a:endParaRPr/>
          </a:p>
        </p:txBody>
      </p:sp>
      <p:sp>
        <p:nvSpPr>
          <p:cNvPr id="395" name="Google Shape;395;p42"/>
          <p:cNvSpPr/>
          <p:nvPr/>
        </p:nvSpPr>
        <p:spPr>
          <a:xfrm>
            <a:off x="-34925" y="5849937"/>
            <a:ext cx="9178925" cy="1008062"/>
          </a:xfrm>
          <a:custGeom>
            <a:rect b="b" l="l" r="r" t="t"/>
            <a:pathLst>
              <a:path extrusionOk="0" h="1008112" w="2608878">
                <a:moveTo>
                  <a:pt x="0" y="138545"/>
                </a:moveTo>
                <a:lnTo>
                  <a:pt x="2608878" y="0"/>
                </a:lnTo>
                <a:lnTo>
                  <a:pt x="2414914" y="1008112"/>
                </a:lnTo>
                <a:lnTo>
                  <a:pt x="235527" y="1008112"/>
                </a:lnTo>
                <a:lnTo>
                  <a:pt x="0" y="138545"/>
                </a:lnTo>
                <a:close/>
              </a:path>
            </a:pathLst>
          </a:custGeom>
          <a:blipFill rotWithShape="1">
            <a:blip r:embed="rId3">
              <a:alphaModFix/>
            </a:blip>
            <a:tile algn="tl" flip="none" tx="0" sx="100000" ty="0" sy="100000"/>
          </a:blipFill>
          <a:ln>
            <a:noFill/>
          </a:ln>
          <a:effectLst>
            <a:outerShdw blurRad="63500" dir="2700000" dist="88900">
              <a:srgbClr val="000000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haroni"/>
              <a:buNone/>
            </a:pPr>
            <a:r>
              <a:rPr b="1" i="0" lang="en-US" sz="3200" u="none">
                <a:solidFill>
                  <a:srgbClr val="FFFFFF"/>
                </a:solidFill>
                <a:latin typeface="Aharoni"/>
                <a:ea typeface="Aharoni"/>
                <a:cs typeface="Aharoni"/>
                <a:sym typeface="Aharoni"/>
              </a:rPr>
              <a:t>The cats are in front of  the fish tank.</a:t>
            </a:r>
            <a:endParaRPr/>
          </a:p>
        </p:txBody>
      </p:sp>
      <p:pic>
        <p:nvPicPr>
          <p:cNvPr id="396" name="Google Shape;396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08962" y="5715000"/>
            <a:ext cx="984250" cy="985837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97" name="Google Shape;39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0225" y="4113212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98" name="Google Shape;398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55000" y="281305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  <p:pic>
        <p:nvPicPr>
          <p:cNvPr id="399" name="Google Shape;399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447800" y="184150"/>
            <a:ext cx="6172200" cy="240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162" y="7937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4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07362" y="101600"/>
            <a:ext cx="993775" cy="993775"/>
          </a:xfrm>
          <a:prstGeom prst="rect">
            <a:avLst/>
          </a:prstGeom>
          <a:noFill/>
          <a:ln>
            <a:noFill/>
          </a:ln>
          <a:effectLst>
            <a:outerShdw blurRad="63500" dir="2700000" dist="38100">
              <a:srgbClr val="000000">
                <a:alpha val="39607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50"/>
                                        <p:tgtEl>
                                          <p:spTgt spid="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" name="Google Shape;406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91000" y="381000"/>
            <a:ext cx="3276600" cy="115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" name="Google Shape;411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685800"/>
            <a:ext cx="5181600" cy="420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9125" y="14287"/>
            <a:ext cx="904875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/>
          <p:nvPr/>
        </p:nvSpPr>
        <p:spPr>
          <a:xfrm>
            <a:off x="5738812" y="5791200"/>
            <a:ext cx="2944812" cy="8636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under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9125" y="20637"/>
            <a:ext cx="904875" cy="80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9125" y="20637"/>
            <a:ext cx="904875" cy="808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9125" y="20637"/>
            <a:ext cx="904875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9"/>
          <p:cNvSpPr/>
          <p:nvPr/>
        </p:nvSpPr>
        <p:spPr>
          <a:xfrm>
            <a:off x="5105400" y="5791200"/>
            <a:ext cx="4038600" cy="8636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flower pot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39125" y="20637"/>
            <a:ext cx="904875" cy="808037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/>
          <p:nvPr/>
        </p:nvSpPr>
        <p:spPr>
          <a:xfrm>
            <a:off x="5105400" y="5791200"/>
            <a:ext cx="4038600" cy="863600"/>
          </a:xfrm>
          <a:prstGeom prst="foldedCorner">
            <a:avLst>
              <a:gd fmla="val 16667" name="adj"/>
            </a:avLst>
          </a:prstGeom>
          <a:solidFill>
            <a:schemeClr val="lt1"/>
          </a:solidFill>
          <a:ln>
            <a:noFill/>
          </a:ln>
          <a:effectLst>
            <a:outerShdw blurRad="63500" sx="102000" sy="102000">
              <a:srgbClr val="000000">
                <a:alpha val="39607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mic Sans MS"/>
              <a:buNone/>
            </a:pPr>
            <a:r>
              <a:rPr b="1" i="0" lang="en-US" sz="60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fish tank</a:t>
            </a:r>
            <a:endParaRPr/>
          </a:p>
        </p:txBody>
      </p:sp>
    </p:spTree>
  </p:cSld>
  <p:clrMapOvr>
    <a:masterClrMapping/>
  </p:clrMapOvr>
  <p:transition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62" y="6049962"/>
            <a:ext cx="904875" cy="808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4050" y="182086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95362" y="44958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8600" y="5275262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29200" y="21336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38600" y="6037262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