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8" r:id="rId1"/>
  </p:sldMasterIdLst>
  <p:notesMasterIdLst>
    <p:notesMasterId r:id="rId33"/>
  </p:notesMasterIdLst>
  <p:sldIdLst>
    <p:sldId id="358" r:id="rId2"/>
    <p:sldId id="260" r:id="rId3"/>
    <p:sldId id="257" r:id="rId4"/>
    <p:sldId id="365" r:id="rId5"/>
    <p:sldId id="366" r:id="rId6"/>
    <p:sldId id="363" r:id="rId7"/>
    <p:sldId id="367" r:id="rId8"/>
    <p:sldId id="300" r:id="rId9"/>
    <p:sldId id="301" r:id="rId10"/>
    <p:sldId id="303" r:id="rId11"/>
    <p:sldId id="362" r:id="rId12"/>
    <p:sldId id="364" r:id="rId13"/>
    <p:sldId id="302" r:id="rId14"/>
    <p:sldId id="309" r:id="rId15"/>
    <p:sldId id="310" r:id="rId16"/>
    <p:sldId id="311" r:id="rId17"/>
    <p:sldId id="312" r:id="rId18"/>
    <p:sldId id="351" r:id="rId19"/>
    <p:sldId id="316" r:id="rId20"/>
    <p:sldId id="352" r:id="rId21"/>
    <p:sldId id="318" r:id="rId22"/>
    <p:sldId id="353" r:id="rId23"/>
    <p:sldId id="320" r:id="rId24"/>
    <p:sldId id="354" r:id="rId25"/>
    <p:sldId id="324" r:id="rId26"/>
    <p:sldId id="355" r:id="rId27"/>
    <p:sldId id="326" r:id="rId28"/>
    <p:sldId id="356" r:id="rId29"/>
    <p:sldId id="328" r:id="rId30"/>
    <p:sldId id="357" r:id="rId31"/>
    <p:sldId id="288" r:id="rId32"/>
  </p:sldIdLst>
  <p:sldSz cx="9144000" cy="6858000" type="screen4x3"/>
  <p:notesSz cx="6858000" cy="9144000"/>
  <p:embeddedFontLst>
    <p:embeddedFont>
      <p:font typeface="Broadway" pitchFamily="82" charset="7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Jokerman" pitchFamily="82" charset="77"/>
      <p:regular r:id="rId3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2" autoAdjust="0"/>
    <p:restoredTop sz="94697" autoAdjust="0"/>
  </p:normalViewPr>
  <p:slideViewPr>
    <p:cSldViewPr>
      <p:cViewPr varScale="1">
        <p:scale>
          <a:sx n="119" d="100"/>
          <a:sy n="119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7.bin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audio" Target="../media/audio8.bin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12" Type="http://schemas.openxmlformats.org/officeDocument/2006/relationships/image" Target="../media/image41.jpeg"/><Relationship Id="rId17" Type="http://schemas.openxmlformats.org/officeDocument/2006/relationships/image" Target="../media/image46.jpg"/><Relationship Id="rId2" Type="http://schemas.openxmlformats.org/officeDocument/2006/relationships/audio" Target="../media/audio10.bin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jpg"/><Relationship Id="rId18" Type="http://schemas.openxmlformats.org/officeDocument/2006/relationships/image" Target="../media/image53.jpeg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37.jpg"/><Relationship Id="rId17" Type="http://schemas.openxmlformats.org/officeDocument/2006/relationships/image" Target="../media/image39.jpg"/><Relationship Id="rId2" Type="http://schemas.openxmlformats.org/officeDocument/2006/relationships/audio" Target="../media/audio11.bin"/><Relationship Id="rId16" Type="http://schemas.openxmlformats.org/officeDocument/2006/relationships/image" Target="../media/image52.jpe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jpg"/><Relationship Id="rId5" Type="http://schemas.openxmlformats.org/officeDocument/2006/relationships/image" Target="../media/image32.jpeg"/><Relationship Id="rId15" Type="http://schemas.openxmlformats.org/officeDocument/2006/relationships/image" Target="../media/image51.jpg"/><Relationship Id="rId10" Type="http://schemas.openxmlformats.org/officeDocument/2006/relationships/image" Target="../media/image50.jpeg"/><Relationship Id="rId19" Type="http://schemas.openxmlformats.org/officeDocument/2006/relationships/image" Target="../media/image45.gif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2.jpg"/><Relationship Id="rId18" Type="http://schemas.openxmlformats.org/officeDocument/2006/relationships/image" Target="../media/image45.gif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37.jpg"/><Relationship Id="rId17" Type="http://schemas.openxmlformats.org/officeDocument/2006/relationships/image" Target="../media/image36.jpg"/><Relationship Id="rId2" Type="http://schemas.openxmlformats.org/officeDocument/2006/relationships/audio" Target="../media/audio11.bin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4.jpg"/><Relationship Id="rId5" Type="http://schemas.openxmlformats.org/officeDocument/2006/relationships/image" Target="../media/image32.jpeg"/><Relationship Id="rId15" Type="http://schemas.openxmlformats.org/officeDocument/2006/relationships/image" Target="../media/image53.jpeg"/><Relationship Id="rId10" Type="http://schemas.openxmlformats.org/officeDocument/2006/relationships/image" Target="../media/image57.jpeg"/><Relationship Id="rId19" Type="http://schemas.openxmlformats.org/officeDocument/2006/relationships/image" Target="../media/image39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jpg"/><Relationship Id="rId18" Type="http://schemas.openxmlformats.org/officeDocument/2006/relationships/image" Target="../media/image45.gif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42.jpg"/><Relationship Id="rId17" Type="http://schemas.openxmlformats.org/officeDocument/2006/relationships/image" Target="../media/image51.jpg"/><Relationship Id="rId2" Type="http://schemas.openxmlformats.org/officeDocument/2006/relationships/audio" Target="../media/audio11.bin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0.jpg"/><Relationship Id="rId5" Type="http://schemas.openxmlformats.org/officeDocument/2006/relationships/image" Target="../media/image32.jpeg"/><Relationship Id="rId15" Type="http://schemas.openxmlformats.org/officeDocument/2006/relationships/image" Target="../media/image52.jpeg"/><Relationship Id="rId10" Type="http://schemas.openxmlformats.org/officeDocument/2006/relationships/image" Target="../media/image46.jpg"/><Relationship Id="rId19" Type="http://schemas.openxmlformats.org/officeDocument/2006/relationships/image" Target="../media/image60.jpe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What_s%20Your%20Name-%20Song%20for%20Kids%20-%20Kindergarten,%20Preschool%20_%20ESL%20-%20Fun%20Kids%20English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jpg"/><Relationship Id="rId18" Type="http://schemas.openxmlformats.org/officeDocument/2006/relationships/image" Target="../media/image45.gif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61.jpeg"/><Relationship Id="rId17" Type="http://schemas.openxmlformats.org/officeDocument/2006/relationships/image" Target="../media/image36.jpg"/><Relationship Id="rId2" Type="http://schemas.openxmlformats.org/officeDocument/2006/relationships/audio" Target="../media/audio11.bin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4.jpg"/><Relationship Id="rId5" Type="http://schemas.openxmlformats.org/officeDocument/2006/relationships/image" Target="../media/image32.jpeg"/><Relationship Id="rId15" Type="http://schemas.openxmlformats.org/officeDocument/2006/relationships/image" Target="../media/image51.jpg"/><Relationship Id="rId10" Type="http://schemas.openxmlformats.org/officeDocument/2006/relationships/image" Target="../media/image42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jpg"/><Relationship Id="rId18" Type="http://schemas.openxmlformats.org/officeDocument/2006/relationships/image" Target="../media/image46.jpg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36.jpg"/><Relationship Id="rId17" Type="http://schemas.openxmlformats.org/officeDocument/2006/relationships/image" Target="../media/image45.gif"/><Relationship Id="rId2" Type="http://schemas.openxmlformats.org/officeDocument/2006/relationships/audio" Target="../media/audio11.bin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63.jpeg"/><Relationship Id="rId5" Type="http://schemas.openxmlformats.org/officeDocument/2006/relationships/image" Target="../media/image32.jpeg"/><Relationship Id="rId15" Type="http://schemas.openxmlformats.org/officeDocument/2006/relationships/image" Target="../media/image64.jpeg"/><Relationship Id="rId10" Type="http://schemas.openxmlformats.org/officeDocument/2006/relationships/image" Target="../media/image37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jpg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66.jpeg"/><Relationship Id="rId17" Type="http://schemas.openxmlformats.org/officeDocument/2006/relationships/image" Target="../media/image67.jpeg"/><Relationship Id="rId2" Type="http://schemas.openxmlformats.org/officeDocument/2006/relationships/audio" Target="../media/audio11.bin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0.jpg"/><Relationship Id="rId5" Type="http://schemas.openxmlformats.org/officeDocument/2006/relationships/image" Target="../media/image32.jpeg"/><Relationship Id="rId15" Type="http://schemas.openxmlformats.org/officeDocument/2006/relationships/image" Target="../media/image46.jpg"/><Relationship Id="rId10" Type="http://schemas.openxmlformats.org/officeDocument/2006/relationships/image" Target="../media/image39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2.jpg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39.jpg"/><Relationship Id="rId17" Type="http://schemas.openxmlformats.org/officeDocument/2006/relationships/image" Target="../media/image45.gif"/><Relationship Id="rId2" Type="http://schemas.openxmlformats.org/officeDocument/2006/relationships/audio" Target="../media/audio11.bin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69.jpeg"/><Relationship Id="rId5" Type="http://schemas.openxmlformats.org/officeDocument/2006/relationships/image" Target="../media/image32.jpeg"/><Relationship Id="rId15" Type="http://schemas.openxmlformats.org/officeDocument/2006/relationships/image" Target="../media/image51.jpg"/><Relationship Id="rId10" Type="http://schemas.openxmlformats.org/officeDocument/2006/relationships/image" Target="../media/image68.jpe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7.jpg"/><Relationship Id="rId3" Type="http://schemas.openxmlformats.org/officeDocument/2006/relationships/audio" Target="../media/audio12.bin"/><Relationship Id="rId7" Type="http://schemas.openxmlformats.org/officeDocument/2006/relationships/image" Target="../media/image47.png"/><Relationship Id="rId12" Type="http://schemas.openxmlformats.org/officeDocument/2006/relationships/image" Target="../media/image39.jpg"/><Relationship Id="rId17" Type="http://schemas.openxmlformats.org/officeDocument/2006/relationships/image" Target="../media/image42.jpg"/><Relationship Id="rId2" Type="http://schemas.openxmlformats.org/officeDocument/2006/relationships/audio" Target="../media/audio11.bin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jpg"/><Relationship Id="rId5" Type="http://schemas.openxmlformats.org/officeDocument/2006/relationships/image" Target="../media/image32.jpeg"/><Relationship Id="rId15" Type="http://schemas.openxmlformats.org/officeDocument/2006/relationships/image" Target="../media/image46.jpg"/><Relationship Id="rId10" Type="http://schemas.openxmlformats.org/officeDocument/2006/relationships/image" Target="../media/image40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ello%20Teddy%20S1E1-%20Hello,%20what_s%20your%20name-.mp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audio" Target="../media/audio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9.png"/><Relationship Id="rId4" Type="http://schemas.openxmlformats.org/officeDocument/2006/relationships/audio" Target="../media/audio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"/>
    </mc:Choice>
    <mc:Fallback xmlns="">
      <p:transition spd="slow" advTm="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"/>
    </mc:Choice>
    <mc:Fallback xmlns="">
      <p:transition spd="slow" advTm="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587" y="1052990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</a:t>
            </a:r>
            <a:r>
              <a:rPr lang="en-US" sz="2800" b="1" dirty="0"/>
              <a:t>A:</a:t>
            </a:r>
            <a:r>
              <a:rPr lang="en-US" sz="2800" dirty="0"/>
              <a:t> What's your name?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  B:     </a:t>
            </a:r>
            <a:r>
              <a:rPr lang="en-US" sz="2800" dirty="0"/>
              <a:t>                   Peter.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1"/>
            <a:ext cx="864350" cy="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648" y="240110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My name’s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5031" y="3994727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I’m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1930" y="342612"/>
            <a:ext cx="3953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Look and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34" y="1268760"/>
            <a:ext cx="30845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4563" y="3831602"/>
            <a:ext cx="8261115" cy="2597762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2.</a:t>
            </a:r>
            <a:r>
              <a:rPr lang="en-US" sz="2800" b="1" dirty="0"/>
              <a:t>A:</a:t>
            </a:r>
            <a:r>
              <a:rPr lang="en-US" sz="2800" dirty="0"/>
              <a:t> I’m 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What's your name?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  B:   </a:t>
            </a:r>
            <a:r>
              <a:rPr lang="en-US" sz="2800" dirty="0"/>
              <a:t>                      Linda.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10" y="4293930"/>
            <a:ext cx="3084530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1516" y="517043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My name’s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"/>
    </mc:Choice>
    <mc:Fallback xmlns="">
      <p:transition spd="slow" advTm="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" y="927387"/>
            <a:ext cx="5075080" cy="5894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67" y="-11726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945" y="927387"/>
            <a:ext cx="5826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alphabet song</a:t>
            </a:r>
          </a:p>
          <a:p>
            <a:pPr algn="ctr"/>
            <a:r>
              <a:rPr lang="en-US" sz="4000" dirty="0"/>
              <a:t>A B C D E F G</a:t>
            </a:r>
          </a:p>
          <a:p>
            <a:pPr algn="ctr"/>
            <a:r>
              <a:rPr lang="en-US" sz="4000" dirty="0"/>
              <a:t>H I J K L M N O P</a:t>
            </a:r>
          </a:p>
          <a:p>
            <a:pPr algn="ctr"/>
            <a:r>
              <a:rPr lang="en-US" sz="4000" dirty="0"/>
              <a:t>Q R S T U V</a:t>
            </a:r>
          </a:p>
          <a:p>
            <a:pPr algn="ctr"/>
            <a:r>
              <a:rPr lang="en-US" sz="4000" dirty="0"/>
              <a:t>W X Y Z.</a:t>
            </a:r>
          </a:p>
          <a:p>
            <a:pPr algn="ctr"/>
            <a:r>
              <a:rPr lang="en-US" sz="4000" dirty="0"/>
              <a:t>Now I know my ABCs.</a:t>
            </a:r>
          </a:p>
          <a:p>
            <a:pPr algn="ctr"/>
            <a:r>
              <a:rPr lang="en-US" sz="4000" dirty="0"/>
              <a:t>Next time will you sing with me?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58" y="19705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"/>
    </mc:Choice>
    <mc:Fallback xmlns="">
      <p:transition spd="slow" advTm="13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"/>
    </mc:Choice>
    <mc:Fallback xmlns="">
      <p:transition spd="slow" advTm="272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9DC755-AA05-F341-A3B5-FF72444CE6C7}"/>
              </a:ext>
            </a:extLst>
          </p:cNvPr>
          <p:cNvSpPr/>
          <p:nvPr/>
        </p:nvSpPr>
        <p:spPr>
          <a:xfrm>
            <a:off x="11494" y="648866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dirty="0"/>
              <a:t>Ms </a:t>
            </a:r>
            <a:r>
              <a:rPr lang="es-ES" dirty="0" err="1"/>
              <a:t>Hien</a:t>
            </a:r>
            <a:endParaRPr lang="es-ES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4511" y="404664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334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307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Jessica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"/>
    </mc:Choice>
    <mc:Fallback xmlns="">
      <p:transition spd="slow" advTm="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69824" y="479425"/>
            <a:ext cx="2038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8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6" y="438150"/>
            <a:ext cx="301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673" y="438150"/>
            <a:ext cx="2807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4" y="438150"/>
            <a:ext cx="3442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names’s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475656" y="454025"/>
            <a:ext cx="3024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/>
              <a:t>By</a:t>
            </a:r>
            <a:r>
              <a:rPr lang="es-ES" dirty="0"/>
              <a:t> Ms </a:t>
            </a:r>
            <a:r>
              <a:rPr lang="es-ES" dirty="0" err="1"/>
              <a:t>Hien</a:t>
            </a:r>
            <a:endParaRPr lang="es-ES" dirty="0"/>
          </a:p>
          <a:p>
            <a:pPr eaLnBrk="1" hangingPunct="1">
              <a:defRPr/>
            </a:pPr>
            <a:r>
              <a:rPr lang="es-ES" dirty="0"/>
              <a:t>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/>
              <a:t>Ms </a:t>
            </a:r>
            <a:r>
              <a:rPr lang="es-ES" dirty="0" err="1"/>
              <a:t>Hien</a:t>
            </a:r>
            <a:endParaRPr lang="es-ES" dirty="0"/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1490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"/>
    </mc:Choice>
    <mc:Fallback xmlns="">
      <p:transition spd="slow" advTm="492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63688" y="5210885"/>
            <a:ext cx="3628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95949" y="5241854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88900"/>
            <a:ext cx="1601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71550" y="6381750"/>
            <a:ext cx="20875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>
                <a:solidFill>
                  <a:srgbClr val="7030A0"/>
                </a:solidFill>
              </a:rPr>
              <a:t>By Jessica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</a:rPr>
              <a:t>Hi, My name’s Peter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"/>
    </mc:Choice>
    <mc:Fallback xmlns="">
      <p:transition spd="slow" advTm="20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"/>
    </mc:Choice>
    <mc:Fallback xmlns="">
      <p:transition spd="slow" advTm="23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"/>
    </mc:Choice>
    <mc:Fallback xmlns="">
      <p:transition spd="slow" advTm="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"/>
    </mc:Choice>
    <mc:Fallback xmlns="">
      <p:transition spd="slow" advTm="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- What?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- My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- Your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- name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What’s your name?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My name’s </a:t>
            </a:r>
            <a:r>
              <a:rPr lang="en-US" sz="2800" dirty="0" err="1">
                <a:solidFill>
                  <a:srgbClr val="FF0000"/>
                </a:solidFill>
              </a:rPr>
              <a:t>Phong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3924"/>
            <a:ext cx="187220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15" y="1843924"/>
            <a:ext cx="180453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"/>
    </mc:Choice>
    <mc:Fallback xmlns="">
      <p:transition spd="slow" advTm="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"/>
    </mc:Choice>
    <mc:Fallback xmlns="">
      <p:transition spd="slow" advTm="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1.2|0.7|0.6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2.9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6016</TotalTime>
  <Words>323</Words>
  <Application>Microsoft Macintosh PowerPoint</Application>
  <PresentationFormat>On-screen Show (4:3)</PresentationFormat>
  <Paragraphs>106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Arial</vt:lpstr>
      <vt:lpstr>Broadway</vt:lpstr>
      <vt:lpstr>Jokerman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linhd7963@gmail.com</cp:lastModifiedBy>
  <cp:revision>847</cp:revision>
  <dcterms:created xsi:type="dcterms:W3CDTF">2010-05-23T14:28:12Z</dcterms:created>
  <dcterms:modified xsi:type="dcterms:W3CDTF">2021-09-13T17:51:19Z</dcterms:modified>
</cp:coreProperties>
</file>