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mp3" ContentType="audio/m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3"/>
  </p:notesMasterIdLst>
  <p:sldIdLst>
    <p:sldId id="300" r:id="rId2"/>
    <p:sldId id="304" r:id="rId3"/>
    <p:sldId id="383" r:id="rId4"/>
    <p:sldId id="292" r:id="rId5"/>
    <p:sldId id="418" r:id="rId6"/>
    <p:sldId id="334" r:id="rId7"/>
    <p:sldId id="306" r:id="rId8"/>
    <p:sldId id="335" r:id="rId9"/>
    <p:sldId id="419" r:id="rId10"/>
    <p:sldId id="387" r:id="rId11"/>
    <p:sldId id="421" r:id="rId12"/>
    <p:sldId id="420" r:id="rId13"/>
    <p:sldId id="337" r:id="rId14"/>
    <p:sldId id="414" r:id="rId15"/>
    <p:sldId id="355" r:id="rId16"/>
    <p:sldId id="422" r:id="rId17"/>
    <p:sldId id="423" r:id="rId18"/>
    <p:sldId id="424" r:id="rId19"/>
    <p:sldId id="429" r:id="rId20"/>
    <p:sldId id="430" r:id="rId21"/>
    <p:sldId id="431" r:id="rId22"/>
    <p:sldId id="432" r:id="rId23"/>
    <p:sldId id="396" r:id="rId24"/>
    <p:sldId id="433" r:id="rId25"/>
    <p:sldId id="434" r:id="rId26"/>
    <p:sldId id="436" r:id="rId27"/>
    <p:sldId id="437" r:id="rId28"/>
    <p:sldId id="438" r:id="rId29"/>
    <p:sldId id="440" r:id="rId30"/>
    <p:sldId id="441" r:id="rId31"/>
    <p:sldId id="442" r:id="rId32"/>
    <p:sldId id="443" r:id="rId33"/>
    <p:sldId id="439" r:id="rId34"/>
    <p:sldId id="444" r:id="rId35"/>
    <p:sldId id="446" r:id="rId36"/>
    <p:sldId id="338" r:id="rId37"/>
    <p:sldId id="445" r:id="rId38"/>
    <p:sldId id="331" r:id="rId39"/>
    <p:sldId id="295" r:id="rId40"/>
    <p:sldId id="370" r:id="rId41"/>
    <p:sldId id="341" r:id="rId4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Rieu Phan Van" initials="RPV" lastIdx="31" clrIdx="0">
    <p:extLst>
      <p:ext uri="{19B8F6BF-5375-455C-9EA6-DF929625EA0E}">
        <p15:presenceInfo xmlns:p15="http://schemas.microsoft.com/office/powerpoint/2012/main" userId="83b57fff0cc03ed3" providerId="Windows Live"/>
      </p:ext>
    </p:extLst>
  </p:cmAuthor>
  <p:cmAuthor id="2" name="Mat Mlô" initials="MM" lastIdx="9" clrIdx="1">
    <p:extLst>
      <p:ext uri="{19B8F6BF-5375-455C-9EA6-DF929625EA0E}">
        <p15:presenceInfo xmlns:p15="http://schemas.microsoft.com/office/powerpoint/2012/main" userId="5771eedf8e6679f0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4BEDB"/>
    <a:srgbClr val="FEBBF0"/>
    <a:srgbClr val="FE0072"/>
    <a:srgbClr val="F4F325"/>
    <a:srgbClr val="BBE931"/>
    <a:srgbClr val="FF999A"/>
    <a:srgbClr val="CC0001"/>
    <a:srgbClr val="FFFFFF"/>
    <a:srgbClr val="F0EFF3"/>
    <a:srgbClr val="DEB0B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390" autoAdjust="0"/>
    <p:restoredTop sz="90164" autoAdjust="0"/>
  </p:normalViewPr>
  <p:slideViewPr>
    <p:cSldViewPr snapToGrid="0">
      <p:cViewPr varScale="1">
        <p:scale>
          <a:sx n="104" d="100"/>
          <a:sy n="104" d="100"/>
        </p:scale>
        <p:origin x="968" y="20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notesMaster" Target="notesMasters/notesMaster1.xml"/><Relationship Id="rId48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C64FE50-D189-4693-915D-AE9503F4174D}" type="datetimeFigureOut">
              <a:rPr lang="en-US" smtClean="0"/>
              <a:t>9/25/22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34EA44A-927D-4D59-858E-589BCB4889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21653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Students say : 1A, 1B or 1C to open a picture. </a:t>
            </a:r>
          </a:p>
          <a:p>
            <a:r>
              <a:rPr lang="en-US" dirty="0"/>
              <a:t>After the picture is shown, ask students to say it and make sentences with “ Do your friends like…?” and answer.</a:t>
            </a:r>
          </a:p>
          <a:p>
            <a:r>
              <a:rPr lang="en-US" dirty="0"/>
              <a:t>Click the pictures to show the money behind.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34EA44A-927D-4D59-858E-589BCB488996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170601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Ask:</a:t>
            </a:r>
          </a:p>
          <a:p>
            <a:r>
              <a:rPr lang="en-US" dirty="0"/>
              <a:t>Look at the picture and ask: What is in Tom’s hand? A picture.</a:t>
            </a:r>
          </a:p>
          <a:p>
            <a:r>
              <a:rPr lang="en-US" dirty="0"/>
              <a:t>What can you do with the picture? I can draw a picture.</a:t>
            </a:r>
          </a:p>
          <a:p>
            <a:r>
              <a:rPr lang="en-US" dirty="0"/>
              <a:t>Guess the word: Is it reading? Is it singing? Is it drawing?</a:t>
            </a:r>
          </a:p>
          <a:p>
            <a:r>
              <a:rPr lang="en-US" dirty="0"/>
              <a:t>The get students to listen and check. Do the same for the rest.</a:t>
            </a:r>
          </a:p>
          <a:p>
            <a:r>
              <a:rPr lang="en-US" dirty="0"/>
              <a:t>Click on the picture to listen.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34EA44A-927D-4D59-858E-589BCB488996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366010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Ask:</a:t>
            </a:r>
          </a:p>
          <a:p>
            <a:r>
              <a:rPr lang="en-US" dirty="0"/>
              <a:t>Look at the picture and ask: What is in Tom’s hand? A book.</a:t>
            </a:r>
          </a:p>
          <a:p>
            <a:r>
              <a:rPr lang="en-US" dirty="0"/>
              <a:t>What can you do with the picture? I can read.</a:t>
            </a:r>
          </a:p>
          <a:p>
            <a:r>
              <a:rPr lang="en-US" dirty="0"/>
              <a:t>Guess the word: Is it reading? Is it singing? Is it drawing?</a:t>
            </a:r>
          </a:p>
          <a:p>
            <a:r>
              <a:rPr lang="en-US" dirty="0"/>
              <a:t>The get students to listen and check. Do the same for the rest.</a:t>
            </a:r>
          </a:p>
          <a:p>
            <a:r>
              <a:rPr lang="en-US" dirty="0"/>
              <a:t>Click on the picture to listen.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34EA44A-927D-4D59-858E-589BCB488996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83239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What’s Tom doing?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34EA44A-927D-4D59-858E-589BCB488996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328774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Who is the girl? Mai.</a:t>
            </a:r>
          </a:p>
          <a:p>
            <a:r>
              <a:rPr lang="en-US" dirty="0"/>
              <a:t>What can you see on the wall? Pictures.</a:t>
            </a:r>
          </a:p>
          <a:p>
            <a:r>
              <a:rPr lang="en-US" dirty="0"/>
              <a:t>What’s Alfie saying? Student’s own answers,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34EA44A-927D-4D59-858E-589BCB488996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092402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Click the stars to show pictures quickly. Get students to pay attention and fill in the blank to ask question about the picture.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34EA44A-927D-4D59-858E-589BCB488996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473236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Interview some friends and talk about them.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34EA44A-927D-4D59-858E-589BCB488996}" type="slidenum">
              <a:rPr lang="en-US" smtClean="0"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967735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en-US" dirty="0"/>
              <a:t>Click the speakers to listen. </a:t>
            </a:r>
          </a:p>
          <a:p>
            <a:pPr marL="171450" indent="-171450">
              <a:buFontTx/>
              <a:buChar char="-"/>
            </a:pPr>
            <a:r>
              <a:rPr lang="en-US" dirty="0"/>
              <a:t>Click the light bulb to show the words.</a:t>
            </a:r>
          </a:p>
          <a:p>
            <a:pPr marL="171450" indent="-171450">
              <a:buFontTx/>
              <a:buChar char="-"/>
            </a:pPr>
            <a:r>
              <a:rPr lang="en-US" dirty="0"/>
              <a:t>Get student to pay attention to highlighted “</a:t>
            </a:r>
            <a:r>
              <a:rPr lang="en-US" dirty="0" err="1"/>
              <a:t>ing</a:t>
            </a:r>
            <a:r>
              <a:rPr lang="en-US" dirty="0"/>
              <a:t>” which is </a:t>
            </a:r>
            <a:r>
              <a:rPr lang="en-US" sz="1800" b="0" i="0" dirty="0">
                <a:solidFill>
                  <a:srgbClr val="000000"/>
                </a:solidFill>
                <a:effectLst/>
                <a:latin typeface="ArialMT"/>
              </a:rPr>
              <a:t>/</a:t>
            </a:r>
            <a:r>
              <a:rPr lang="en-US" sz="1800" b="0" i="0" dirty="0">
                <a:solidFill>
                  <a:srgbClr val="000000"/>
                </a:solidFill>
                <a:effectLst/>
                <a:latin typeface="MyriadPro-Regular"/>
              </a:rPr>
              <a:t>ŋ</a:t>
            </a:r>
            <a:r>
              <a:rPr lang="en-US" sz="1800" b="0" i="0" dirty="0">
                <a:solidFill>
                  <a:srgbClr val="000000"/>
                </a:solidFill>
                <a:effectLst/>
                <a:latin typeface="ArialMT"/>
              </a:rPr>
              <a:t>/ </a:t>
            </a:r>
            <a:r>
              <a:rPr lang="en-US" sz="1200" i="1" dirty="0"/>
              <a:t>  sound</a:t>
            </a:r>
            <a:r>
              <a:rPr lang="en-US" dirty="0"/>
              <a:t> . Pronounce it correctly. 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34EA44A-927D-4D59-858E-589BCB488996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08385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en-US" dirty="0"/>
              <a:t>Click the mic to listen.</a:t>
            </a:r>
          </a:p>
          <a:p>
            <a:pPr marL="171450" indent="-171450">
              <a:buFontTx/>
              <a:buChar char="-"/>
            </a:pPr>
            <a:r>
              <a:rPr lang="en-US" dirty="0"/>
              <a:t>Get student to listen and repeat carefully.</a:t>
            </a:r>
          </a:p>
          <a:p>
            <a:pPr marL="171450" indent="-171450">
              <a:buFontTx/>
              <a:buChar char="-"/>
            </a:pPr>
            <a:r>
              <a:rPr lang="en-US" dirty="0"/>
              <a:t>Click to show the lyrics.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34EA44A-927D-4D59-858E-589BCB488996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656052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Click the hearts to listen. Ask students to read along.</a:t>
            </a:r>
          </a:p>
          <a:p>
            <a:r>
              <a:rPr lang="en-US" dirty="0"/>
              <a:t>Click the hearts again to show answers.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34EA44A-927D-4D59-858E-589BCB488996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473900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34EA44A-927D-4D59-858E-589BCB488996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274122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Ask:</a:t>
            </a:r>
          </a:p>
          <a:p>
            <a:r>
              <a:rPr lang="en-US" dirty="0"/>
              <a:t>Look at the picture and ask: What is in Tom’s hand? A picture.</a:t>
            </a:r>
          </a:p>
          <a:p>
            <a:r>
              <a:rPr lang="en-US" dirty="0"/>
              <a:t>What can you do with the picture? I can draw a picture.</a:t>
            </a:r>
          </a:p>
          <a:p>
            <a:r>
              <a:rPr lang="en-US" dirty="0"/>
              <a:t>Guess the word: Is it reading? Is it singing? Is it drawing?</a:t>
            </a:r>
          </a:p>
          <a:p>
            <a:r>
              <a:rPr lang="en-US" dirty="0"/>
              <a:t>The get students to listen and check. Do the same for the rest.</a:t>
            </a:r>
          </a:p>
          <a:p>
            <a:r>
              <a:rPr lang="en-US" dirty="0"/>
              <a:t>Click on the picture to listen.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34EA44A-927D-4D59-858E-589BCB488996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424248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Ask:</a:t>
            </a:r>
          </a:p>
          <a:p>
            <a:r>
              <a:rPr lang="en-US" dirty="0"/>
              <a:t>Look at the picture and ask: What is in Tom’s hand? A book.</a:t>
            </a:r>
          </a:p>
          <a:p>
            <a:r>
              <a:rPr lang="en-US" dirty="0"/>
              <a:t>What can you do with the picture? I can read.</a:t>
            </a:r>
          </a:p>
          <a:p>
            <a:r>
              <a:rPr lang="en-US" dirty="0"/>
              <a:t>Guess the word: Is it reading? Is it singing? Is it drawing?</a:t>
            </a:r>
          </a:p>
          <a:p>
            <a:r>
              <a:rPr lang="en-US" dirty="0"/>
              <a:t>The get students to listen and check. Do the same for the rest.</a:t>
            </a:r>
          </a:p>
          <a:p>
            <a:r>
              <a:rPr lang="en-US" dirty="0"/>
              <a:t>Click on the picture to listen.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34EA44A-927D-4D59-858E-589BCB488996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946506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What’s Tom doing?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34EA44A-927D-4D59-858E-589BCB488996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731712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Who is the girl? Mai.</a:t>
            </a:r>
          </a:p>
          <a:p>
            <a:r>
              <a:rPr lang="en-US" dirty="0"/>
              <a:t>What can you see on the wall? Pictures.</a:t>
            </a:r>
          </a:p>
          <a:p>
            <a:r>
              <a:rPr lang="en-US" dirty="0"/>
              <a:t>What’s Alfie saying? Student’s own answers,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34EA44A-927D-4D59-858E-589BCB488996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85136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14803827"/>
      </p:ext>
    </p:extLst>
  </p:cSld>
  <p:clrMapOvr>
    <a:masterClrMapping/>
  </p:clrMapOvr>
  <p:transition spd="med">
    <p:split orient="vert"/>
  </p:transition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015782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C0D85F-69B0-49D3-B6CC-D8E7C27A12BF}" type="datetimeFigureOut">
              <a:rPr lang="en-US" smtClean="0"/>
              <a:t>9/25/22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5BB211-D7C7-4C5F-A012-29899AF51A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18246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image" Target="../media/image1.png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7BAAA43A-D53D-2C48-B445-0A4FE623C418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21771" y="0"/>
            <a:ext cx="12213771" cy="6850051"/>
          </a:xfrm>
          <a:prstGeom prst="rect">
            <a:avLst/>
          </a:prstGeom>
        </p:spPr>
      </p:pic>
      <p:pic>
        <p:nvPicPr>
          <p:cNvPr id="8" name="Picture 7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3E7D6160-95E1-FF4E-81BA-F4D532658E1C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831305" y="6337300"/>
            <a:ext cx="529389" cy="529389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9" name="Picture 8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65C9951C-EB45-8743-AB57-CEFD9316A244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71845" y="6598364"/>
            <a:ext cx="126915" cy="191883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10" name="Picture 9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id="{83382951-8E9D-244A-8473-731D885E2710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0800000">
            <a:off x="5693239" y="6598364"/>
            <a:ext cx="126915" cy="191883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sp>
        <p:nvSpPr>
          <p:cNvPr id="13" name="TextBox 9">
            <a:extLst>
              <a:ext uri="{FF2B5EF4-FFF2-40B4-BE49-F238E27FC236}">
                <a16:creationId xmlns:a16="http://schemas.microsoft.com/office/drawing/2014/main" id="{FE798370-27E2-9F41-A466-FC64C7FFD70A}"/>
              </a:ext>
            </a:extLst>
          </p:cNvPr>
          <p:cNvSpPr txBox="1"/>
          <p:nvPr userDrawn="1"/>
        </p:nvSpPr>
        <p:spPr>
          <a:xfrm>
            <a:off x="153420" y="-41098"/>
            <a:ext cx="2073003" cy="369332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b="1" dirty="0">
                <a:solidFill>
                  <a:schemeClr val="bg1"/>
                </a:solidFill>
              </a:rPr>
              <a:t>Unit 1: MY FRIENDS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D7889D60-3103-E54C-9167-2287BEE5C81A}"/>
              </a:ext>
            </a:extLst>
          </p:cNvPr>
          <p:cNvSpPr txBox="1"/>
          <p:nvPr userDrawn="1"/>
        </p:nvSpPr>
        <p:spPr>
          <a:xfrm>
            <a:off x="24732" y="6510902"/>
            <a:ext cx="2498826" cy="307777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en-US" sz="1400" baseline="0" dirty="0" err="1">
                <a:solidFill>
                  <a:schemeClr val="bg1"/>
                </a:solidFill>
              </a:rPr>
              <a:t>Tiếng</a:t>
            </a:r>
            <a:r>
              <a:rPr lang="en-US" sz="1400" baseline="0" dirty="0">
                <a:solidFill>
                  <a:schemeClr val="bg1"/>
                </a:solidFill>
              </a:rPr>
              <a:t> Anh 3 </a:t>
            </a:r>
            <a:r>
              <a:rPr lang="en-US" sz="1400" baseline="0" dirty="0" err="1">
                <a:solidFill>
                  <a:schemeClr val="bg1"/>
                </a:solidFill>
              </a:rPr>
              <a:t>i</a:t>
            </a:r>
            <a:r>
              <a:rPr lang="en-US" sz="1400" baseline="0" dirty="0">
                <a:solidFill>
                  <a:schemeClr val="bg1"/>
                </a:solidFill>
              </a:rPr>
              <a:t>-Learn Smart Start </a:t>
            </a:r>
            <a:endParaRPr lang="en-US" sz="1400" dirty="0">
              <a:solidFill>
                <a:schemeClr val="bg1"/>
              </a:solidFill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ECF13BED-1CB7-0146-BB6D-00DC4EC16FC0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377246" y="6473297"/>
            <a:ext cx="663380" cy="33819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1" name="TextBox 9">
            <a:extLst>
              <a:ext uri="{FF2B5EF4-FFF2-40B4-BE49-F238E27FC236}">
                <a16:creationId xmlns:a16="http://schemas.microsoft.com/office/drawing/2014/main" id="{FE798370-27E2-9F41-A466-FC64C7FFD70A}"/>
              </a:ext>
            </a:extLst>
          </p:cNvPr>
          <p:cNvSpPr txBox="1"/>
          <p:nvPr userDrawn="1"/>
        </p:nvSpPr>
        <p:spPr>
          <a:xfrm>
            <a:off x="10878551" y="-47027"/>
            <a:ext cx="997389" cy="369332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b="1" dirty="0">
                <a:solidFill>
                  <a:schemeClr val="bg1"/>
                </a:solidFill>
              </a:rPr>
              <a:t>Lesson 3</a:t>
            </a:r>
          </a:p>
        </p:txBody>
      </p:sp>
    </p:spTree>
    <p:extLst>
      <p:ext uri="{BB962C8B-B14F-4D97-AF65-F5344CB8AC3E}">
        <p14:creationId xmlns:p14="http://schemas.microsoft.com/office/powerpoint/2010/main" val="30553122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13" Type="http://schemas.openxmlformats.org/officeDocument/2006/relationships/image" Target="../media/image32.svg"/><Relationship Id="rId18" Type="http://schemas.openxmlformats.org/officeDocument/2006/relationships/image" Target="../media/image37.png"/><Relationship Id="rId26" Type="http://schemas.openxmlformats.org/officeDocument/2006/relationships/image" Target="../media/image45.png"/><Relationship Id="rId3" Type="http://schemas.microsoft.com/office/2007/relationships/media" Target="../media/media4.mp3"/><Relationship Id="rId21" Type="http://schemas.openxmlformats.org/officeDocument/2006/relationships/image" Target="../media/image40.svg"/><Relationship Id="rId7" Type="http://schemas.openxmlformats.org/officeDocument/2006/relationships/image" Target="../media/image16.png"/><Relationship Id="rId12" Type="http://schemas.openxmlformats.org/officeDocument/2006/relationships/image" Target="../media/image31.png"/><Relationship Id="rId17" Type="http://schemas.openxmlformats.org/officeDocument/2006/relationships/image" Target="../media/image36.svg"/><Relationship Id="rId25" Type="http://schemas.openxmlformats.org/officeDocument/2006/relationships/image" Target="../media/image44.svg"/><Relationship Id="rId2" Type="http://schemas.openxmlformats.org/officeDocument/2006/relationships/audio" Target="../media/media3.mp3"/><Relationship Id="rId16" Type="http://schemas.openxmlformats.org/officeDocument/2006/relationships/image" Target="../media/image35.png"/><Relationship Id="rId20" Type="http://schemas.openxmlformats.org/officeDocument/2006/relationships/image" Target="../media/image39.png"/><Relationship Id="rId29" Type="http://schemas.openxmlformats.org/officeDocument/2006/relationships/image" Target="../media/image48.svg"/><Relationship Id="rId1" Type="http://schemas.microsoft.com/office/2007/relationships/media" Target="../media/media3.mp3"/><Relationship Id="rId6" Type="http://schemas.openxmlformats.org/officeDocument/2006/relationships/notesSlide" Target="../notesSlides/notesSlide3.xml"/><Relationship Id="rId11" Type="http://schemas.openxmlformats.org/officeDocument/2006/relationships/image" Target="../media/image30.svg"/><Relationship Id="rId24" Type="http://schemas.openxmlformats.org/officeDocument/2006/relationships/image" Target="../media/image43.png"/><Relationship Id="rId5" Type="http://schemas.openxmlformats.org/officeDocument/2006/relationships/slideLayout" Target="../slideLayouts/slideLayout2.xml"/><Relationship Id="rId15" Type="http://schemas.openxmlformats.org/officeDocument/2006/relationships/image" Target="../media/image34.svg"/><Relationship Id="rId23" Type="http://schemas.openxmlformats.org/officeDocument/2006/relationships/image" Target="../media/image42.svg"/><Relationship Id="rId28" Type="http://schemas.openxmlformats.org/officeDocument/2006/relationships/image" Target="../media/image47.png"/><Relationship Id="rId10" Type="http://schemas.openxmlformats.org/officeDocument/2006/relationships/image" Target="../media/image29.png"/><Relationship Id="rId19" Type="http://schemas.openxmlformats.org/officeDocument/2006/relationships/image" Target="../media/image38.svg"/><Relationship Id="rId4" Type="http://schemas.openxmlformats.org/officeDocument/2006/relationships/audio" Target="../media/media4.mp3"/><Relationship Id="rId9" Type="http://schemas.openxmlformats.org/officeDocument/2006/relationships/image" Target="../media/image28.svg"/><Relationship Id="rId14" Type="http://schemas.openxmlformats.org/officeDocument/2006/relationships/image" Target="../media/image33.png"/><Relationship Id="rId22" Type="http://schemas.openxmlformats.org/officeDocument/2006/relationships/image" Target="../media/image41.png"/><Relationship Id="rId27" Type="http://schemas.openxmlformats.org/officeDocument/2006/relationships/image" Target="../media/image46.sv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3.png"/><Relationship Id="rId5" Type="http://schemas.openxmlformats.org/officeDocument/2006/relationships/image" Target="../media/image52.png"/><Relationship Id="rId4" Type="http://schemas.openxmlformats.org/officeDocument/2006/relationships/image" Target="../media/image51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audio" Target="../media/media6.mp3"/><Relationship Id="rId13" Type="http://schemas.openxmlformats.org/officeDocument/2006/relationships/image" Target="../media/image16.png"/><Relationship Id="rId3" Type="http://schemas.microsoft.com/office/2007/relationships/media" Target="../media/media2.mp3"/><Relationship Id="rId7" Type="http://schemas.microsoft.com/office/2007/relationships/media" Target="../media/media6.mp3"/><Relationship Id="rId12" Type="http://schemas.openxmlformats.org/officeDocument/2006/relationships/notesSlide" Target="../notesSlides/notesSlide4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audio" Target="../media/media5.mp3"/><Relationship Id="rId11" Type="http://schemas.openxmlformats.org/officeDocument/2006/relationships/slideLayout" Target="../slideLayouts/slideLayout2.xml"/><Relationship Id="rId5" Type="http://schemas.microsoft.com/office/2007/relationships/media" Target="../media/media5.mp3"/><Relationship Id="rId10" Type="http://schemas.openxmlformats.org/officeDocument/2006/relationships/audio" Target="../media/media7.mp3"/><Relationship Id="rId4" Type="http://schemas.openxmlformats.org/officeDocument/2006/relationships/audio" Target="../media/media2.mp3"/><Relationship Id="rId9" Type="http://schemas.microsoft.com/office/2007/relationships/media" Target="../media/media7.mp3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8.mp3"/><Relationship Id="rId1" Type="http://schemas.microsoft.com/office/2007/relationships/media" Target="../media/media8.mp3"/><Relationship Id="rId6" Type="http://schemas.openxmlformats.org/officeDocument/2006/relationships/image" Target="../media/image56.png"/><Relationship Id="rId5" Type="http://schemas.openxmlformats.org/officeDocument/2006/relationships/image" Target="../media/image16.png"/><Relationship Id="rId4" Type="http://schemas.openxmlformats.org/officeDocument/2006/relationships/notesSlide" Target="../notesSlides/notesSlide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9.mp3"/><Relationship Id="rId1" Type="http://schemas.microsoft.com/office/2007/relationships/media" Target="../media/media9.mp3"/><Relationship Id="rId6" Type="http://schemas.openxmlformats.org/officeDocument/2006/relationships/image" Target="../media/image57.png"/><Relationship Id="rId5" Type="http://schemas.openxmlformats.org/officeDocument/2006/relationships/image" Target="../media/image16.png"/><Relationship Id="rId4" Type="http://schemas.openxmlformats.org/officeDocument/2006/relationships/notesSlide" Target="../notesSlides/notesSlide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0.mp3"/><Relationship Id="rId1" Type="http://schemas.microsoft.com/office/2007/relationships/media" Target="../media/media10.mp3"/><Relationship Id="rId6" Type="http://schemas.openxmlformats.org/officeDocument/2006/relationships/image" Target="../media/image58.png"/><Relationship Id="rId5" Type="http://schemas.openxmlformats.org/officeDocument/2006/relationships/image" Target="../media/image16.png"/><Relationship Id="rId4" Type="http://schemas.openxmlformats.org/officeDocument/2006/relationships/notesSlide" Target="../notesSlides/notesSlide8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1.mp3"/><Relationship Id="rId1" Type="http://schemas.microsoft.com/office/2007/relationships/media" Target="../media/media11.mp3"/><Relationship Id="rId6" Type="http://schemas.openxmlformats.org/officeDocument/2006/relationships/image" Target="../media/image59.png"/><Relationship Id="rId5" Type="http://schemas.openxmlformats.org/officeDocument/2006/relationships/image" Target="../media/image16.png"/><Relationship Id="rId4" Type="http://schemas.openxmlformats.org/officeDocument/2006/relationships/notesSlide" Target="../notesSlides/notesSlide9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61.png"/><Relationship Id="rId2" Type="http://schemas.openxmlformats.org/officeDocument/2006/relationships/audio" Target="../media/media8.mp3"/><Relationship Id="rId1" Type="http://schemas.microsoft.com/office/2007/relationships/media" Target="../media/media8.mp3"/><Relationship Id="rId6" Type="http://schemas.openxmlformats.org/officeDocument/2006/relationships/image" Target="../media/image60.png"/><Relationship Id="rId5" Type="http://schemas.openxmlformats.org/officeDocument/2006/relationships/image" Target="../media/image16.png"/><Relationship Id="rId4" Type="http://schemas.openxmlformats.org/officeDocument/2006/relationships/notesSlide" Target="../notesSlides/notesSlide10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7" Type="http://schemas.openxmlformats.org/officeDocument/2006/relationships/image" Target="../media/image6.emf"/><Relationship Id="rId2" Type="http://schemas.openxmlformats.org/officeDocument/2006/relationships/slide" Target="slide36.xml"/><Relationship Id="rId1" Type="http://schemas.openxmlformats.org/officeDocument/2006/relationships/slideLayout" Target="../slideLayouts/slideLayout2.xml"/><Relationship Id="rId6" Type="http://schemas.openxmlformats.org/officeDocument/2006/relationships/slide" Target="slide38.xml"/><Relationship Id="rId5" Type="http://schemas.openxmlformats.org/officeDocument/2006/relationships/slide" Target="slide7.xml"/><Relationship Id="rId4" Type="http://schemas.openxmlformats.org/officeDocument/2006/relationships/slide" Target="slide1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63.png"/><Relationship Id="rId2" Type="http://schemas.openxmlformats.org/officeDocument/2006/relationships/audio" Target="../media/media9.mp3"/><Relationship Id="rId1" Type="http://schemas.microsoft.com/office/2007/relationships/media" Target="../media/media9.mp3"/><Relationship Id="rId6" Type="http://schemas.openxmlformats.org/officeDocument/2006/relationships/image" Target="../media/image62.png"/><Relationship Id="rId5" Type="http://schemas.openxmlformats.org/officeDocument/2006/relationships/image" Target="../media/image16.png"/><Relationship Id="rId4" Type="http://schemas.openxmlformats.org/officeDocument/2006/relationships/notesSlide" Target="../notesSlides/notesSlide1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65.png"/><Relationship Id="rId2" Type="http://schemas.openxmlformats.org/officeDocument/2006/relationships/audio" Target="../media/media10.mp3"/><Relationship Id="rId1" Type="http://schemas.microsoft.com/office/2007/relationships/media" Target="../media/media10.mp3"/><Relationship Id="rId6" Type="http://schemas.openxmlformats.org/officeDocument/2006/relationships/image" Target="../media/image64.png"/><Relationship Id="rId5" Type="http://schemas.openxmlformats.org/officeDocument/2006/relationships/image" Target="../media/image16.png"/><Relationship Id="rId4" Type="http://schemas.openxmlformats.org/officeDocument/2006/relationships/notesSlide" Target="../notesSlides/notesSlide1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67.png"/><Relationship Id="rId2" Type="http://schemas.openxmlformats.org/officeDocument/2006/relationships/audio" Target="../media/media11.mp3"/><Relationship Id="rId1" Type="http://schemas.microsoft.com/office/2007/relationships/media" Target="../media/media11.mp3"/><Relationship Id="rId6" Type="http://schemas.openxmlformats.org/officeDocument/2006/relationships/image" Target="../media/image66.png"/><Relationship Id="rId5" Type="http://schemas.openxmlformats.org/officeDocument/2006/relationships/image" Target="../media/image16.png"/><Relationship Id="rId4" Type="http://schemas.openxmlformats.org/officeDocument/2006/relationships/notesSlide" Target="../notesSlides/notesSlide1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png"/><Relationship Id="rId7" Type="http://schemas.openxmlformats.org/officeDocument/2006/relationships/image" Target="../media/image7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2.png"/><Relationship Id="rId5" Type="http://schemas.openxmlformats.org/officeDocument/2006/relationships/image" Target="../media/image71.png"/><Relationship Id="rId4" Type="http://schemas.openxmlformats.org/officeDocument/2006/relationships/image" Target="../media/image70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3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3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4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png"/><Relationship Id="rId2" Type="http://schemas.openxmlformats.org/officeDocument/2006/relationships/image" Target="../media/image75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png"/><Relationship Id="rId2" Type="http://schemas.openxmlformats.org/officeDocument/2006/relationships/hyperlink" Target="https://eduhome.com.vn/DHALesson?idGrade=3&amp;idSubject=1&amp;idSeries=119&amp;idTheme=1068&amp;IdLevel=2&amp;idThemeServer=69" TargetMode="Externa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8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hyperlink" Target="http://www.eduhome.com.vn/" TargetMode="External"/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9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13" Type="http://schemas.openxmlformats.org/officeDocument/2006/relationships/image" Target="../media/image22.png"/><Relationship Id="rId3" Type="http://schemas.microsoft.com/office/2007/relationships/media" Target="../media/media2.mp3"/><Relationship Id="rId7" Type="http://schemas.openxmlformats.org/officeDocument/2006/relationships/image" Target="../media/image16.png"/><Relationship Id="rId12" Type="http://schemas.openxmlformats.org/officeDocument/2006/relationships/image" Target="../media/image21.png"/><Relationship Id="rId17" Type="http://schemas.openxmlformats.org/officeDocument/2006/relationships/image" Target="../media/image26.svg"/><Relationship Id="rId2" Type="http://schemas.openxmlformats.org/officeDocument/2006/relationships/audio" Target="../media/media1.mp3"/><Relationship Id="rId16" Type="http://schemas.openxmlformats.org/officeDocument/2006/relationships/image" Target="../media/image25.png"/><Relationship Id="rId1" Type="http://schemas.microsoft.com/office/2007/relationships/media" Target="../media/media1.mp3"/><Relationship Id="rId6" Type="http://schemas.openxmlformats.org/officeDocument/2006/relationships/notesSlide" Target="../notesSlides/notesSlide2.xml"/><Relationship Id="rId11" Type="http://schemas.openxmlformats.org/officeDocument/2006/relationships/image" Target="../media/image20.svg"/><Relationship Id="rId5" Type="http://schemas.openxmlformats.org/officeDocument/2006/relationships/slideLayout" Target="../slideLayouts/slideLayout2.xml"/><Relationship Id="rId15" Type="http://schemas.openxmlformats.org/officeDocument/2006/relationships/image" Target="../media/image24.svg"/><Relationship Id="rId10" Type="http://schemas.openxmlformats.org/officeDocument/2006/relationships/image" Target="../media/image19.png"/><Relationship Id="rId4" Type="http://schemas.openxmlformats.org/officeDocument/2006/relationships/audio" Target="../media/media2.mp3"/><Relationship Id="rId9" Type="http://schemas.openxmlformats.org/officeDocument/2006/relationships/image" Target="../media/image18.svg"/><Relationship Id="rId14" Type="http://schemas.openxmlformats.org/officeDocument/2006/relationships/image" Target="../media/image2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85245"/>
            <a:ext cx="12229324" cy="68580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5862918" y="2323650"/>
            <a:ext cx="5195943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solidFill>
                  <a:srgbClr val="FF0000"/>
                </a:solidFill>
              </a:rPr>
              <a:t>Unit 1: My Friends</a:t>
            </a:r>
          </a:p>
          <a:p>
            <a:pPr algn="ctr"/>
            <a:r>
              <a:rPr lang="en-US" sz="4800" b="1" dirty="0">
                <a:solidFill>
                  <a:srgbClr val="00B050"/>
                </a:solidFill>
              </a:rPr>
              <a:t>Lesson 3</a:t>
            </a:r>
          </a:p>
          <a:p>
            <a:pPr algn="ctr"/>
            <a:r>
              <a:rPr lang="en-US" sz="4800" b="1" dirty="0">
                <a:solidFill>
                  <a:srgbClr val="0070C0"/>
                </a:solidFill>
              </a:rPr>
              <a:t>Page 17</a:t>
            </a:r>
          </a:p>
        </p:txBody>
      </p:sp>
    </p:spTree>
    <p:extLst>
      <p:ext uri="{BB962C8B-B14F-4D97-AF65-F5344CB8AC3E}">
        <p14:creationId xmlns:p14="http://schemas.microsoft.com/office/powerpoint/2010/main" val="408333204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n n n">
            <a:hlinkClick r:id="" action="ppaction://media"/>
            <a:extLst>
              <a:ext uri="{FF2B5EF4-FFF2-40B4-BE49-F238E27FC236}">
                <a16:creationId xmlns:a16="http://schemas.microsoft.com/office/drawing/2014/main" id="{89617D8F-B50E-D690-569A-62B3D3882183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4526116" y="1662206"/>
            <a:ext cx="840691" cy="840691"/>
          </a:xfrm>
          <a:prstGeom prst="rect">
            <a:avLst/>
          </a:prstGeom>
        </p:spPr>
      </p:pic>
      <p:pic>
        <p:nvPicPr>
          <p:cNvPr id="4" name="n n sing ing dancing">
            <a:hlinkClick r:id="" action="ppaction://media"/>
            <a:extLst>
              <a:ext uri="{FF2B5EF4-FFF2-40B4-BE49-F238E27FC236}">
                <a16:creationId xmlns:a16="http://schemas.microsoft.com/office/drawing/2014/main" id="{C0404AB4-A497-5E6E-8938-EB65370E73EA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7905945" y="3195537"/>
            <a:ext cx="840691" cy="840691"/>
          </a:xfrm>
          <a:prstGeom prst="rect">
            <a:avLst/>
          </a:prstGeom>
        </p:spPr>
      </p:pic>
      <p:sp>
        <p:nvSpPr>
          <p:cNvPr id="17" name="Cloud 16">
            <a:extLst>
              <a:ext uri="{FF2B5EF4-FFF2-40B4-BE49-F238E27FC236}">
                <a16:creationId xmlns:a16="http://schemas.microsoft.com/office/drawing/2014/main" id="{9A43D02A-21E2-0E59-3790-B863EE00E446}"/>
              </a:ext>
            </a:extLst>
          </p:cNvPr>
          <p:cNvSpPr/>
          <p:nvPr/>
        </p:nvSpPr>
        <p:spPr>
          <a:xfrm>
            <a:off x="1572140" y="1113291"/>
            <a:ext cx="4892682" cy="1858753"/>
          </a:xfrm>
          <a:prstGeom prst="cloud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6" name="Graphic 5" descr="Music notation">
            <a:extLst>
              <a:ext uri="{FF2B5EF4-FFF2-40B4-BE49-F238E27FC236}">
                <a16:creationId xmlns:a16="http://schemas.microsoft.com/office/drawing/2014/main" id="{A93A6023-FF30-A3A3-9635-0802E8480883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8836479" y="-430265"/>
            <a:ext cx="2918200" cy="2918200"/>
          </a:xfrm>
          <a:prstGeom prst="rect">
            <a:avLst/>
          </a:prstGeom>
        </p:spPr>
      </p:pic>
      <p:pic>
        <p:nvPicPr>
          <p:cNvPr id="8" name="Graphic 7" descr="Music notes">
            <a:extLst>
              <a:ext uri="{FF2B5EF4-FFF2-40B4-BE49-F238E27FC236}">
                <a16:creationId xmlns:a16="http://schemas.microsoft.com/office/drawing/2014/main" id="{FE776D61-9313-E1E3-4521-498E4F4A006E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2144441" y="4691969"/>
            <a:ext cx="1079353" cy="1079353"/>
          </a:xfrm>
          <a:prstGeom prst="rect">
            <a:avLst/>
          </a:prstGeom>
        </p:spPr>
      </p:pic>
      <p:pic>
        <p:nvPicPr>
          <p:cNvPr id="10" name="Graphic 9" descr="Music note">
            <a:extLst>
              <a:ext uri="{FF2B5EF4-FFF2-40B4-BE49-F238E27FC236}">
                <a16:creationId xmlns:a16="http://schemas.microsoft.com/office/drawing/2014/main" id="{0B722E4F-FCA6-C7D8-F60F-958B4D9A156F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364783" y="5414777"/>
            <a:ext cx="1079353" cy="1079353"/>
          </a:xfrm>
          <a:prstGeom prst="rect">
            <a:avLst/>
          </a:prstGeom>
        </p:spPr>
      </p:pic>
      <p:pic>
        <p:nvPicPr>
          <p:cNvPr id="12" name="Graphic 11" descr="Treble clef">
            <a:extLst>
              <a:ext uri="{FF2B5EF4-FFF2-40B4-BE49-F238E27FC236}">
                <a16:creationId xmlns:a16="http://schemas.microsoft.com/office/drawing/2014/main" id="{6A5D5B8C-AB68-BF12-C17C-AB62DB505ED4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8330626" y="660685"/>
            <a:ext cx="1079353" cy="1079353"/>
          </a:xfrm>
          <a:prstGeom prst="rect">
            <a:avLst/>
          </a:prstGeom>
        </p:spPr>
      </p:pic>
      <p:pic>
        <p:nvPicPr>
          <p:cNvPr id="26" name="Graphic 25" descr="Treble clef">
            <a:extLst>
              <a:ext uri="{FF2B5EF4-FFF2-40B4-BE49-F238E27FC236}">
                <a16:creationId xmlns:a16="http://schemas.microsoft.com/office/drawing/2014/main" id="{531E53AF-87E1-8F89-0E14-DEC0EAE39DBF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4631699" y="4995236"/>
            <a:ext cx="1079353" cy="1079353"/>
          </a:xfrm>
          <a:prstGeom prst="rect">
            <a:avLst/>
          </a:prstGeom>
        </p:spPr>
      </p:pic>
      <p:pic>
        <p:nvPicPr>
          <p:cNvPr id="27" name="Graphic 26" descr="Music notes">
            <a:extLst>
              <a:ext uri="{FF2B5EF4-FFF2-40B4-BE49-F238E27FC236}">
                <a16:creationId xmlns:a16="http://schemas.microsoft.com/office/drawing/2014/main" id="{8BCB9D81-151A-BBA8-5881-E5BE747772F7}"/>
              </a:ext>
            </a:extLst>
          </p:cNvPr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9"/>
              </a:ext>
            </a:extLst>
          </a:blip>
          <a:stretch>
            <a:fillRect/>
          </a:stretch>
        </p:blipFill>
        <p:spPr>
          <a:xfrm>
            <a:off x="9409979" y="5305304"/>
            <a:ext cx="1079353" cy="1079353"/>
          </a:xfrm>
          <a:prstGeom prst="rect">
            <a:avLst/>
          </a:prstGeom>
        </p:spPr>
      </p:pic>
      <p:pic>
        <p:nvPicPr>
          <p:cNvPr id="30" name="Graphic 29" descr="Music notes">
            <a:extLst>
              <a:ext uri="{FF2B5EF4-FFF2-40B4-BE49-F238E27FC236}">
                <a16:creationId xmlns:a16="http://schemas.microsoft.com/office/drawing/2014/main" id="{C90A835C-0655-66F9-7BCC-9301D4F47A72}"/>
              </a:ext>
            </a:extLst>
          </p:cNvPr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21"/>
              </a:ext>
            </a:extLst>
          </a:blip>
          <a:stretch>
            <a:fillRect/>
          </a:stretch>
        </p:blipFill>
        <p:spPr>
          <a:xfrm flipV="1">
            <a:off x="14256675" y="7583044"/>
            <a:ext cx="914400" cy="914400"/>
          </a:xfrm>
          <a:prstGeom prst="rect">
            <a:avLst/>
          </a:prstGeom>
        </p:spPr>
      </p:pic>
      <p:pic>
        <p:nvPicPr>
          <p:cNvPr id="31" name="Graphic 30" descr="Music note">
            <a:extLst>
              <a:ext uri="{FF2B5EF4-FFF2-40B4-BE49-F238E27FC236}">
                <a16:creationId xmlns:a16="http://schemas.microsoft.com/office/drawing/2014/main" id="{B5897A26-15AC-CBA7-8F0A-DC228B8BB2C3}"/>
              </a:ext>
            </a:extLst>
          </p:cNvPr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23"/>
              </a:ext>
            </a:extLst>
          </a:blip>
          <a:stretch>
            <a:fillRect/>
          </a:stretch>
        </p:blipFill>
        <p:spPr>
          <a:xfrm>
            <a:off x="11215002" y="350306"/>
            <a:ext cx="1079353" cy="1079353"/>
          </a:xfrm>
          <a:prstGeom prst="rect">
            <a:avLst/>
          </a:prstGeom>
        </p:spPr>
      </p:pic>
      <p:pic>
        <p:nvPicPr>
          <p:cNvPr id="32" name="Graphic 31" descr="Music note">
            <a:extLst>
              <a:ext uri="{FF2B5EF4-FFF2-40B4-BE49-F238E27FC236}">
                <a16:creationId xmlns:a16="http://schemas.microsoft.com/office/drawing/2014/main" id="{E0BD68F2-6AAD-246B-DD64-86356DB11E37}"/>
              </a:ext>
            </a:extLst>
          </p:cNvPr>
          <p:cNvPicPr>
            <a:picLocks noChangeAspect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25"/>
              </a:ext>
            </a:extLst>
          </a:blip>
          <a:stretch>
            <a:fillRect/>
          </a:stretch>
        </p:blipFill>
        <p:spPr>
          <a:xfrm>
            <a:off x="7090767" y="4765627"/>
            <a:ext cx="1079353" cy="1079353"/>
          </a:xfrm>
          <a:prstGeom prst="rect">
            <a:avLst/>
          </a:prstGeom>
        </p:spPr>
      </p:pic>
      <p:pic>
        <p:nvPicPr>
          <p:cNvPr id="14" name="Graphic 13" descr="Radio microphone">
            <a:extLst>
              <a:ext uri="{FF2B5EF4-FFF2-40B4-BE49-F238E27FC236}">
                <a16:creationId xmlns:a16="http://schemas.microsoft.com/office/drawing/2014/main" id="{FF96957C-45A0-5FAC-0549-EDD8D6A81FAB}"/>
              </a:ext>
            </a:extLst>
          </p:cNvPr>
          <p:cNvPicPr>
            <a:picLocks noChangeAspect="1"/>
          </p:cNvPicPr>
          <p:nvPr/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27"/>
              </a:ext>
            </a:extLst>
          </a:blip>
          <a:stretch>
            <a:fillRect/>
          </a:stretch>
        </p:blipFill>
        <p:spPr>
          <a:xfrm>
            <a:off x="364783" y="1320978"/>
            <a:ext cx="1079353" cy="1079353"/>
          </a:xfrm>
          <a:prstGeom prst="rect">
            <a:avLst/>
          </a:prstGeom>
          <a:effectLst>
            <a:innerShdw blurRad="63500" dist="50800" dir="18900000">
              <a:prstClr val="black">
                <a:alpha val="50000"/>
              </a:prstClr>
            </a:innerShdw>
          </a:effectLst>
        </p:spPr>
      </p:pic>
      <p:pic>
        <p:nvPicPr>
          <p:cNvPr id="36" name="Graphic 35" descr="Radio microphone">
            <a:extLst>
              <a:ext uri="{FF2B5EF4-FFF2-40B4-BE49-F238E27FC236}">
                <a16:creationId xmlns:a16="http://schemas.microsoft.com/office/drawing/2014/main" id="{376B3A33-10C1-A919-EBF1-BA0F4E77AE47}"/>
              </a:ext>
            </a:extLst>
          </p:cNvPr>
          <p:cNvPicPr>
            <a:picLocks noChangeAspect="1"/>
          </p:cNvPicPr>
          <p:nvPr/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29"/>
              </a:ext>
            </a:extLst>
          </a:blip>
          <a:stretch>
            <a:fillRect/>
          </a:stretch>
        </p:blipFill>
        <p:spPr>
          <a:xfrm>
            <a:off x="9755902" y="3686274"/>
            <a:ext cx="1079353" cy="1079353"/>
          </a:xfrm>
          <a:prstGeom prst="rect">
            <a:avLst/>
          </a:prstGeom>
          <a:effectLst>
            <a:innerShdw blurRad="63500" dist="50800" dir="18900000">
              <a:prstClr val="black">
                <a:alpha val="50000"/>
              </a:prstClr>
            </a:innerShdw>
          </a:effectLst>
        </p:spPr>
      </p:pic>
      <p:sp>
        <p:nvSpPr>
          <p:cNvPr id="37" name="TextBox 36">
            <a:extLst>
              <a:ext uri="{FF2B5EF4-FFF2-40B4-BE49-F238E27FC236}">
                <a16:creationId xmlns:a16="http://schemas.microsoft.com/office/drawing/2014/main" id="{2F221372-E54B-DF2E-132E-6C29A46CA61F}"/>
              </a:ext>
            </a:extLst>
          </p:cNvPr>
          <p:cNvSpPr txBox="1"/>
          <p:nvPr/>
        </p:nvSpPr>
        <p:spPr>
          <a:xfrm>
            <a:off x="1835529" y="1466735"/>
            <a:ext cx="4680232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200" i="1" dirty="0">
                <a:solidFill>
                  <a:srgbClr val="0070C0"/>
                </a:solidFill>
                <a:latin typeface="Arial-ItalicMT"/>
              </a:rPr>
              <a:t>/ŋ/, /ŋ, /ŋ/,</a:t>
            </a:r>
          </a:p>
          <a:p>
            <a:pPr algn="ctr"/>
            <a:r>
              <a:rPr lang="en-US" sz="3200" i="1" dirty="0">
                <a:solidFill>
                  <a:srgbClr val="0070C0"/>
                </a:solidFill>
                <a:latin typeface="Arial-ItalicMT"/>
              </a:rPr>
              <a:t>/ŋ/, /ŋ, /ŋ/</a:t>
            </a:r>
            <a:endParaRPr lang="en-US" sz="3200" dirty="0">
              <a:solidFill>
                <a:srgbClr val="0070C0"/>
              </a:solidFill>
            </a:endParaRPr>
          </a:p>
        </p:txBody>
      </p:sp>
      <p:sp>
        <p:nvSpPr>
          <p:cNvPr id="39" name="Cloud 38">
            <a:extLst>
              <a:ext uri="{FF2B5EF4-FFF2-40B4-BE49-F238E27FC236}">
                <a16:creationId xmlns:a16="http://schemas.microsoft.com/office/drawing/2014/main" id="{AE5639AD-6643-4D90-FEE4-1C058A7B72BC}"/>
              </a:ext>
            </a:extLst>
          </p:cNvPr>
          <p:cNvSpPr/>
          <p:nvPr/>
        </p:nvSpPr>
        <p:spPr>
          <a:xfrm>
            <a:off x="4946462" y="2922747"/>
            <a:ext cx="4892682" cy="2230779"/>
          </a:xfrm>
          <a:prstGeom prst="cloud">
            <a:avLst/>
          </a:prstGeom>
          <a:ln>
            <a:solidFill>
              <a:srgbClr val="C00000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91DF09FF-4615-6C13-52FC-8050E8CB1E54}"/>
              </a:ext>
            </a:extLst>
          </p:cNvPr>
          <p:cNvSpPr txBox="1"/>
          <p:nvPr/>
        </p:nvSpPr>
        <p:spPr>
          <a:xfrm>
            <a:off x="5171375" y="3315794"/>
            <a:ext cx="4680232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200" i="1" dirty="0">
                <a:solidFill>
                  <a:srgbClr val="C00000"/>
                </a:solidFill>
                <a:latin typeface="Arial-ItalicMT"/>
              </a:rPr>
              <a:t>singing, dancing,</a:t>
            </a:r>
          </a:p>
          <a:p>
            <a:pPr algn="ctr"/>
            <a:r>
              <a:rPr lang="en-US" sz="3200" i="1" dirty="0">
                <a:solidFill>
                  <a:srgbClr val="C00000"/>
                </a:solidFill>
                <a:latin typeface="Arial-ItalicMT"/>
              </a:rPr>
              <a:t>/ŋ/, /ŋ, /ŋ/.</a:t>
            </a:r>
          </a:p>
          <a:p>
            <a:pPr algn="ctr"/>
            <a:r>
              <a:rPr lang="en-US" sz="3200" i="1" dirty="0">
                <a:solidFill>
                  <a:srgbClr val="C00000"/>
                </a:solidFill>
                <a:latin typeface="Arial-ItalicMT"/>
              </a:rPr>
              <a:t>(x2)</a:t>
            </a:r>
            <a:endParaRPr lang="en-US" sz="3200" dirty="0">
              <a:solidFill>
                <a:srgbClr val="C00000"/>
              </a:solidFill>
            </a:endParaRPr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D637CF5F-F1C3-0145-298A-4ABB4910434E}"/>
              </a:ext>
            </a:extLst>
          </p:cNvPr>
          <p:cNvGrpSpPr/>
          <p:nvPr/>
        </p:nvGrpSpPr>
        <p:grpSpPr>
          <a:xfrm>
            <a:off x="253318" y="159854"/>
            <a:ext cx="964098" cy="769441"/>
            <a:chOff x="218662" y="216415"/>
            <a:chExt cx="964098" cy="769441"/>
          </a:xfrm>
        </p:grpSpPr>
        <p:sp>
          <p:nvSpPr>
            <p:cNvPr id="25" name="Flowchart: Off-page Connector 24">
              <a:extLst>
                <a:ext uri="{FF2B5EF4-FFF2-40B4-BE49-F238E27FC236}">
                  <a16:creationId xmlns:a16="http://schemas.microsoft.com/office/drawing/2014/main" id="{CACF50F5-500F-1421-AB31-3B8DE796036E}"/>
                </a:ext>
              </a:extLst>
            </p:cNvPr>
            <p:cNvSpPr/>
            <p:nvPr/>
          </p:nvSpPr>
          <p:spPr>
            <a:xfrm rot="16200000" flipH="1">
              <a:off x="422415" y="160118"/>
              <a:ext cx="556592" cy="964098"/>
            </a:xfrm>
            <a:prstGeom prst="flowChartOffpageConnector">
              <a:avLst/>
            </a:prstGeom>
            <a:solidFill>
              <a:srgbClr val="0070C0"/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dirty="0">
                <a:solidFill>
                  <a:schemeClr val="bg1"/>
                </a:solidFill>
              </a:endParaRPr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3BAB8ADE-1039-B810-9EE1-CFF136A09F79}"/>
                </a:ext>
              </a:extLst>
            </p:cNvPr>
            <p:cNvSpPr txBox="1"/>
            <p:nvPr/>
          </p:nvSpPr>
          <p:spPr>
            <a:xfrm>
              <a:off x="437321" y="216415"/>
              <a:ext cx="467139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400" b="1" dirty="0">
                  <a:solidFill>
                    <a:schemeClr val="bg1"/>
                  </a:solidFill>
                </a:rPr>
                <a:t>C</a:t>
              </a:r>
            </a:p>
          </p:txBody>
        </p:sp>
      </p:grpSp>
      <p:sp>
        <p:nvSpPr>
          <p:cNvPr id="33" name="TextBox 32">
            <a:extLst>
              <a:ext uri="{FF2B5EF4-FFF2-40B4-BE49-F238E27FC236}">
                <a16:creationId xmlns:a16="http://schemas.microsoft.com/office/drawing/2014/main" id="{61E5C9BE-0836-C373-1703-4A545D497EAB}"/>
              </a:ext>
            </a:extLst>
          </p:cNvPr>
          <p:cNvSpPr txBox="1"/>
          <p:nvPr/>
        </p:nvSpPr>
        <p:spPr>
          <a:xfrm>
            <a:off x="1217416" y="314703"/>
            <a:ext cx="491986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/>
              <a:t>2. Listen and chant.</a:t>
            </a:r>
          </a:p>
        </p:txBody>
      </p:sp>
    </p:spTree>
    <p:extLst>
      <p:ext uri="{BB962C8B-B14F-4D97-AF65-F5344CB8AC3E}">
        <p14:creationId xmlns:p14="http://schemas.microsoft.com/office/powerpoint/2010/main" val="419711129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3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9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1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7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900" decel="100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900" decel="100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900" decel="100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900" decel="100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1000"/>
                            </p:stCondLst>
                            <p:childTnLst>
                              <p:par>
                                <p:cTn id="82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2000"/>
                            </p:stCondLst>
                            <p:childTnLst>
                              <p:par>
                                <p:cTn id="88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500" tmFilter="0,0; .5, 1; 1, 1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95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6" fill="hold">
                      <p:stCondLst>
                        <p:cond delay="0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9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100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1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2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3" dur="13844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104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5" fill="hold">
                      <p:stCondLst>
                        <p:cond delay="0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8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109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0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2" dur="13217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audio>
              <p:cMediaNode vol="80000" showWhenStopped="0">
                <p:cTn id="1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audio>
              <p:cMediaNode vol="80000" showWhenStopped="0">
                <p:cTn id="11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17" grpId="0" animBg="1"/>
      <p:bldP spid="37" grpId="0"/>
      <p:bldP spid="39" grpId="0" animBg="1"/>
      <p:bldP spid="40" grpId="0"/>
      <p:bldP spid="3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A717259B-710F-9D3D-EF63-DE42FB93802E}"/>
              </a:ext>
            </a:extLst>
          </p:cNvPr>
          <p:cNvSpPr/>
          <p:nvPr/>
        </p:nvSpPr>
        <p:spPr>
          <a:xfrm>
            <a:off x="160223" y="321734"/>
            <a:ext cx="1863430" cy="606799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bg1"/>
                </a:solidFill>
              </a:rPr>
              <a:t>Activity 1</a:t>
            </a: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DEBF1223-97FB-7F6A-A3C9-BBA8E8EE8FD2}"/>
              </a:ext>
            </a:extLst>
          </p:cNvPr>
          <p:cNvSpPr/>
          <p:nvPr/>
        </p:nvSpPr>
        <p:spPr>
          <a:xfrm>
            <a:off x="2157406" y="397053"/>
            <a:ext cx="8942656" cy="407505"/>
          </a:xfrm>
          <a:prstGeom prst="roundRect">
            <a:avLst>
              <a:gd name="adj" fmla="val 50000"/>
            </a:avLst>
          </a:prstGeom>
          <a:ln>
            <a:solidFill>
              <a:srgbClr val="F7912C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accent6">
                    <a:lumMod val="75000"/>
                  </a:schemeClr>
                </a:solidFill>
              </a:rPr>
              <a:t>Look, complete and say.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1BE355D-1D98-3A59-6FBD-02C47D86A291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533" y="1236174"/>
            <a:ext cx="2118405" cy="1986417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AFA1ED44-7ABA-FE2F-9FBB-78379F50E914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76509" y="1216376"/>
            <a:ext cx="2125005" cy="2006215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3FB97841-321E-9373-9C01-3C33E6540106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46085" y="1176779"/>
            <a:ext cx="2144803" cy="2045812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8AA35C9-BEBE-2520-8F82-FE860E3379C3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35459" y="1170181"/>
            <a:ext cx="2105206" cy="205241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39E4D867-1B36-69CA-0FD6-3F34B41E81C9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885235" y="1203176"/>
            <a:ext cx="2190999" cy="2019415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384B689B-375E-B880-7965-6EA99BC889B2}"/>
              </a:ext>
            </a:extLst>
          </p:cNvPr>
          <p:cNvSpPr/>
          <p:nvPr/>
        </p:nvSpPr>
        <p:spPr>
          <a:xfrm>
            <a:off x="85481" y="3588004"/>
            <a:ext cx="2216602" cy="631596"/>
          </a:xfrm>
          <a:prstGeom prst="roundRect">
            <a:avLst/>
          </a:prstGeom>
          <a:solidFill>
            <a:srgbClr val="00B0F0"/>
          </a:solidFill>
          <a:ln>
            <a:prstDash val="lgDash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err="1">
                <a:solidFill>
                  <a:schemeClr val="bg1"/>
                </a:solidFill>
              </a:rPr>
              <a:t>danc</a:t>
            </a:r>
            <a:r>
              <a:rPr lang="en-US" sz="3200" dirty="0">
                <a:solidFill>
                  <a:schemeClr val="bg1"/>
                </a:solidFill>
              </a:rPr>
              <a:t>___</a:t>
            </a: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B2A6F7BC-B4ED-793A-A37C-C81A7F67C1D8}"/>
              </a:ext>
            </a:extLst>
          </p:cNvPr>
          <p:cNvSpPr/>
          <p:nvPr/>
        </p:nvSpPr>
        <p:spPr>
          <a:xfrm>
            <a:off x="2549537" y="3588004"/>
            <a:ext cx="2216602" cy="631596"/>
          </a:xfrm>
          <a:prstGeom prst="roundRect">
            <a:avLst/>
          </a:prstGeom>
          <a:solidFill>
            <a:srgbClr val="00B0F0"/>
          </a:solidFill>
          <a:ln>
            <a:prstDash val="lgDash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bg1"/>
                </a:solidFill>
              </a:rPr>
              <a:t>sing___</a:t>
            </a: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EE67627F-027E-3D6C-03E4-C7B3FA050818}"/>
              </a:ext>
            </a:extLst>
          </p:cNvPr>
          <p:cNvSpPr/>
          <p:nvPr/>
        </p:nvSpPr>
        <p:spPr>
          <a:xfrm>
            <a:off x="5013593" y="3588004"/>
            <a:ext cx="2216602" cy="631596"/>
          </a:xfrm>
          <a:prstGeom prst="roundRect">
            <a:avLst/>
          </a:prstGeom>
          <a:solidFill>
            <a:srgbClr val="00B0F0"/>
          </a:solidFill>
          <a:ln>
            <a:prstDash val="lgDash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bg1"/>
                </a:solidFill>
              </a:rPr>
              <a:t>draw___</a:t>
            </a: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E16D4AB8-C418-6C63-9B2B-D6B4B4D38DC9}"/>
              </a:ext>
            </a:extLst>
          </p:cNvPr>
          <p:cNvSpPr/>
          <p:nvPr/>
        </p:nvSpPr>
        <p:spPr>
          <a:xfrm>
            <a:off x="7477649" y="3588004"/>
            <a:ext cx="2216602" cy="631596"/>
          </a:xfrm>
          <a:prstGeom prst="roundRect">
            <a:avLst/>
          </a:prstGeom>
          <a:solidFill>
            <a:srgbClr val="00B0F0"/>
          </a:solidFill>
          <a:ln>
            <a:prstDash val="lgDash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bg1"/>
                </a:solidFill>
              </a:rPr>
              <a:t>read___</a:t>
            </a: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240A6523-39BB-764E-E66D-C3087DA37ADF}"/>
              </a:ext>
            </a:extLst>
          </p:cNvPr>
          <p:cNvSpPr/>
          <p:nvPr/>
        </p:nvSpPr>
        <p:spPr>
          <a:xfrm>
            <a:off x="9941707" y="3588004"/>
            <a:ext cx="2216602" cy="631596"/>
          </a:xfrm>
          <a:prstGeom prst="roundRect">
            <a:avLst/>
          </a:prstGeom>
          <a:solidFill>
            <a:srgbClr val="00B0F0"/>
          </a:solidFill>
          <a:ln>
            <a:prstDash val="lgDash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bg1"/>
                </a:solidFill>
              </a:rPr>
              <a:t>paint___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7F50ADF0-DF4E-12A6-1ECE-F66C53BA27BE}"/>
              </a:ext>
            </a:extLst>
          </p:cNvPr>
          <p:cNvSpPr txBox="1"/>
          <p:nvPr/>
        </p:nvSpPr>
        <p:spPr>
          <a:xfrm flipH="1">
            <a:off x="1152061" y="3632434"/>
            <a:ext cx="83746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>
                <a:solidFill>
                  <a:srgbClr val="FF0000"/>
                </a:solidFill>
              </a:rPr>
              <a:t>ing</a:t>
            </a:r>
            <a:endParaRPr lang="en-US" sz="3200" b="1" dirty="0">
              <a:solidFill>
                <a:srgbClr val="FF0000"/>
              </a:solidFill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3A6F3AE4-DA91-3DF1-87A1-B1B862FB64E3}"/>
              </a:ext>
            </a:extLst>
          </p:cNvPr>
          <p:cNvSpPr txBox="1"/>
          <p:nvPr/>
        </p:nvSpPr>
        <p:spPr>
          <a:xfrm flipH="1">
            <a:off x="3520776" y="3634995"/>
            <a:ext cx="83746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>
                <a:solidFill>
                  <a:srgbClr val="FF0000"/>
                </a:solidFill>
              </a:rPr>
              <a:t>ing</a:t>
            </a:r>
            <a:endParaRPr lang="en-US" sz="3200" b="1" dirty="0">
              <a:solidFill>
                <a:srgbClr val="FF0000"/>
              </a:solidFill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1BBDBB08-99FD-97CC-A09B-C098566403FA}"/>
              </a:ext>
            </a:extLst>
          </p:cNvPr>
          <p:cNvSpPr txBox="1"/>
          <p:nvPr/>
        </p:nvSpPr>
        <p:spPr>
          <a:xfrm flipH="1">
            <a:off x="6078677" y="3637556"/>
            <a:ext cx="83746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>
                <a:solidFill>
                  <a:srgbClr val="FF0000"/>
                </a:solidFill>
              </a:rPr>
              <a:t>ing</a:t>
            </a:r>
            <a:endParaRPr lang="en-US" sz="3200" b="1" dirty="0">
              <a:solidFill>
                <a:srgbClr val="FF0000"/>
              </a:solidFill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2580F289-A05C-7C85-E2DB-C9B3118A13A5}"/>
              </a:ext>
            </a:extLst>
          </p:cNvPr>
          <p:cNvSpPr txBox="1"/>
          <p:nvPr/>
        </p:nvSpPr>
        <p:spPr>
          <a:xfrm flipH="1">
            <a:off x="8499948" y="3640117"/>
            <a:ext cx="83746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>
                <a:solidFill>
                  <a:srgbClr val="FF0000"/>
                </a:solidFill>
              </a:rPr>
              <a:t>ing</a:t>
            </a:r>
            <a:endParaRPr lang="en-US" sz="3200" b="1" dirty="0">
              <a:solidFill>
                <a:srgbClr val="FF0000"/>
              </a:solidFill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7E11B68E-64EF-B93B-CB06-314F6EF2A9C6}"/>
              </a:ext>
            </a:extLst>
          </p:cNvPr>
          <p:cNvSpPr txBox="1"/>
          <p:nvPr/>
        </p:nvSpPr>
        <p:spPr>
          <a:xfrm flipH="1">
            <a:off x="11005299" y="3642678"/>
            <a:ext cx="83746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>
                <a:solidFill>
                  <a:srgbClr val="FF0000"/>
                </a:solidFill>
              </a:rPr>
              <a:t>ing</a:t>
            </a:r>
            <a:endParaRPr lang="en-US" sz="32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13980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 tmFilter="0,0; .5, 1; 1, 1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59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75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9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07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1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1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1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2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2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/>
      <p:bldP spid="17" grpId="0"/>
      <p:bldP spid="18" grpId="0"/>
      <p:bldP spid="19" grpId="0"/>
      <p:bldP spid="2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dancing">
            <a:hlinkClick r:id="" action="ppaction://media"/>
            <a:extLst>
              <a:ext uri="{FF2B5EF4-FFF2-40B4-BE49-F238E27FC236}">
                <a16:creationId xmlns:a16="http://schemas.microsoft.com/office/drawing/2014/main" id="{0968D1A1-654E-8876-ED58-CB353F42B70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9783071" y="1408137"/>
            <a:ext cx="487363" cy="487363"/>
          </a:xfrm>
          <a:prstGeom prst="rect">
            <a:avLst/>
          </a:prstGeom>
        </p:spPr>
      </p:pic>
      <p:pic>
        <p:nvPicPr>
          <p:cNvPr id="20" name="singing">
            <a:hlinkClick r:id="" action="ppaction://media"/>
            <a:extLst>
              <a:ext uri="{FF2B5EF4-FFF2-40B4-BE49-F238E27FC236}">
                <a16:creationId xmlns:a16="http://schemas.microsoft.com/office/drawing/2014/main" id="{C802272E-1C33-0FA1-ABD9-CE9C0716C2F4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9783071" y="1408137"/>
            <a:ext cx="487363" cy="487363"/>
          </a:xfrm>
          <a:prstGeom prst="rect">
            <a:avLst/>
          </a:prstGeom>
        </p:spPr>
      </p:pic>
      <p:pic>
        <p:nvPicPr>
          <p:cNvPr id="21" name="drawing">
            <a:hlinkClick r:id="" action="ppaction://media"/>
            <a:extLst>
              <a:ext uri="{FF2B5EF4-FFF2-40B4-BE49-F238E27FC236}">
                <a16:creationId xmlns:a16="http://schemas.microsoft.com/office/drawing/2014/main" id="{F57619F6-F938-AFD7-404D-DEB51EDFA84F}"/>
              </a:ext>
            </a:extLst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9783071" y="1408137"/>
            <a:ext cx="487363" cy="487363"/>
          </a:xfrm>
          <a:prstGeom prst="rect">
            <a:avLst/>
          </a:prstGeom>
        </p:spPr>
      </p:pic>
      <p:pic>
        <p:nvPicPr>
          <p:cNvPr id="22" name="reading">
            <a:hlinkClick r:id="" action="ppaction://media"/>
            <a:extLst>
              <a:ext uri="{FF2B5EF4-FFF2-40B4-BE49-F238E27FC236}">
                <a16:creationId xmlns:a16="http://schemas.microsoft.com/office/drawing/2014/main" id="{8D8D1F8C-91CF-BB4D-3497-B0A504C4ACCE}"/>
              </a:ext>
            </a:extLst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9783071" y="1408137"/>
            <a:ext cx="487363" cy="487363"/>
          </a:xfrm>
          <a:prstGeom prst="rect">
            <a:avLst/>
          </a:prstGeom>
        </p:spPr>
      </p:pic>
      <p:pic>
        <p:nvPicPr>
          <p:cNvPr id="23" name="painting">
            <a:hlinkClick r:id="" action="ppaction://media"/>
            <a:extLst>
              <a:ext uri="{FF2B5EF4-FFF2-40B4-BE49-F238E27FC236}">
                <a16:creationId xmlns:a16="http://schemas.microsoft.com/office/drawing/2014/main" id="{9342AA1A-AB34-EA49-5B86-978D6B7199EE}"/>
              </a:ext>
            </a:extLst>
          </p:cNvPr>
          <p:cNvPicPr>
            <a:picLocks noChangeAspect="1"/>
          </p:cNvPicPr>
          <p:nvPr>
            <a:audioFile r:link="rId10"/>
            <p:extLst>
              <p:ext uri="{DAA4B4D4-6D71-4841-9C94-3DE7FCFB9230}">
                <p14:media xmlns:p14="http://schemas.microsoft.com/office/powerpoint/2010/main" r:embed="rId9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9783071" y="1408137"/>
            <a:ext cx="487363" cy="487363"/>
          </a:xfrm>
          <a:prstGeom prst="rect">
            <a:avLst/>
          </a:prstGeom>
        </p:spPr>
      </p:pic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A08064A1-62EB-3515-A991-D3B904C35313}"/>
              </a:ext>
            </a:extLst>
          </p:cNvPr>
          <p:cNvSpPr/>
          <p:nvPr/>
        </p:nvSpPr>
        <p:spPr>
          <a:xfrm>
            <a:off x="2157406" y="397053"/>
            <a:ext cx="8942656" cy="407505"/>
          </a:xfrm>
          <a:prstGeom prst="roundRect">
            <a:avLst>
              <a:gd name="adj" fmla="val 50000"/>
            </a:avLst>
          </a:prstGeom>
          <a:ln>
            <a:solidFill>
              <a:srgbClr val="F7912C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accent6">
                    <a:lumMod val="75000"/>
                  </a:schemeClr>
                </a:solidFill>
              </a:rPr>
              <a:t>Listen and repeat. Then draw lines.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D95AE6D9-1D55-3F00-9413-DBDAB8BE7D82}"/>
              </a:ext>
            </a:extLst>
          </p:cNvPr>
          <p:cNvSpPr/>
          <p:nvPr/>
        </p:nvSpPr>
        <p:spPr>
          <a:xfrm>
            <a:off x="110559" y="321734"/>
            <a:ext cx="1863430" cy="606799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bg1"/>
                </a:solidFill>
              </a:rPr>
              <a:t>Activity 2</a:t>
            </a:r>
          </a:p>
        </p:txBody>
      </p:sp>
      <p:sp>
        <p:nvSpPr>
          <p:cNvPr id="4" name="Heart 3">
            <a:extLst>
              <a:ext uri="{FF2B5EF4-FFF2-40B4-BE49-F238E27FC236}">
                <a16:creationId xmlns:a16="http://schemas.microsoft.com/office/drawing/2014/main" id="{B6621E6B-1F30-92A3-3F8B-58266F4FF18C}"/>
              </a:ext>
            </a:extLst>
          </p:cNvPr>
          <p:cNvSpPr/>
          <p:nvPr/>
        </p:nvSpPr>
        <p:spPr>
          <a:xfrm>
            <a:off x="3654288" y="1275872"/>
            <a:ext cx="655983" cy="536713"/>
          </a:xfrm>
          <a:prstGeom prst="heart">
            <a:avLst/>
          </a:prstGeom>
          <a:solidFill>
            <a:srgbClr val="FE0072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5" name="Heart 4">
            <a:extLst>
              <a:ext uri="{FF2B5EF4-FFF2-40B4-BE49-F238E27FC236}">
                <a16:creationId xmlns:a16="http://schemas.microsoft.com/office/drawing/2014/main" id="{4C3178F9-5C49-536B-5F7E-CB8C80805F78}"/>
              </a:ext>
            </a:extLst>
          </p:cNvPr>
          <p:cNvSpPr/>
          <p:nvPr/>
        </p:nvSpPr>
        <p:spPr>
          <a:xfrm>
            <a:off x="3654288" y="2179284"/>
            <a:ext cx="655983" cy="536713"/>
          </a:xfrm>
          <a:prstGeom prst="heart">
            <a:avLst/>
          </a:prstGeom>
          <a:solidFill>
            <a:srgbClr val="FE0072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bg1"/>
                </a:solidFill>
              </a:rPr>
              <a:t>2</a:t>
            </a:r>
          </a:p>
        </p:txBody>
      </p:sp>
      <p:sp>
        <p:nvSpPr>
          <p:cNvPr id="6" name="Heart 5">
            <a:extLst>
              <a:ext uri="{FF2B5EF4-FFF2-40B4-BE49-F238E27FC236}">
                <a16:creationId xmlns:a16="http://schemas.microsoft.com/office/drawing/2014/main" id="{34A7DA74-4D87-5D77-5D79-E1C455D1FE6B}"/>
              </a:ext>
            </a:extLst>
          </p:cNvPr>
          <p:cNvSpPr/>
          <p:nvPr/>
        </p:nvSpPr>
        <p:spPr>
          <a:xfrm>
            <a:off x="3654288" y="3082696"/>
            <a:ext cx="655983" cy="536713"/>
          </a:xfrm>
          <a:prstGeom prst="heart">
            <a:avLst/>
          </a:prstGeom>
          <a:solidFill>
            <a:srgbClr val="FE0072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bg1"/>
                </a:solidFill>
              </a:rPr>
              <a:t>3</a:t>
            </a:r>
          </a:p>
        </p:txBody>
      </p:sp>
      <p:sp>
        <p:nvSpPr>
          <p:cNvPr id="7" name="Heart 6">
            <a:extLst>
              <a:ext uri="{FF2B5EF4-FFF2-40B4-BE49-F238E27FC236}">
                <a16:creationId xmlns:a16="http://schemas.microsoft.com/office/drawing/2014/main" id="{A24ABB9A-1DCC-5C83-3B2D-D38E995AE10E}"/>
              </a:ext>
            </a:extLst>
          </p:cNvPr>
          <p:cNvSpPr/>
          <p:nvPr/>
        </p:nvSpPr>
        <p:spPr>
          <a:xfrm>
            <a:off x="3654288" y="3986108"/>
            <a:ext cx="655983" cy="536713"/>
          </a:xfrm>
          <a:prstGeom prst="heart">
            <a:avLst/>
          </a:prstGeom>
          <a:solidFill>
            <a:srgbClr val="FE0072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bg1"/>
                </a:solidFill>
              </a:rPr>
              <a:t>4</a:t>
            </a:r>
          </a:p>
        </p:txBody>
      </p:sp>
      <p:sp>
        <p:nvSpPr>
          <p:cNvPr id="8" name="Heart 7">
            <a:extLst>
              <a:ext uri="{FF2B5EF4-FFF2-40B4-BE49-F238E27FC236}">
                <a16:creationId xmlns:a16="http://schemas.microsoft.com/office/drawing/2014/main" id="{5DF6C3B2-B1CC-08C7-4DA8-B92A351D4DFE}"/>
              </a:ext>
            </a:extLst>
          </p:cNvPr>
          <p:cNvSpPr/>
          <p:nvPr/>
        </p:nvSpPr>
        <p:spPr>
          <a:xfrm>
            <a:off x="3654288" y="4889521"/>
            <a:ext cx="655983" cy="536713"/>
          </a:xfrm>
          <a:prstGeom prst="heart">
            <a:avLst/>
          </a:prstGeom>
          <a:solidFill>
            <a:srgbClr val="FE0072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bg1"/>
                </a:solidFill>
              </a:rPr>
              <a:t>5</a:t>
            </a: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3479D446-DC08-1445-AD61-CB9944D4C57E}"/>
              </a:ext>
            </a:extLst>
          </p:cNvPr>
          <p:cNvSpPr/>
          <p:nvPr/>
        </p:nvSpPr>
        <p:spPr>
          <a:xfrm>
            <a:off x="7881730" y="1275872"/>
            <a:ext cx="2385391" cy="665922"/>
          </a:xfrm>
          <a:prstGeom prst="roundRect">
            <a:avLst/>
          </a:prstGeom>
          <a:solidFill>
            <a:srgbClr val="FEBBF0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chemeClr val="bg1"/>
                </a:solidFill>
              </a:rPr>
              <a:t>sing</a:t>
            </a:r>
            <a:r>
              <a:rPr lang="en-US" sz="3600" dirty="0">
                <a:solidFill>
                  <a:schemeClr val="bg1"/>
                </a:solidFill>
                <a:highlight>
                  <a:srgbClr val="00FF00"/>
                </a:highlight>
              </a:rPr>
              <a:t>ing</a:t>
            </a: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DDD163B5-BD3A-2544-2EA5-71DF983E2DD0}"/>
              </a:ext>
            </a:extLst>
          </p:cNvPr>
          <p:cNvSpPr/>
          <p:nvPr/>
        </p:nvSpPr>
        <p:spPr>
          <a:xfrm>
            <a:off x="7881730" y="2131158"/>
            <a:ext cx="2385391" cy="665922"/>
          </a:xfrm>
          <a:prstGeom prst="roundRect">
            <a:avLst/>
          </a:prstGeom>
          <a:solidFill>
            <a:srgbClr val="FEBBF0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chemeClr val="bg1"/>
                </a:solidFill>
              </a:rPr>
              <a:t>danc</a:t>
            </a:r>
            <a:r>
              <a:rPr lang="en-US" sz="3600" dirty="0">
                <a:solidFill>
                  <a:schemeClr val="bg1"/>
                </a:solidFill>
                <a:highlight>
                  <a:srgbClr val="00FF00"/>
                </a:highlight>
              </a:rPr>
              <a:t>ing</a:t>
            </a: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0D8F1C71-FE3A-0DFA-355C-7BC5EFBFC15C}"/>
              </a:ext>
            </a:extLst>
          </p:cNvPr>
          <p:cNvSpPr/>
          <p:nvPr/>
        </p:nvSpPr>
        <p:spPr>
          <a:xfrm>
            <a:off x="7881730" y="2986444"/>
            <a:ext cx="2385391" cy="665922"/>
          </a:xfrm>
          <a:prstGeom prst="roundRect">
            <a:avLst/>
          </a:prstGeom>
          <a:solidFill>
            <a:srgbClr val="FEBBF0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chemeClr val="bg1"/>
                </a:solidFill>
              </a:rPr>
              <a:t>draw</a:t>
            </a:r>
            <a:r>
              <a:rPr lang="en-US" sz="3600" dirty="0">
                <a:solidFill>
                  <a:schemeClr val="bg1"/>
                </a:solidFill>
                <a:highlight>
                  <a:srgbClr val="00FF00"/>
                </a:highlight>
              </a:rPr>
              <a:t>ing</a:t>
            </a: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FBBA8679-91D7-2612-5810-12E023D8D8CD}"/>
              </a:ext>
            </a:extLst>
          </p:cNvPr>
          <p:cNvSpPr/>
          <p:nvPr/>
        </p:nvSpPr>
        <p:spPr>
          <a:xfrm>
            <a:off x="7881730" y="3841730"/>
            <a:ext cx="2385391" cy="665922"/>
          </a:xfrm>
          <a:prstGeom prst="roundRect">
            <a:avLst/>
          </a:prstGeom>
          <a:solidFill>
            <a:srgbClr val="FEBBF0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chemeClr val="bg1"/>
                </a:solidFill>
              </a:rPr>
              <a:t>read</a:t>
            </a:r>
            <a:r>
              <a:rPr lang="en-US" sz="3600" dirty="0">
                <a:solidFill>
                  <a:schemeClr val="bg1"/>
                </a:solidFill>
                <a:highlight>
                  <a:srgbClr val="00FF00"/>
                </a:highlight>
              </a:rPr>
              <a:t>ing</a:t>
            </a: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90C5998C-008D-79F0-0174-2330D58C66E3}"/>
              </a:ext>
            </a:extLst>
          </p:cNvPr>
          <p:cNvSpPr/>
          <p:nvPr/>
        </p:nvSpPr>
        <p:spPr>
          <a:xfrm>
            <a:off x="7881730" y="4697014"/>
            <a:ext cx="2385391" cy="665922"/>
          </a:xfrm>
          <a:prstGeom prst="roundRect">
            <a:avLst/>
          </a:prstGeom>
          <a:solidFill>
            <a:srgbClr val="FEBBF0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sz="3600" dirty="0">
                <a:solidFill>
                  <a:schemeClr val="bg1"/>
                </a:solidFill>
              </a:rPr>
              <a:t>paint</a:t>
            </a:r>
            <a:r>
              <a:rPr lang="en-US" sz="3600" dirty="0">
                <a:solidFill>
                  <a:schemeClr val="bg1"/>
                </a:solidFill>
                <a:highlight>
                  <a:srgbClr val="00FF00"/>
                </a:highlight>
              </a:rPr>
              <a:t>ing</a:t>
            </a:r>
          </a:p>
        </p:txBody>
      </p: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5797DDD3-C726-68CC-A17B-53A601C454BB}"/>
              </a:ext>
            </a:extLst>
          </p:cNvPr>
          <p:cNvCxnSpPr>
            <a:endCxn id="11" idx="1"/>
          </p:cNvCxnSpPr>
          <p:nvPr/>
        </p:nvCxnSpPr>
        <p:spPr>
          <a:xfrm>
            <a:off x="4310271" y="1627144"/>
            <a:ext cx="3571459" cy="1692261"/>
          </a:xfrm>
          <a:prstGeom prst="straightConnector1">
            <a:avLst/>
          </a:prstGeom>
          <a:ln w="38100">
            <a:solidFill>
              <a:srgbClr val="34BEDB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FF13329D-5C2F-72BD-7968-0C67C7A53CC0}"/>
              </a:ext>
            </a:extLst>
          </p:cNvPr>
          <p:cNvCxnSpPr>
            <a:cxnSpLocks/>
          </p:cNvCxnSpPr>
          <p:nvPr/>
        </p:nvCxnSpPr>
        <p:spPr>
          <a:xfrm>
            <a:off x="4310270" y="2490268"/>
            <a:ext cx="3462130" cy="12867"/>
          </a:xfrm>
          <a:prstGeom prst="straightConnector1">
            <a:avLst/>
          </a:prstGeom>
          <a:ln w="38100">
            <a:solidFill>
              <a:srgbClr val="34BEDB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C6FECF0C-74B5-38D8-57E9-FFD6876D9DDA}"/>
              </a:ext>
            </a:extLst>
          </p:cNvPr>
          <p:cNvCxnSpPr>
            <a:cxnSpLocks/>
            <a:endCxn id="12" idx="1"/>
          </p:cNvCxnSpPr>
          <p:nvPr/>
        </p:nvCxnSpPr>
        <p:spPr>
          <a:xfrm>
            <a:off x="4220818" y="3275325"/>
            <a:ext cx="3660912" cy="899366"/>
          </a:xfrm>
          <a:prstGeom prst="straightConnector1">
            <a:avLst/>
          </a:prstGeom>
          <a:ln w="38100">
            <a:solidFill>
              <a:srgbClr val="34BEDB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272AA59B-DA0D-8EEA-9919-593722B2A931}"/>
              </a:ext>
            </a:extLst>
          </p:cNvPr>
          <p:cNvCxnSpPr>
            <a:cxnSpLocks/>
            <a:endCxn id="9" idx="1"/>
          </p:cNvCxnSpPr>
          <p:nvPr/>
        </p:nvCxnSpPr>
        <p:spPr>
          <a:xfrm flipV="1">
            <a:off x="4265544" y="1608833"/>
            <a:ext cx="3616186" cy="2649678"/>
          </a:xfrm>
          <a:prstGeom prst="straightConnector1">
            <a:avLst/>
          </a:prstGeom>
          <a:ln w="38100">
            <a:solidFill>
              <a:srgbClr val="34BEDB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0E2E2402-C23A-256F-7338-C49ABDDC7BB9}"/>
              </a:ext>
            </a:extLst>
          </p:cNvPr>
          <p:cNvCxnSpPr>
            <a:cxnSpLocks/>
            <a:endCxn id="13" idx="1"/>
          </p:cNvCxnSpPr>
          <p:nvPr/>
        </p:nvCxnSpPr>
        <p:spPr>
          <a:xfrm flipV="1">
            <a:off x="4310270" y="5029975"/>
            <a:ext cx="3571460" cy="32811"/>
          </a:xfrm>
          <a:prstGeom prst="straightConnector1">
            <a:avLst/>
          </a:prstGeom>
          <a:ln w="38100">
            <a:solidFill>
              <a:srgbClr val="34BEDB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604211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900"/>
                            </p:stCondLst>
                            <p:childTnLst>
                              <p:par>
                                <p:cTn id="13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850"/>
                            </p:stCondLst>
                            <p:childTnLst>
                              <p:par>
                                <p:cTn id="21" presetID="17" presetClass="entr" presetSubtype="1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350"/>
                            </p:stCondLst>
                            <p:childTnLst>
                              <p:par>
                                <p:cTn id="26" presetID="17" presetClass="entr" presetSubtype="1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850"/>
                            </p:stCondLst>
                            <p:childTnLst>
                              <p:par>
                                <p:cTn id="31" presetID="17" presetClass="entr" presetSubtype="1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4350"/>
                            </p:stCondLst>
                            <p:childTnLst>
                              <p:par>
                                <p:cTn id="36" presetID="17" presetClass="entr" presetSubtype="1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850"/>
                            </p:stCondLst>
                            <p:childTnLst>
                              <p:par>
                                <p:cTn id="41" presetID="17" presetClass="entr" presetSubtype="1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350"/>
                            </p:stCondLst>
                            <p:childTnLst>
                              <p:par>
                                <p:cTn id="46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 tmFilter="0,0; .5, 1; 1, 1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6150"/>
                            </p:stCondLst>
                            <p:childTnLst>
                              <p:par>
                                <p:cTn id="54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500" tmFilter="0,0; .5, 1; 1, 1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6950"/>
                            </p:stCondLst>
                            <p:childTnLst>
                              <p:par>
                                <p:cTn id="62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500" tmFilter="0,0; .5, 1; 1, 1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7750"/>
                            </p:stCondLst>
                            <p:childTnLst>
                              <p:par>
                                <p:cTn id="70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500" tmFilter="0,0; .5, 1; 1, 1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8550"/>
                            </p:stCondLst>
                            <p:childTnLst>
                              <p:par>
                                <p:cTn id="78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500" tmFilter="0,0; .5, 1; 1, 1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5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6" fill="hold">
                      <p:stCondLst>
                        <p:cond delay="0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1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8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9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9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9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4" dur="1201" fill="hold"/>
                                        <p:tgtEl>
                                          <p:spTgt spid="2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100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1" fill="hold">
                      <p:stCondLst>
                        <p:cond delay="0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21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0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0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0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0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9" dur="1227" fill="hold"/>
                                        <p:tgtEl>
                                          <p:spTgt spid="1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15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6" fill="hold">
                      <p:stCondLst>
                        <p:cond delay="0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21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4" dur="1306" fill="hold"/>
                                        <p:tgtEl>
                                          <p:spTgt spid="2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30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1" fill="hold">
                      <p:stCondLst>
                        <p:cond delay="0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21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3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3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3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3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39" dur="1332" fill="hold"/>
                                        <p:tgtEl>
                                          <p:spTgt spid="2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0" fill="hold">
                      <p:stCondLst>
                        <p:cond delay="indefinite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45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6" fill="hold">
                      <p:stCondLst>
                        <p:cond delay="0"/>
                      </p:stCondLst>
                      <p:childTnLst>
                        <p:par>
                          <p:cTn id="147" fill="hold">
                            <p:stCondLst>
                              <p:cond delay="0"/>
                            </p:stCondLst>
                            <p:childTnLst>
                              <p:par>
                                <p:cTn id="148" presetID="21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4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5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5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5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3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54" dur="1201" fill="hold"/>
                                        <p:tgtEl>
                                          <p:spTgt spid="2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5" fill="hold">
                      <p:stCondLst>
                        <p:cond delay="indefinite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audio>
              <p:cMediaNode vol="80000" showWhenStopped="0">
                <p:cTn id="16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9"/>
                </p:tgtEl>
              </p:cMediaNode>
            </p:audio>
            <p:audio>
              <p:cMediaNode vol="80000" showWhenStopped="0">
                <p:cTn id="16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0"/>
                </p:tgtEl>
              </p:cMediaNode>
            </p:audio>
            <p:audio>
              <p:cMediaNode vol="80000" showWhenStopped="0">
                <p:cTn id="16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1"/>
                </p:tgtEl>
              </p:cMediaNode>
            </p:audio>
            <p:audio>
              <p:cMediaNode vol="80000" showWhenStopped="0">
                <p:cTn id="16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2"/>
                </p:tgtEl>
              </p:cMediaNode>
            </p:audio>
            <p:audio>
              <p:cMediaNode vol="80000" showWhenStopped="0">
                <p:cTn id="16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3"/>
                </p:tgtEl>
              </p:cMediaNode>
            </p:audio>
          </p:childTnLst>
        </p:cTn>
      </p:par>
    </p:tnLst>
    <p:bldLst>
      <p:bldP spid="2" grpId="0" animBg="1"/>
      <p:bldP spid="3" grpId="0" animBg="1"/>
      <p:bldP spid="4" grpId="0" animBg="1"/>
      <p:bldP spid="4" grpId="1" animBg="1"/>
      <p:bldP spid="5" grpId="0" animBg="1"/>
      <p:bldP spid="5" grpId="1" animBg="1"/>
      <p:bldP spid="6" grpId="0" animBg="1"/>
      <p:bldP spid="6" grpId="1" animBg="1"/>
      <p:bldP spid="7" grpId="0" animBg="1"/>
      <p:bldP spid="7" grpId="1" animBg="1"/>
      <p:bldP spid="8" grpId="0" animBg="1"/>
      <p:bldP spid="8" grpId="1" animBg="1"/>
      <p:bldP spid="9" grpId="0" animBg="1"/>
      <p:bldP spid="10" grpId="0" animBg="1"/>
      <p:bldP spid="11" grpId="0" animBg="1"/>
      <p:bldP spid="12" grpId="0" animBg="1"/>
      <p:bldP spid="1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7994" y="0"/>
            <a:ext cx="10506272" cy="6867980"/>
          </a:xfrm>
          <a:prstGeom prst="rect">
            <a:avLst/>
          </a:prstGeom>
        </p:spPr>
      </p:pic>
      <p:sp>
        <p:nvSpPr>
          <p:cNvPr id="6" name="Oval 5"/>
          <p:cNvSpPr/>
          <p:nvPr/>
        </p:nvSpPr>
        <p:spPr>
          <a:xfrm>
            <a:off x="2183361" y="646504"/>
            <a:ext cx="5654351" cy="5435490"/>
          </a:xfrm>
          <a:prstGeom prst="ellipse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i="1" dirty="0"/>
              <a:t>Listening</a:t>
            </a:r>
          </a:p>
          <a:p>
            <a:pPr algn="ctr"/>
            <a:endParaRPr lang="en-US" sz="6600" i="1" dirty="0"/>
          </a:p>
          <a:p>
            <a:pPr algn="ctr"/>
            <a:endParaRPr lang="en-US" sz="6600" i="1" dirty="0"/>
          </a:p>
          <a:p>
            <a:pPr algn="ctr"/>
            <a:endParaRPr lang="en-US" sz="6600" i="1" dirty="0"/>
          </a:p>
          <a:p>
            <a:pPr algn="ctr"/>
            <a:endParaRPr lang="en-US" sz="3600" i="1" dirty="0"/>
          </a:p>
        </p:txBody>
      </p:sp>
      <p:sp>
        <p:nvSpPr>
          <p:cNvPr id="5" name="Speech Bubble: Rectangle with Corners Rounded 4">
            <a:extLst>
              <a:ext uri="{FF2B5EF4-FFF2-40B4-BE49-F238E27FC236}">
                <a16:creationId xmlns:a16="http://schemas.microsoft.com/office/drawing/2014/main" id="{C00DB1BA-4391-DC9F-FB68-0C6C9F69559E}"/>
              </a:ext>
            </a:extLst>
          </p:cNvPr>
          <p:cNvSpPr/>
          <p:nvPr/>
        </p:nvSpPr>
        <p:spPr>
          <a:xfrm>
            <a:off x="1789043" y="2728311"/>
            <a:ext cx="2474844" cy="715618"/>
          </a:xfrm>
          <a:prstGeom prst="wedgeRoundRectCallout">
            <a:avLst>
              <a:gd name="adj1" fmla="val 47102"/>
              <a:gd name="adj2" fmla="val 91071"/>
              <a:gd name="adj3" fmla="val 16667"/>
            </a:avLst>
          </a:prstGeom>
          <a:solidFill>
            <a:schemeClr val="bg1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i="1" dirty="0">
                <a:solidFill>
                  <a:srgbClr val="C00000"/>
                </a:solidFill>
              </a:rPr>
              <a:t>Do your friends like dancing?</a:t>
            </a:r>
          </a:p>
        </p:txBody>
      </p:sp>
      <p:sp>
        <p:nvSpPr>
          <p:cNvPr id="7" name="Speech Bubble: Rectangle with Corners Rounded 6">
            <a:extLst>
              <a:ext uri="{FF2B5EF4-FFF2-40B4-BE49-F238E27FC236}">
                <a16:creationId xmlns:a16="http://schemas.microsoft.com/office/drawing/2014/main" id="{BED40CD9-5397-75E2-2DB9-F6B19F1238BA}"/>
              </a:ext>
            </a:extLst>
          </p:cNvPr>
          <p:cNvSpPr/>
          <p:nvPr/>
        </p:nvSpPr>
        <p:spPr>
          <a:xfrm>
            <a:off x="5225142" y="2912164"/>
            <a:ext cx="2474844" cy="715618"/>
          </a:xfrm>
          <a:prstGeom prst="wedgeRoundRectCallout">
            <a:avLst>
              <a:gd name="adj1" fmla="val -78199"/>
              <a:gd name="adj2" fmla="val 117460"/>
              <a:gd name="adj3" fmla="val 16667"/>
            </a:avLst>
          </a:prstGeom>
          <a:solidFill>
            <a:schemeClr val="bg1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i="1" dirty="0">
                <a:solidFill>
                  <a:srgbClr val="00B050"/>
                </a:solidFill>
              </a:rPr>
              <a:t>Yes, they do.</a:t>
            </a:r>
          </a:p>
        </p:txBody>
      </p:sp>
      <p:sp>
        <p:nvSpPr>
          <p:cNvPr id="8" name="Speech Bubble: Rectangle with Corners Rounded 7">
            <a:extLst>
              <a:ext uri="{FF2B5EF4-FFF2-40B4-BE49-F238E27FC236}">
                <a16:creationId xmlns:a16="http://schemas.microsoft.com/office/drawing/2014/main" id="{555FB1B9-5F1A-65BB-AB7B-53CB3B468E1E}"/>
              </a:ext>
            </a:extLst>
          </p:cNvPr>
          <p:cNvSpPr/>
          <p:nvPr/>
        </p:nvSpPr>
        <p:spPr>
          <a:xfrm>
            <a:off x="1926769" y="4047343"/>
            <a:ext cx="2474844" cy="715618"/>
          </a:xfrm>
          <a:prstGeom prst="wedgeRoundRectCallout">
            <a:avLst>
              <a:gd name="adj1" fmla="val 47102"/>
              <a:gd name="adj2" fmla="val 91071"/>
              <a:gd name="adj3" fmla="val 16667"/>
            </a:avLst>
          </a:prstGeom>
          <a:solidFill>
            <a:schemeClr val="bg1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i="1" dirty="0">
                <a:solidFill>
                  <a:srgbClr val="C00000"/>
                </a:solidFill>
              </a:rPr>
              <a:t>Do your friends like singing?</a:t>
            </a:r>
          </a:p>
        </p:txBody>
      </p:sp>
      <p:sp>
        <p:nvSpPr>
          <p:cNvPr id="9" name="Speech Bubble: Rectangle with Corners Rounded 8">
            <a:extLst>
              <a:ext uri="{FF2B5EF4-FFF2-40B4-BE49-F238E27FC236}">
                <a16:creationId xmlns:a16="http://schemas.microsoft.com/office/drawing/2014/main" id="{20A7A744-2602-8826-AD03-DD1364EBBC14}"/>
              </a:ext>
            </a:extLst>
          </p:cNvPr>
          <p:cNvSpPr/>
          <p:nvPr/>
        </p:nvSpPr>
        <p:spPr>
          <a:xfrm>
            <a:off x="5362868" y="4231196"/>
            <a:ext cx="2474844" cy="715618"/>
          </a:xfrm>
          <a:prstGeom prst="wedgeRoundRectCallout">
            <a:avLst>
              <a:gd name="adj1" fmla="val -78199"/>
              <a:gd name="adj2" fmla="val 117460"/>
              <a:gd name="adj3" fmla="val 16667"/>
            </a:avLst>
          </a:prstGeom>
          <a:solidFill>
            <a:schemeClr val="bg1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i="1" dirty="0">
                <a:solidFill>
                  <a:srgbClr val="00B050"/>
                </a:solidFill>
              </a:rPr>
              <a:t>No, they don’t.</a:t>
            </a:r>
          </a:p>
        </p:txBody>
      </p:sp>
    </p:spTree>
    <p:extLst>
      <p:ext uri="{BB962C8B-B14F-4D97-AF65-F5344CB8AC3E}">
        <p14:creationId xmlns:p14="http://schemas.microsoft.com/office/powerpoint/2010/main" val="11448158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8" grpId="0" animBg="1"/>
      <p:bldP spid="9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1" name="Picture 5">
            <a:extLst>
              <a:ext uri="{FF2B5EF4-FFF2-40B4-BE49-F238E27FC236}">
                <a16:creationId xmlns:a16="http://schemas.microsoft.com/office/drawing/2014/main" id="{F0CEDB1E-52D5-9D4D-BEF0-CFF06A6A614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6680" y="-106680"/>
            <a:ext cx="12405360" cy="72070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ubtitle 2">
            <a:extLst>
              <a:ext uri="{FF2B5EF4-FFF2-40B4-BE49-F238E27FC236}">
                <a16:creationId xmlns:a16="http://schemas.microsoft.com/office/drawing/2014/main" id="{D8EEBFCC-01AB-8EEB-E5F7-4D0FE546C37C}"/>
              </a:ext>
            </a:extLst>
          </p:cNvPr>
          <p:cNvSpPr txBox="1">
            <a:spLocks/>
          </p:cNvSpPr>
          <p:nvPr/>
        </p:nvSpPr>
        <p:spPr>
          <a:xfrm>
            <a:off x="243840" y="310216"/>
            <a:ext cx="11689080" cy="679015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3600" b="1" dirty="0"/>
              <a:t>                       </a:t>
            </a:r>
            <a:r>
              <a:rPr lang="en-US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Tuesday      September       27</a:t>
            </a:r>
            <a:r>
              <a:rPr lang="en-US" sz="3600" b="1" baseline="30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</a:t>
            </a:r>
            <a:r>
              <a:rPr lang="en-US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2022</a:t>
            </a:r>
          </a:p>
          <a:p>
            <a:pPr marL="0" indent="0">
              <a:buNone/>
            </a:pPr>
            <a:r>
              <a:rPr lang="en-US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</a:t>
            </a:r>
            <a:r>
              <a:rPr lang="en-US" sz="36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Unit 1. My friends – Lesson 3.2</a:t>
            </a:r>
            <a:endParaRPr lang="en-US" sz="36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3600">
                <a:solidFill>
                  <a:schemeClr val="bg1"/>
                </a:solidFill>
              </a:rPr>
              <a:t>   </a:t>
            </a:r>
            <a:r>
              <a:rPr lang="en-US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en-US" sz="36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en-US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7711136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1">
            <a:hlinkClick r:id="" action="ppaction://media"/>
            <a:extLst>
              <a:ext uri="{FF2B5EF4-FFF2-40B4-BE49-F238E27FC236}">
                <a16:creationId xmlns:a16="http://schemas.microsoft.com/office/drawing/2014/main" id="{E148075D-D5A8-01D3-C13A-F051D77D6310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695434" y="2074370"/>
            <a:ext cx="487363" cy="487363"/>
          </a:xfrm>
          <a:prstGeom prst="rect">
            <a:avLst/>
          </a:prstGeom>
        </p:spPr>
      </p:pic>
      <p:grpSp>
        <p:nvGrpSpPr>
          <p:cNvPr id="34" name="Group 33">
            <a:extLst>
              <a:ext uri="{FF2B5EF4-FFF2-40B4-BE49-F238E27FC236}">
                <a16:creationId xmlns:a16="http://schemas.microsoft.com/office/drawing/2014/main" id="{BF7F0720-F7D9-1D57-C7FF-46A603FF535B}"/>
              </a:ext>
            </a:extLst>
          </p:cNvPr>
          <p:cNvGrpSpPr/>
          <p:nvPr/>
        </p:nvGrpSpPr>
        <p:grpSpPr>
          <a:xfrm>
            <a:off x="253318" y="159854"/>
            <a:ext cx="964098" cy="769441"/>
            <a:chOff x="218662" y="216415"/>
            <a:chExt cx="964098" cy="769441"/>
          </a:xfrm>
        </p:grpSpPr>
        <p:sp>
          <p:nvSpPr>
            <p:cNvPr id="35" name="Flowchart: Off-page Connector 34">
              <a:extLst>
                <a:ext uri="{FF2B5EF4-FFF2-40B4-BE49-F238E27FC236}">
                  <a16:creationId xmlns:a16="http://schemas.microsoft.com/office/drawing/2014/main" id="{382F3A08-0C68-B667-189E-EFA20BC15D98}"/>
                </a:ext>
              </a:extLst>
            </p:cNvPr>
            <p:cNvSpPr/>
            <p:nvPr/>
          </p:nvSpPr>
          <p:spPr>
            <a:xfrm rot="16200000" flipH="1">
              <a:off x="422415" y="160118"/>
              <a:ext cx="556592" cy="964098"/>
            </a:xfrm>
            <a:prstGeom prst="flowChartOffpageConnector">
              <a:avLst/>
            </a:prstGeom>
            <a:solidFill>
              <a:srgbClr val="0070C0"/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dirty="0">
                <a:solidFill>
                  <a:schemeClr val="bg1"/>
                </a:solidFill>
              </a:endParaRPr>
            </a:p>
          </p:txBody>
        </p: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5816C052-8204-9C4E-DC5A-4EA9C11831AC}"/>
                </a:ext>
              </a:extLst>
            </p:cNvPr>
            <p:cNvSpPr txBox="1"/>
            <p:nvPr/>
          </p:nvSpPr>
          <p:spPr>
            <a:xfrm>
              <a:off x="437321" y="216415"/>
              <a:ext cx="467139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400" b="1" dirty="0">
                  <a:solidFill>
                    <a:schemeClr val="bg1"/>
                  </a:solidFill>
                </a:rPr>
                <a:t>D</a:t>
              </a:r>
            </a:p>
          </p:txBody>
        </p:sp>
      </p:grpSp>
      <p:sp>
        <p:nvSpPr>
          <p:cNvPr id="37" name="TextBox 36">
            <a:extLst>
              <a:ext uri="{FF2B5EF4-FFF2-40B4-BE49-F238E27FC236}">
                <a16:creationId xmlns:a16="http://schemas.microsoft.com/office/drawing/2014/main" id="{BE704201-A061-527A-399E-C6A76ED8AD9D}"/>
              </a:ext>
            </a:extLst>
          </p:cNvPr>
          <p:cNvSpPr txBox="1"/>
          <p:nvPr/>
        </p:nvSpPr>
        <p:spPr>
          <a:xfrm>
            <a:off x="1217416" y="314703"/>
            <a:ext cx="491986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/>
              <a:t>1. Look and listen.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672572F-3E2D-C3A9-2804-1F0CD1CFFA8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53317" y="1315106"/>
            <a:ext cx="6619875" cy="3314700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08007D08-8588-49D5-FD68-8053143445FD}"/>
              </a:ext>
            </a:extLst>
          </p:cNvPr>
          <p:cNvCxnSpPr/>
          <p:nvPr/>
        </p:nvCxnSpPr>
        <p:spPr>
          <a:xfrm>
            <a:off x="3342290" y="4035972"/>
            <a:ext cx="2669627" cy="1187669"/>
          </a:xfrm>
          <a:prstGeom prst="straightConnector1">
            <a:avLst/>
          </a:prstGeom>
          <a:ln w="38100">
            <a:solidFill>
              <a:srgbClr val="FE007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365A705B-246B-AD13-05D7-1E7F7F4BDDA7}"/>
              </a:ext>
            </a:extLst>
          </p:cNvPr>
          <p:cNvSpPr/>
          <p:nvPr/>
        </p:nvSpPr>
        <p:spPr>
          <a:xfrm>
            <a:off x="4677103" y="5307724"/>
            <a:ext cx="2953407" cy="924910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dirty="0"/>
              <a:t>drawing</a:t>
            </a:r>
          </a:p>
        </p:txBody>
      </p:sp>
    </p:spTree>
    <p:extLst>
      <p:ext uri="{BB962C8B-B14F-4D97-AF65-F5344CB8AC3E}">
        <p14:creationId xmlns:p14="http://schemas.microsoft.com/office/powerpoint/2010/main" val="41701002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 tmFilter="0,0; .5, 1; 1, 1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3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2" dur="12042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  <p:bldLst>
      <p:bldP spid="37" grpId="0"/>
      <p:bldP spid="6" grpId="0" uiExpand="1" build="p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2">
            <a:hlinkClick r:id="" action="ppaction://media"/>
            <a:extLst>
              <a:ext uri="{FF2B5EF4-FFF2-40B4-BE49-F238E27FC236}">
                <a16:creationId xmlns:a16="http://schemas.microsoft.com/office/drawing/2014/main" id="{359CC83E-729D-5F85-A1CB-AF09030989AD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929674" y="2011308"/>
            <a:ext cx="487363" cy="487363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AD4172CA-0578-C5BD-58EB-F933AEE34E9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53317" y="1076750"/>
            <a:ext cx="6581775" cy="3590925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grpSp>
        <p:nvGrpSpPr>
          <p:cNvPr id="34" name="Group 33">
            <a:extLst>
              <a:ext uri="{FF2B5EF4-FFF2-40B4-BE49-F238E27FC236}">
                <a16:creationId xmlns:a16="http://schemas.microsoft.com/office/drawing/2014/main" id="{BF7F0720-F7D9-1D57-C7FF-46A603FF535B}"/>
              </a:ext>
            </a:extLst>
          </p:cNvPr>
          <p:cNvGrpSpPr/>
          <p:nvPr/>
        </p:nvGrpSpPr>
        <p:grpSpPr>
          <a:xfrm>
            <a:off x="253318" y="159854"/>
            <a:ext cx="964098" cy="769441"/>
            <a:chOff x="218662" y="216415"/>
            <a:chExt cx="964098" cy="769441"/>
          </a:xfrm>
        </p:grpSpPr>
        <p:sp>
          <p:nvSpPr>
            <p:cNvPr id="35" name="Flowchart: Off-page Connector 34">
              <a:extLst>
                <a:ext uri="{FF2B5EF4-FFF2-40B4-BE49-F238E27FC236}">
                  <a16:creationId xmlns:a16="http://schemas.microsoft.com/office/drawing/2014/main" id="{382F3A08-0C68-B667-189E-EFA20BC15D98}"/>
                </a:ext>
              </a:extLst>
            </p:cNvPr>
            <p:cNvSpPr/>
            <p:nvPr/>
          </p:nvSpPr>
          <p:spPr>
            <a:xfrm rot="16200000" flipH="1">
              <a:off x="422415" y="160118"/>
              <a:ext cx="556592" cy="964098"/>
            </a:xfrm>
            <a:prstGeom prst="flowChartOffpageConnector">
              <a:avLst/>
            </a:prstGeom>
            <a:solidFill>
              <a:srgbClr val="0070C0"/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dirty="0">
                <a:solidFill>
                  <a:schemeClr val="bg1"/>
                </a:solidFill>
              </a:endParaRPr>
            </a:p>
          </p:txBody>
        </p: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5816C052-8204-9C4E-DC5A-4EA9C11831AC}"/>
                </a:ext>
              </a:extLst>
            </p:cNvPr>
            <p:cNvSpPr txBox="1"/>
            <p:nvPr/>
          </p:nvSpPr>
          <p:spPr>
            <a:xfrm>
              <a:off x="437321" y="216415"/>
              <a:ext cx="467139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400" b="1" dirty="0">
                  <a:solidFill>
                    <a:schemeClr val="bg1"/>
                  </a:solidFill>
                </a:rPr>
                <a:t>D</a:t>
              </a:r>
            </a:p>
          </p:txBody>
        </p:sp>
      </p:grpSp>
      <p:sp>
        <p:nvSpPr>
          <p:cNvPr id="37" name="TextBox 36">
            <a:extLst>
              <a:ext uri="{FF2B5EF4-FFF2-40B4-BE49-F238E27FC236}">
                <a16:creationId xmlns:a16="http://schemas.microsoft.com/office/drawing/2014/main" id="{BE704201-A061-527A-399E-C6A76ED8AD9D}"/>
              </a:ext>
            </a:extLst>
          </p:cNvPr>
          <p:cNvSpPr txBox="1"/>
          <p:nvPr/>
        </p:nvSpPr>
        <p:spPr>
          <a:xfrm>
            <a:off x="1217416" y="314703"/>
            <a:ext cx="491986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/>
              <a:t>1. Look and listen.</a:t>
            </a:r>
          </a:p>
        </p:txBody>
      </p: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08007D08-8588-49D5-FD68-8053143445FD}"/>
              </a:ext>
            </a:extLst>
          </p:cNvPr>
          <p:cNvCxnSpPr>
            <a:cxnSpLocks/>
          </p:cNvCxnSpPr>
          <p:nvPr/>
        </p:nvCxnSpPr>
        <p:spPr>
          <a:xfrm>
            <a:off x="5192110" y="3699641"/>
            <a:ext cx="819807" cy="1524000"/>
          </a:xfrm>
          <a:prstGeom prst="straightConnector1">
            <a:avLst/>
          </a:prstGeom>
          <a:ln w="38100">
            <a:solidFill>
              <a:srgbClr val="FE007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365A705B-246B-AD13-05D7-1E7F7F4BDDA7}"/>
              </a:ext>
            </a:extLst>
          </p:cNvPr>
          <p:cNvSpPr/>
          <p:nvPr/>
        </p:nvSpPr>
        <p:spPr>
          <a:xfrm>
            <a:off x="4677103" y="5307724"/>
            <a:ext cx="2953407" cy="924910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dirty="0"/>
              <a:t>Reading.</a:t>
            </a:r>
          </a:p>
        </p:txBody>
      </p:sp>
    </p:spTree>
    <p:extLst>
      <p:ext uri="{BB962C8B-B14F-4D97-AF65-F5344CB8AC3E}">
        <p14:creationId xmlns:p14="http://schemas.microsoft.com/office/powerpoint/2010/main" val="114358854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 tmFilter="0,0; .5, 1; 1, 1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3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7" dur="11990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37" grpId="0"/>
      <p:bldP spid="6" grpId="0" uiExpand="1" build="p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3">
            <a:hlinkClick r:id="" action="ppaction://media"/>
            <a:extLst>
              <a:ext uri="{FF2B5EF4-FFF2-40B4-BE49-F238E27FC236}">
                <a16:creationId xmlns:a16="http://schemas.microsoft.com/office/drawing/2014/main" id="{6732105A-8403-E1FC-23DD-8650188B5481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654063" y="1514070"/>
            <a:ext cx="487363" cy="487363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5B07CA4F-6D04-B700-971F-FBBCF69EE8D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8574" y="899478"/>
            <a:ext cx="6638925" cy="4257675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grpSp>
        <p:nvGrpSpPr>
          <p:cNvPr id="34" name="Group 33">
            <a:extLst>
              <a:ext uri="{FF2B5EF4-FFF2-40B4-BE49-F238E27FC236}">
                <a16:creationId xmlns:a16="http://schemas.microsoft.com/office/drawing/2014/main" id="{BF7F0720-F7D9-1D57-C7FF-46A603FF535B}"/>
              </a:ext>
            </a:extLst>
          </p:cNvPr>
          <p:cNvGrpSpPr/>
          <p:nvPr/>
        </p:nvGrpSpPr>
        <p:grpSpPr>
          <a:xfrm>
            <a:off x="253318" y="159854"/>
            <a:ext cx="964098" cy="769441"/>
            <a:chOff x="218662" y="216415"/>
            <a:chExt cx="964098" cy="769441"/>
          </a:xfrm>
        </p:grpSpPr>
        <p:sp>
          <p:nvSpPr>
            <p:cNvPr id="35" name="Flowchart: Off-page Connector 34">
              <a:extLst>
                <a:ext uri="{FF2B5EF4-FFF2-40B4-BE49-F238E27FC236}">
                  <a16:creationId xmlns:a16="http://schemas.microsoft.com/office/drawing/2014/main" id="{382F3A08-0C68-B667-189E-EFA20BC15D98}"/>
                </a:ext>
              </a:extLst>
            </p:cNvPr>
            <p:cNvSpPr/>
            <p:nvPr/>
          </p:nvSpPr>
          <p:spPr>
            <a:xfrm rot="16200000" flipH="1">
              <a:off x="422415" y="160118"/>
              <a:ext cx="556592" cy="964098"/>
            </a:xfrm>
            <a:prstGeom prst="flowChartOffpageConnector">
              <a:avLst/>
            </a:prstGeom>
            <a:solidFill>
              <a:srgbClr val="0070C0"/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dirty="0">
                <a:solidFill>
                  <a:schemeClr val="bg1"/>
                </a:solidFill>
              </a:endParaRPr>
            </a:p>
          </p:txBody>
        </p: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5816C052-8204-9C4E-DC5A-4EA9C11831AC}"/>
                </a:ext>
              </a:extLst>
            </p:cNvPr>
            <p:cNvSpPr txBox="1"/>
            <p:nvPr/>
          </p:nvSpPr>
          <p:spPr>
            <a:xfrm>
              <a:off x="437321" y="216415"/>
              <a:ext cx="467139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400" b="1" dirty="0">
                  <a:solidFill>
                    <a:schemeClr val="bg1"/>
                  </a:solidFill>
                </a:rPr>
                <a:t>D</a:t>
              </a:r>
            </a:p>
          </p:txBody>
        </p:sp>
      </p:grpSp>
      <p:sp>
        <p:nvSpPr>
          <p:cNvPr id="37" name="TextBox 36">
            <a:extLst>
              <a:ext uri="{FF2B5EF4-FFF2-40B4-BE49-F238E27FC236}">
                <a16:creationId xmlns:a16="http://schemas.microsoft.com/office/drawing/2014/main" id="{BE704201-A061-527A-399E-C6A76ED8AD9D}"/>
              </a:ext>
            </a:extLst>
          </p:cNvPr>
          <p:cNvSpPr txBox="1"/>
          <p:nvPr/>
        </p:nvSpPr>
        <p:spPr>
          <a:xfrm>
            <a:off x="1217416" y="314703"/>
            <a:ext cx="491986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/>
              <a:t>1. Look and listen.</a:t>
            </a:r>
          </a:p>
        </p:txBody>
      </p: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08007D08-8588-49D5-FD68-8053143445FD}"/>
              </a:ext>
            </a:extLst>
          </p:cNvPr>
          <p:cNvCxnSpPr>
            <a:cxnSpLocks/>
          </p:cNvCxnSpPr>
          <p:nvPr/>
        </p:nvCxnSpPr>
        <p:spPr>
          <a:xfrm>
            <a:off x="1376855" y="3028315"/>
            <a:ext cx="4635062" cy="2195326"/>
          </a:xfrm>
          <a:prstGeom prst="straightConnector1">
            <a:avLst/>
          </a:prstGeom>
          <a:ln w="38100">
            <a:solidFill>
              <a:srgbClr val="FE007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365A705B-246B-AD13-05D7-1E7F7F4BDDA7}"/>
              </a:ext>
            </a:extLst>
          </p:cNvPr>
          <p:cNvSpPr/>
          <p:nvPr/>
        </p:nvSpPr>
        <p:spPr>
          <a:xfrm>
            <a:off x="4677103" y="5307724"/>
            <a:ext cx="2953407" cy="924910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dirty="0"/>
              <a:t>singing</a:t>
            </a:r>
          </a:p>
        </p:txBody>
      </p:sp>
    </p:spTree>
    <p:extLst>
      <p:ext uri="{BB962C8B-B14F-4D97-AF65-F5344CB8AC3E}">
        <p14:creationId xmlns:p14="http://schemas.microsoft.com/office/powerpoint/2010/main" val="358703822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 tmFilter="0,0; .5, 1; 1, 1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3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7" dur="15412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  <p:bldLst>
      <p:bldP spid="37" grpId="0"/>
      <p:bldP spid="6" grpId="0" uiExpand="1" build="p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4">
            <a:hlinkClick r:id="" action="ppaction://media"/>
            <a:extLst>
              <a:ext uri="{FF2B5EF4-FFF2-40B4-BE49-F238E27FC236}">
                <a16:creationId xmlns:a16="http://schemas.microsoft.com/office/drawing/2014/main" id="{67758DC7-3083-B04B-A6C1-09F3F3B87955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210287" y="1233542"/>
            <a:ext cx="487363" cy="487363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99C550A4-2D15-87C6-03B7-FE16FB8EF44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983561"/>
            <a:ext cx="6591300" cy="4267200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grpSp>
        <p:nvGrpSpPr>
          <p:cNvPr id="34" name="Group 33">
            <a:extLst>
              <a:ext uri="{FF2B5EF4-FFF2-40B4-BE49-F238E27FC236}">
                <a16:creationId xmlns:a16="http://schemas.microsoft.com/office/drawing/2014/main" id="{BF7F0720-F7D9-1D57-C7FF-46A603FF535B}"/>
              </a:ext>
            </a:extLst>
          </p:cNvPr>
          <p:cNvGrpSpPr/>
          <p:nvPr/>
        </p:nvGrpSpPr>
        <p:grpSpPr>
          <a:xfrm>
            <a:off x="253318" y="159854"/>
            <a:ext cx="964098" cy="769441"/>
            <a:chOff x="218662" y="216415"/>
            <a:chExt cx="964098" cy="769441"/>
          </a:xfrm>
        </p:grpSpPr>
        <p:sp>
          <p:nvSpPr>
            <p:cNvPr id="35" name="Flowchart: Off-page Connector 34">
              <a:extLst>
                <a:ext uri="{FF2B5EF4-FFF2-40B4-BE49-F238E27FC236}">
                  <a16:creationId xmlns:a16="http://schemas.microsoft.com/office/drawing/2014/main" id="{382F3A08-0C68-B667-189E-EFA20BC15D98}"/>
                </a:ext>
              </a:extLst>
            </p:cNvPr>
            <p:cNvSpPr/>
            <p:nvPr/>
          </p:nvSpPr>
          <p:spPr>
            <a:xfrm rot="16200000" flipH="1">
              <a:off x="422415" y="160118"/>
              <a:ext cx="556592" cy="964098"/>
            </a:xfrm>
            <a:prstGeom prst="flowChartOffpageConnector">
              <a:avLst/>
            </a:prstGeom>
            <a:solidFill>
              <a:srgbClr val="0070C0"/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dirty="0">
                <a:solidFill>
                  <a:schemeClr val="bg1"/>
                </a:solidFill>
              </a:endParaRPr>
            </a:p>
          </p:txBody>
        </p: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5816C052-8204-9C4E-DC5A-4EA9C11831AC}"/>
                </a:ext>
              </a:extLst>
            </p:cNvPr>
            <p:cNvSpPr txBox="1"/>
            <p:nvPr/>
          </p:nvSpPr>
          <p:spPr>
            <a:xfrm>
              <a:off x="437321" y="216415"/>
              <a:ext cx="467139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400" b="1" dirty="0">
                  <a:solidFill>
                    <a:schemeClr val="bg1"/>
                  </a:solidFill>
                </a:rPr>
                <a:t>D</a:t>
              </a:r>
            </a:p>
          </p:txBody>
        </p:sp>
      </p:grpSp>
      <p:sp>
        <p:nvSpPr>
          <p:cNvPr id="37" name="TextBox 36">
            <a:extLst>
              <a:ext uri="{FF2B5EF4-FFF2-40B4-BE49-F238E27FC236}">
                <a16:creationId xmlns:a16="http://schemas.microsoft.com/office/drawing/2014/main" id="{BE704201-A061-527A-399E-C6A76ED8AD9D}"/>
              </a:ext>
            </a:extLst>
          </p:cNvPr>
          <p:cNvSpPr txBox="1"/>
          <p:nvPr/>
        </p:nvSpPr>
        <p:spPr>
          <a:xfrm>
            <a:off x="1217416" y="314703"/>
            <a:ext cx="491986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/>
              <a:t>1. Look and listen.</a:t>
            </a:r>
          </a:p>
        </p:txBody>
      </p: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08007D08-8588-49D5-FD68-8053143445FD}"/>
              </a:ext>
            </a:extLst>
          </p:cNvPr>
          <p:cNvCxnSpPr>
            <a:cxnSpLocks/>
          </p:cNvCxnSpPr>
          <p:nvPr/>
        </p:nvCxnSpPr>
        <p:spPr>
          <a:xfrm>
            <a:off x="2070538" y="4424855"/>
            <a:ext cx="3941379" cy="825906"/>
          </a:xfrm>
          <a:prstGeom prst="straightConnector1">
            <a:avLst/>
          </a:prstGeom>
          <a:ln w="38100">
            <a:solidFill>
              <a:srgbClr val="FE007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365A705B-246B-AD13-05D7-1E7F7F4BDDA7}"/>
              </a:ext>
            </a:extLst>
          </p:cNvPr>
          <p:cNvSpPr/>
          <p:nvPr/>
        </p:nvSpPr>
        <p:spPr>
          <a:xfrm>
            <a:off x="4677103" y="5307724"/>
            <a:ext cx="2953407" cy="924910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dirty="0"/>
              <a:t>Mai</a:t>
            </a:r>
          </a:p>
        </p:txBody>
      </p:sp>
    </p:spTree>
    <p:extLst>
      <p:ext uri="{BB962C8B-B14F-4D97-AF65-F5344CB8AC3E}">
        <p14:creationId xmlns:p14="http://schemas.microsoft.com/office/powerpoint/2010/main" val="123843606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 tmFilter="0,0; .5, 1; 1, 1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3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7" dur="11885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37" grpId="0"/>
      <p:bldP spid="6" grpId="0" uiExpand="1" build="p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1">
            <a:hlinkClick r:id="" action="ppaction://media"/>
            <a:extLst>
              <a:ext uri="{FF2B5EF4-FFF2-40B4-BE49-F238E27FC236}">
                <a16:creationId xmlns:a16="http://schemas.microsoft.com/office/drawing/2014/main" id="{E148075D-D5A8-01D3-C13A-F051D77D6310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695434" y="2074370"/>
            <a:ext cx="487363" cy="487363"/>
          </a:xfrm>
          <a:prstGeom prst="rect">
            <a:avLst/>
          </a:prstGeom>
        </p:spPr>
      </p:pic>
      <p:grpSp>
        <p:nvGrpSpPr>
          <p:cNvPr id="34" name="Group 33">
            <a:extLst>
              <a:ext uri="{FF2B5EF4-FFF2-40B4-BE49-F238E27FC236}">
                <a16:creationId xmlns:a16="http://schemas.microsoft.com/office/drawing/2014/main" id="{BF7F0720-F7D9-1D57-C7FF-46A603FF535B}"/>
              </a:ext>
            </a:extLst>
          </p:cNvPr>
          <p:cNvGrpSpPr/>
          <p:nvPr/>
        </p:nvGrpSpPr>
        <p:grpSpPr>
          <a:xfrm>
            <a:off x="253318" y="159854"/>
            <a:ext cx="964098" cy="769441"/>
            <a:chOff x="218662" y="216415"/>
            <a:chExt cx="964098" cy="769441"/>
          </a:xfrm>
        </p:grpSpPr>
        <p:sp>
          <p:nvSpPr>
            <p:cNvPr id="35" name="Flowchart: Off-page Connector 34">
              <a:extLst>
                <a:ext uri="{FF2B5EF4-FFF2-40B4-BE49-F238E27FC236}">
                  <a16:creationId xmlns:a16="http://schemas.microsoft.com/office/drawing/2014/main" id="{382F3A08-0C68-B667-189E-EFA20BC15D98}"/>
                </a:ext>
              </a:extLst>
            </p:cNvPr>
            <p:cNvSpPr/>
            <p:nvPr/>
          </p:nvSpPr>
          <p:spPr>
            <a:xfrm rot="16200000" flipH="1">
              <a:off x="422415" y="160118"/>
              <a:ext cx="556592" cy="964098"/>
            </a:xfrm>
            <a:prstGeom prst="flowChartOffpageConnector">
              <a:avLst/>
            </a:prstGeom>
            <a:solidFill>
              <a:srgbClr val="0070C0"/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dirty="0">
                <a:solidFill>
                  <a:schemeClr val="bg1"/>
                </a:solidFill>
              </a:endParaRPr>
            </a:p>
          </p:txBody>
        </p: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5816C052-8204-9C4E-DC5A-4EA9C11831AC}"/>
                </a:ext>
              </a:extLst>
            </p:cNvPr>
            <p:cNvSpPr txBox="1"/>
            <p:nvPr/>
          </p:nvSpPr>
          <p:spPr>
            <a:xfrm>
              <a:off x="437321" y="216415"/>
              <a:ext cx="467139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400" b="1" dirty="0">
                  <a:solidFill>
                    <a:schemeClr val="bg1"/>
                  </a:solidFill>
                </a:rPr>
                <a:t>D</a:t>
              </a:r>
            </a:p>
          </p:txBody>
        </p:sp>
      </p:grpSp>
      <p:sp>
        <p:nvSpPr>
          <p:cNvPr id="37" name="TextBox 36">
            <a:extLst>
              <a:ext uri="{FF2B5EF4-FFF2-40B4-BE49-F238E27FC236}">
                <a16:creationId xmlns:a16="http://schemas.microsoft.com/office/drawing/2014/main" id="{BE704201-A061-527A-399E-C6A76ED8AD9D}"/>
              </a:ext>
            </a:extLst>
          </p:cNvPr>
          <p:cNvSpPr txBox="1"/>
          <p:nvPr/>
        </p:nvSpPr>
        <p:spPr>
          <a:xfrm>
            <a:off x="1217416" y="314703"/>
            <a:ext cx="491986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/>
              <a:t>2. Listen and write.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672572F-3E2D-C3A9-2804-1F0CD1CFFA83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4593" y="1180984"/>
            <a:ext cx="5307723" cy="2915284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7DC522D9-639F-C0B0-F77F-4BA28F9C0908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02317" y="1126039"/>
            <a:ext cx="6695089" cy="2970229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A68960B9-C0D9-FF94-0737-42B836914E73}"/>
              </a:ext>
            </a:extLst>
          </p:cNvPr>
          <p:cNvSpPr/>
          <p:nvPr/>
        </p:nvSpPr>
        <p:spPr>
          <a:xfrm>
            <a:off x="6909828" y="1296892"/>
            <a:ext cx="4641040" cy="551999"/>
          </a:xfrm>
          <a:prstGeom prst="roundRect">
            <a:avLst/>
          </a:prstGeom>
          <a:solidFill>
            <a:srgbClr val="FEBBF0"/>
          </a:solidFill>
          <a:ln>
            <a:solidFill>
              <a:srgbClr val="FE007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92704999-7F5E-89CC-A59F-39042A15AEB5}"/>
              </a:ext>
            </a:extLst>
          </p:cNvPr>
          <p:cNvSpPr/>
          <p:nvPr/>
        </p:nvSpPr>
        <p:spPr>
          <a:xfrm>
            <a:off x="6909828" y="2048422"/>
            <a:ext cx="4641040" cy="988138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E166DF59-4C75-5EB2-16C7-4A961D7E79DD}"/>
              </a:ext>
            </a:extLst>
          </p:cNvPr>
          <p:cNvSpPr/>
          <p:nvPr/>
        </p:nvSpPr>
        <p:spPr>
          <a:xfrm>
            <a:off x="6909828" y="3207189"/>
            <a:ext cx="4641040" cy="551999"/>
          </a:xfrm>
          <a:prstGeom prst="roundRect">
            <a:avLst/>
          </a:prstGeom>
          <a:solidFill>
            <a:srgbClr val="FEBBF0"/>
          </a:solidFill>
          <a:ln>
            <a:solidFill>
              <a:srgbClr val="FE007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888909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 tmFilter="0,0; .5, 1; 1, 1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3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3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4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4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8" dur="12042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  <p:bldLst>
      <p:bldP spid="37" grpId="0"/>
      <p:bldP spid="11" grpId="0" animBg="1"/>
      <p:bldP spid="12" grpId="0" animBg="1"/>
      <p:bldP spid="1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ounded Rectangle 9">
            <a:hlinkClick r:id="rId2" action="ppaction://hlinksldjump"/>
          </p:cNvPr>
          <p:cNvSpPr/>
          <p:nvPr/>
        </p:nvSpPr>
        <p:spPr>
          <a:xfrm>
            <a:off x="1278297" y="4401663"/>
            <a:ext cx="3256378" cy="662474"/>
          </a:xfrm>
          <a:prstGeom prst="roundRect">
            <a:avLst/>
          </a:prstGeom>
          <a:solidFill>
            <a:srgbClr val="C239CF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Consolidation</a:t>
            </a:r>
            <a:endParaRPr lang="en-US" b="1" dirty="0"/>
          </a:p>
        </p:txBody>
      </p:sp>
      <p:sp>
        <p:nvSpPr>
          <p:cNvPr id="2" name="Rounded Rectangle 1">
            <a:hlinkClick r:id="rId3" action="ppaction://hlinksldjump"/>
          </p:cNvPr>
          <p:cNvSpPr/>
          <p:nvPr/>
        </p:nvSpPr>
        <p:spPr>
          <a:xfrm>
            <a:off x="1278297" y="1473639"/>
            <a:ext cx="3256378" cy="662474"/>
          </a:xfrm>
          <a:prstGeom prst="roundRect">
            <a:avLst/>
          </a:prstGeom>
          <a:solidFill>
            <a:srgbClr val="00B05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Warm-up</a:t>
            </a:r>
            <a:endParaRPr lang="en-US" b="1" dirty="0"/>
          </a:p>
        </p:txBody>
      </p:sp>
      <p:sp>
        <p:nvSpPr>
          <p:cNvPr id="9" name="Rounded Rectangle 8">
            <a:hlinkClick r:id="rId4" action="ppaction://hlinksldjump"/>
          </p:cNvPr>
          <p:cNvSpPr/>
          <p:nvPr/>
        </p:nvSpPr>
        <p:spPr>
          <a:xfrm>
            <a:off x="1278297" y="3425655"/>
            <a:ext cx="3256378" cy="662474"/>
          </a:xfrm>
          <a:prstGeom prst="roundRect">
            <a:avLst/>
          </a:prstGeom>
          <a:solidFill>
            <a:srgbClr val="FFC00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Structure</a:t>
            </a:r>
            <a:endParaRPr lang="en-US" b="1" dirty="0"/>
          </a:p>
        </p:txBody>
      </p:sp>
      <p:sp>
        <p:nvSpPr>
          <p:cNvPr id="12" name="Rounded Rectangle 11">
            <a:hlinkClick r:id="rId5" action="ppaction://hlinksldjump"/>
          </p:cNvPr>
          <p:cNvSpPr/>
          <p:nvPr/>
        </p:nvSpPr>
        <p:spPr>
          <a:xfrm>
            <a:off x="1278297" y="2449647"/>
            <a:ext cx="3256378" cy="662474"/>
          </a:xfrm>
          <a:prstGeom prst="roundRect">
            <a:avLst/>
          </a:prstGeom>
          <a:solidFill>
            <a:srgbClr val="0070C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Phonics</a:t>
            </a:r>
            <a:endParaRPr lang="en-US" b="1" dirty="0"/>
          </a:p>
        </p:txBody>
      </p:sp>
      <p:sp>
        <p:nvSpPr>
          <p:cNvPr id="13" name="Rounded Rectangle 12"/>
          <p:cNvSpPr/>
          <p:nvPr/>
        </p:nvSpPr>
        <p:spPr>
          <a:xfrm>
            <a:off x="1278297" y="497631"/>
            <a:ext cx="3256378" cy="662474"/>
          </a:xfrm>
          <a:prstGeom prst="roundRect">
            <a:avLst/>
          </a:prstGeom>
          <a:solidFill>
            <a:srgbClr val="C0000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Lesson Outline</a:t>
            </a:r>
            <a:endParaRPr lang="en-US" b="1" dirty="0"/>
          </a:p>
        </p:txBody>
      </p:sp>
      <p:sp>
        <p:nvSpPr>
          <p:cNvPr id="8" name="Rounded Rectangle 9">
            <a:hlinkClick r:id="rId6" action="ppaction://hlinksldjump"/>
            <a:extLst>
              <a:ext uri="{FF2B5EF4-FFF2-40B4-BE49-F238E27FC236}">
                <a16:creationId xmlns:a16="http://schemas.microsoft.com/office/drawing/2014/main" id="{0EC5A0CA-501B-AD51-A251-B4539A8A84F8}"/>
              </a:ext>
            </a:extLst>
          </p:cNvPr>
          <p:cNvSpPr/>
          <p:nvPr/>
        </p:nvSpPr>
        <p:spPr>
          <a:xfrm>
            <a:off x="1278297" y="5377670"/>
            <a:ext cx="3256378" cy="662474"/>
          </a:xfrm>
          <a:prstGeom prst="round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Wrap-up</a:t>
            </a:r>
            <a:endParaRPr lang="en-US" b="1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00735" y="461322"/>
            <a:ext cx="4201181" cy="58763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632070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2">
            <a:hlinkClick r:id="" action="ppaction://media"/>
            <a:extLst>
              <a:ext uri="{FF2B5EF4-FFF2-40B4-BE49-F238E27FC236}">
                <a16:creationId xmlns:a16="http://schemas.microsoft.com/office/drawing/2014/main" id="{359CC83E-729D-5F85-A1CB-AF09030989AD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929674" y="2011308"/>
            <a:ext cx="487363" cy="487363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AD4172CA-0578-C5BD-58EB-F933AEE34E9E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3317" y="1076751"/>
            <a:ext cx="5192761" cy="2833098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grpSp>
        <p:nvGrpSpPr>
          <p:cNvPr id="34" name="Group 33">
            <a:extLst>
              <a:ext uri="{FF2B5EF4-FFF2-40B4-BE49-F238E27FC236}">
                <a16:creationId xmlns:a16="http://schemas.microsoft.com/office/drawing/2014/main" id="{BF7F0720-F7D9-1D57-C7FF-46A603FF535B}"/>
              </a:ext>
            </a:extLst>
          </p:cNvPr>
          <p:cNvGrpSpPr/>
          <p:nvPr/>
        </p:nvGrpSpPr>
        <p:grpSpPr>
          <a:xfrm>
            <a:off x="253318" y="159854"/>
            <a:ext cx="964098" cy="769441"/>
            <a:chOff x="218662" y="216415"/>
            <a:chExt cx="964098" cy="769441"/>
          </a:xfrm>
        </p:grpSpPr>
        <p:sp>
          <p:nvSpPr>
            <p:cNvPr id="35" name="Flowchart: Off-page Connector 34">
              <a:extLst>
                <a:ext uri="{FF2B5EF4-FFF2-40B4-BE49-F238E27FC236}">
                  <a16:creationId xmlns:a16="http://schemas.microsoft.com/office/drawing/2014/main" id="{382F3A08-0C68-B667-189E-EFA20BC15D98}"/>
                </a:ext>
              </a:extLst>
            </p:cNvPr>
            <p:cNvSpPr/>
            <p:nvPr/>
          </p:nvSpPr>
          <p:spPr>
            <a:xfrm rot="16200000" flipH="1">
              <a:off x="422415" y="160118"/>
              <a:ext cx="556592" cy="964098"/>
            </a:xfrm>
            <a:prstGeom prst="flowChartOffpageConnector">
              <a:avLst/>
            </a:prstGeom>
            <a:solidFill>
              <a:srgbClr val="0070C0"/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dirty="0">
                <a:solidFill>
                  <a:schemeClr val="bg1"/>
                </a:solidFill>
              </a:endParaRPr>
            </a:p>
          </p:txBody>
        </p: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5816C052-8204-9C4E-DC5A-4EA9C11831AC}"/>
                </a:ext>
              </a:extLst>
            </p:cNvPr>
            <p:cNvSpPr txBox="1"/>
            <p:nvPr/>
          </p:nvSpPr>
          <p:spPr>
            <a:xfrm>
              <a:off x="437321" y="216415"/>
              <a:ext cx="467139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400" b="1" dirty="0">
                  <a:solidFill>
                    <a:schemeClr val="bg1"/>
                  </a:solidFill>
                </a:rPr>
                <a:t>D</a:t>
              </a:r>
            </a:p>
          </p:txBody>
        </p:sp>
      </p:grpSp>
      <p:sp>
        <p:nvSpPr>
          <p:cNvPr id="10" name="TextBox 9">
            <a:extLst>
              <a:ext uri="{FF2B5EF4-FFF2-40B4-BE49-F238E27FC236}">
                <a16:creationId xmlns:a16="http://schemas.microsoft.com/office/drawing/2014/main" id="{DC8A49C5-491E-A799-6ADB-0B5D33337B0F}"/>
              </a:ext>
            </a:extLst>
          </p:cNvPr>
          <p:cNvSpPr txBox="1"/>
          <p:nvPr/>
        </p:nvSpPr>
        <p:spPr>
          <a:xfrm>
            <a:off x="1217416" y="314703"/>
            <a:ext cx="491986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/>
              <a:t>2. Listen and write.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D859F095-5A75-2662-C3CB-9C238657F6A1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28441" y="988445"/>
            <a:ext cx="6663559" cy="2958314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1B12EF6B-B1AF-EE20-7FFA-FF6899925EDE}"/>
              </a:ext>
            </a:extLst>
          </p:cNvPr>
          <p:cNvSpPr/>
          <p:nvPr/>
        </p:nvSpPr>
        <p:spPr>
          <a:xfrm>
            <a:off x="6992846" y="1906006"/>
            <a:ext cx="4641040" cy="551999"/>
          </a:xfrm>
          <a:prstGeom prst="roundRect">
            <a:avLst/>
          </a:prstGeom>
          <a:solidFill>
            <a:srgbClr val="FEBBF0"/>
          </a:solidFill>
          <a:ln>
            <a:solidFill>
              <a:srgbClr val="FE007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842708C0-8BAA-0855-36C1-2FE672C42AEE}"/>
              </a:ext>
            </a:extLst>
          </p:cNvPr>
          <p:cNvSpPr/>
          <p:nvPr/>
        </p:nvSpPr>
        <p:spPr>
          <a:xfrm>
            <a:off x="6992846" y="1241469"/>
            <a:ext cx="4641040" cy="551999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942E9997-F0D2-AE24-C016-682C46F40C00}"/>
              </a:ext>
            </a:extLst>
          </p:cNvPr>
          <p:cNvSpPr/>
          <p:nvPr/>
        </p:nvSpPr>
        <p:spPr>
          <a:xfrm>
            <a:off x="6992846" y="2570543"/>
            <a:ext cx="4641040" cy="551999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3A4BBB90-67F6-E283-23FE-2758A5CBF9FE}"/>
              </a:ext>
            </a:extLst>
          </p:cNvPr>
          <p:cNvSpPr/>
          <p:nvPr/>
        </p:nvSpPr>
        <p:spPr>
          <a:xfrm>
            <a:off x="6992846" y="3235080"/>
            <a:ext cx="4641040" cy="551999"/>
          </a:xfrm>
          <a:prstGeom prst="roundRect">
            <a:avLst/>
          </a:prstGeom>
          <a:solidFill>
            <a:srgbClr val="FEBBF0"/>
          </a:solidFill>
          <a:ln>
            <a:solidFill>
              <a:srgbClr val="FE007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38F28F4A-3755-567B-9983-1C99FC68B2EC}"/>
              </a:ext>
            </a:extLst>
          </p:cNvPr>
          <p:cNvSpPr txBox="1"/>
          <p:nvPr/>
        </p:nvSpPr>
        <p:spPr>
          <a:xfrm>
            <a:off x="9324942" y="1208693"/>
            <a:ext cx="157428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rgbClr val="FF0000"/>
                </a:solidFill>
              </a:rPr>
              <a:t>reading</a:t>
            </a:r>
          </a:p>
        </p:txBody>
      </p:sp>
    </p:spTree>
    <p:extLst>
      <p:ext uri="{BB962C8B-B14F-4D97-AF65-F5344CB8AC3E}">
        <p14:creationId xmlns:p14="http://schemas.microsoft.com/office/powerpoint/2010/main" val="12389101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 tmFilter="0,0; .5, 1; 1, 1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2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2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3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3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4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8" dur="11990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10" grpId="0"/>
      <p:bldP spid="12" grpId="0" animBg="1"/>
      <p:bldP spid="13" grpId="0" animBg="1"/>
      <p:bldP spid="15" grpId="0" animBg="1"/>
      <p:bldP spid="17" grpId="0" animBg="1"/>
      <p:bldP spid="22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3">
            <a:hlinkClick r:id="" action="ppaction://media"/>
            <a:extLst>
              <a:ext uri="{FF2B5EF4-FFF2-40B4-BE49-F238E27FC236}">
                <a16:creationId xmlns:a16="http://schemas.microsoft.com/office/drawing/2014/main" id="{6732105A-8403-E1FC-23DD-8650188B5481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654063" y="1514070"/>
            <a:ext cx="487363" cy="487363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5B07CA4F-6D04-B700-971F-FBBCF69EE8D0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535" y="899478"/>
            <a:ext cx="4797841" cy="3076951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grpSp>
        <p:nvGrpSpPr>
          <p:cNvPr id="34" name="Group 33">
            <a:extLst>
              <a:ext uri="{FF2B5EF4-FFF2-40B4-BE49-F238E27FC236}">
                <a16:creationId xmlns:a16="http://schemas.microsoft.com/office/drawing/2014/main" id="{BF7F0720-F7D9-1D57-C7FF-46A603FF535B}"/>
              </a:ext>
            </a:extLst>
          </p:cNvPr>
          <p:cNvGrpSpPr/>
          <p:nvPr/>
        </p:nvGrpSpPr>
        <p:grpSpPr>
          <a:xfrm>
            <a:off x="253318" y="159854"/>
            <a:ext cx="964098" cy="769441"/>
            <a:chOff x="218662" y="216415"/>
            <a:chExt cx="964098" cy="769441"/>
          </a:xfrm>
        </p:grpSpPr>
        <p:sp>
          <p:nvSpPr>
            <p:cNvPr id="35" name="Flowchart: Off-page Connector 34">
              <a:extLst>
                <a:ext uri="{FF2B5EF4-FFF2-40B4-BE49-F238E27FC236}">
                  <a16:creationId xmlns:a16="http://schemas.microsoft.com/office/drawing/2014/main" id="{382F3A08-0C68-B667-189E-EFA20BC15D98}"/>
                </a:ext>
              </a:extLst>
            </p:cNvPr>
            <p:cNvSpPr/>
            <p:nvPr/>
          </p:nvSpPr>
          <p:spPr>
            <a:xfrm rot="16200000" flipH="1">
              <a:off x="422415" y="160118"/>
              <a:ext cx="556592" cy="964098"/>
            </a:xfrm>
            <a:prstGeom prst="flowChartOffpageConnector">
              <a:avLst/>
            </a:prstGeom>
            <a:solidFill>
              <a:srgbClr val="0070C0"/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dirty="0">
                <a:solidFill>
                  <a:schemeClr val="bg1"/>
                </a:solidFill>
              </a:endParaRPr>
            </a:p>
          </p:txBody>
        </p: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5816C052-8204-9C4E-DC5A-4EA9C11831AC}"/>
                </a:ext>
              </a:extLst>
            </p:cNvPr>
            <p:cNvSpPr txBox="1"/>
            <p:nvPr/>
          </p:nvSpPr>
          <p:spPr>
            <a:xfrm>
              <a:off x="437321" y="216415"/>
              <a:ext cx="467139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400" b="1" dirty="0">
                  <a:solidFill>
                    <a:schemeClr val="bg1"/>
                  </a:solidFill>
                </a:rPr>
                <a:t>D</a:t>
              </a:r>
            </a:p>
          </p:txBody>
        </p:sp>
      </p:grpSp>
      <p:sp>
        <p:nvSpPr>
          <p:cNvPr id="10" name="TextBox 9">
            <a:extLst>
              <a:ext uri="{FF2B5EF4-FFF2-40B4-BE49-F238E27FC236}">
                <a16:creationId xmlns:a16="http://schemas.microsoft.com/office/drawing/2014/main" id="{5F4F88B2-6D89-40F3-527B-5744F6A73EA2}"/>
              </a:ext>
            </a:extLst>
          </p:cNvPr>
          <p:cNvSpPr txBox="1"/>
          <p:nvPr/>
        </p:nvSpPr>
        <p:spPr>
          <a:xfrm>
            <a:off x="1217416" y="314703"/>
            <a:ext cx="491986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/>
              <a:t>2. Listen and write.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959E4A24-99D8-72E3-07EC-BA8C061D3883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50252" y="906872"/>
            <a:ext cx="7441748" cy="4253707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FBE92A90-5BC2-1015-3A89-BAEA1E80E442}"/>
              </a:ext>
            </a:extLst>
          </p:cNvPr>
          <p:cNvSpPr/>
          <p:nvPr/>
        </p:nvSpPr>
        <p:spPr>
          <a:xfrm>
            <a:off x="6547221" y="1338935"/>
            <a:ext cx="5061453" cy="551999"/>
          </a:xfrm>
          <a:prstGeom prst="roundRect">
            <a:avLst/>
          </a:prstGeom>
          <a:solidFill>
            <a:srgbClr val="FEBBF0"/>
          </a:solidFill>
          <a:ln>
            <a:solidFill>
              <a:srgbClr val="FE007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6F4DF897-2B0E-417E-A3D6-0ED638B3EAFD}"/>
              </a:ext>
            </a:extLst>
          </p:cNvPr>
          <p:cNvSpPr/>
          <p:nvPr/>
        </p:nvSpPr>
        <p:spPr>
          <a:xfrm>
            <a:off x="6568244" y="2046888"/>
            <a:ext cx="5061453" cy="551999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3072A228-1F51-54F7-1763-555949038E8A}"/>
              </a:ext>
            </a:extLst>
          </p:cNvPr>
          <p:cNvSpPr/>
          <p:nvPr/>
        </p:nvSpPr>
        <p:spPr>
          <a:xfrm>
            <a:off x="6547221" y="2709894"/>
            <a:ext cx="5061453" cy="551999"/>
          </a:xfrm>
          <a:prstGeom prst="roundRect">
            <a:avLst/>
          </a:prstGeom>
          <a:solidFill>
            <a:srgbClr val="FEBBF0"/>
          </a:solidFill>
          <a:ln>
            <a:solidFill>
              <a:srgbClr val="FE007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D290CE03-3CE6-802F-88CC-8D0F5080BB1B}"/>
              </a:ext>
            </a:extLst>
          </p:cNvPr>
          <p:cNvSpPr/>
          <p:nvPr/>
        </p:nvSpPr>
        <p:spPr>
          <a:xfrm>
            <a:off x="6547221" y="3424430"/>
            <a:ext cx="5061453" cy="551999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3A2047B8-BC92-65AA-C44D-3C43C2592B43}"/>
              </a:ext>
            </a:extLst>
          </p:cNvPr>
          <p:cNvSpPr/>
          <p:nvPr/>
        </p:nvSpPr>
        <p:spPr>
          <a:xfrm>
            <a:off x="6547221" y="4255719"/>
            <a:ext cx="5061453" cy="551999"/>
          </a:xfrm>
          <a:prstGeom prst="roundRect">
            <a:avLst/>
          </a:prstGeom>
          <a:solidFill>
            <a:srgbClr val="FEBBF0"/>
          </a:solidFill>
          <a:ln>
            <a:solidFill>
              <a:srgbClr val="FE007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C891FD6E-DA89-132C-16DF-F6BAF1679FC4}"/>
              </a:ext>
            </a:extLst>
          </p:cNvPr>
          <p:cNvSpPr txBox="1"/>
          <p:nvPr/>
        </p:nvSpPr>
        <p:spPr>
          <a:xfrm>
            <a:off x="9829438" y="1985474"/>
            <a:ext cx="157428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rgbClr val="FF0000"/>
                </a:solidFill>
              </a:rPr>
              <a:t>dancing</a:t>
            </a:r>
          </a:p>
        </p:txBody>
      </p:sp>
    </p:spTree>
    <p:extLst>
      <p:ext uri="{BB962C8B-B14F-4D97-AF65-F5344CB8AC3E}">
        <p14:creationId xmlns:p14="http://schemas.microsoft.com/office/powerpoint/2010/main" val="119851066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 tmFilter="0,0; .5, 1; 1, 1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2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2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3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3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4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4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  <p:seq concurrent="1" nextAc="seek">
              <p:cTn id="49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0" fill="hold">
                      <p:stCondLst>
                        <p:cond delay="0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3" dur="15412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  <p:bldLst>
      <p:bldP spid="10" grpId="0"/>
      <p:bldP spid="12" grpId="0" animBg="1"/>
      <p:bldP spid="13" grpId="0" animBg="1"/>
      <p:bldP spid="14" grpId="0" animBg="1"/>
      <p:bldP spid="15" grpId="0" animBg="1"/>
      <p:bldP spid="16" grpId="0" animBg="1"/>
      <p:bldP spid="17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4">
            <a:hlinkClick r:id="" action="ppaction://media"/>
            <a:extLst>
              <a:ext uri="{FF2B5EF4-FFF2-40B4-BE49-F238E27FC236}">
                <a16:creationId xmlns:a16="http://schemas.microsoft.com/office/drawing/2014/main" id="{67758DC7-3083-B04B-A6C1-09F3F3B87955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210287" y="1233542"/>
            <a:ext cx="487363" cy="487363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99C550A4-2D15-87C6-03B7-FE16FB8EF44A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983561"/>
            <a:ext cx="4919827" cy="3252496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grpSp>
        <p:nvGrpSpPr>
          <p:cNvPr id="34" name="Group 33">
            <a:extLst>
              <a:ext uri="{FF2B5EF4-FFF2-40B4-BE49-F238E27FC236}">
                <a16:creationId xmlns:a16="http://schemas.microsoft.com/office/drawing/2014/main" id="{BF7F0720-F7D9-1D57-C7FF-46A603FF535B}"/>
              </a:ext>
            </a:extLst>
          </p:cNvPr>
          <p:cNvGrpSpPr/>
          <p:nvPr/>
        </p:nvGrpSpPr>
        <p:grpSpPr>
          <a:xfrm>
            <a:off x="253318" y="159854"/>
            <a:ext cx="964098" cy="769441"/>
            <a:chOff x="218662" y="216415"/>
            <a:chExt cx="964098" cy="769441"/>
          </a:xfrm>
        </p:grpSpPr>
        <p:sp>
          <p:nvSpPr>
            <p:cNvPr id="35" name="Flowchart: Off-page Connector 34">
              <a:extLst>
                <a:ext uri="{FF2B5EF4-FFF2-40B4-BE49-F238E27FC236}">
                  <a16:creationId xmlns:a16="http://schemas.microsoft.com/office/drawing/2014/main" id="{382F3A08-0C68-B667-189E-EFA20BC15D98}"/>
                </a:ext>
              </a:extLst>
            </p:cNvPr>
            <p:cNvSpPr/>
            <p:nvPr/>
          </p:nvSpPr>
          <p:spPr>
            <a:xfrm rot="16200000" flipH="1">
              <a:off x="422415" y="160118"/>
              <a:ext cx="556592" cy="964098"/>
            </a:xfrm>
            <a:prstGeom prst="flowChartOffpageConnector">
              <a:avLst/>
            </a:prstGeom>
            <a:solidFill>
              <a:srgbClr val="0070C0"/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dirty="0">
                <a:solidFill>
                  <a:schemeClr val="bg1"/>
                </a:solidFill>
              </a:endParaRPr>
            </a:p>
          </p:txBody>
        </p: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5816C052-8204-9C4E-DC5A-4EA9C11831AC}"/>
                </a:ext>
              </a:extLst>
            </p:cNvPr>
            <p:cNvSpPr txBox="1"/>
            <p:nvPr/>
          </p:nvSpPr>
          <p:spPr>
            <a:xfrm>
              <a:off x="437321" y="216415"/>
              <a:ext cx="467139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400" b="1" dirty="0">
                  <a:solidFill>
                    <a:schemeClr val="bg1"/>
                  </a:solidFill>
                </a:rPr>
                <a:t>D</a:t>
              </a:r>
            </a:p>
          </p:txBody>
        </p:sp>
      </p:grpSp>
      <p:sp>
        <p:nvSpPr>
          <p:cNvPr id="11" name="TextBox 10">
            <a:extLst>
              <a:ext uri="{FF2B5EF4-FFF2-40B4-BE49-F238E27FC236}">
                <a16:creationId xmlns:a16="http://schemas.microsoft.com/office/drawing/2014/main" id="{1A20B76E-8CF9-FBCE-AF2E-B91AB98CA7AC}"/>
              </a:ext>
            </a:extLst>
          </p:cNvPr>
          <p:cNvSpPr txBox="1"/>
          <p:nvPr/>
        </p:nvSpPr>
        <p:spPr>
          <a:xfrm>
            <a:off x="1217416" y="314703"/>
            <a:ext cx="491986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/>
              <a:t>2. Listen and write.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AEDABFE2-6E9B-B515-765C-78446613E3CA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19827" y="1019137"/>
            <a:ext cx="7272173" cy="3357058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65827C5B-FA5D-D2F0-D851-3D2C280DE0F1}"/>
              </a:ext>
            </a:extLst>
          </p:cNvPr>
          <p:cNvSpPr/>
          <p:nvPr/>
        </p:nvSpPr>
        <p:spPr>
          <a:xfrm>
            <a:off x="6547221" y="1580671"/>
            <a:ext cx="5061453" cy="551999"/>
          </a:xfrm>
          <a:prstGeom prst="roundRect">
            <a:avLst/>
          </a:prstGeom>
          <a:solidFill>
            <a:srgbClr val="FEBBF0"/>
          </a:solidFill>
          <a:ln>
            <a:solidFill>
              <a:srgbClr val="FE007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CE78E165-E052-1433-A6B2-CE21F2D173AA}"/>
              </a:ext>
            </a:extLst>
          </p:cNvPr>
          <p:cNvSpPr/>
          <p:nvPr/>
        </p:nvSpPr>
        <p:spPr>
          <a:xfrm>
            <a:off x="6547221" y="2221637"/>
            <a:ext cx="5061453" cy="551999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88917417-AB9A-8528-3885-A4EE89D3A649}"/>
              </a:ext>
            </a:extLst>
          </p:cNvPr>
          <p:cNvSpPr/>
          <p:nvPr/>
        </p:nvSpPr>
        <p:spPr>
          <a:xfrm>
            <a:off x="6547220" y="2867718"/>
            <a:ext cx="5061453" cy="1061449"/>
          </a:xfrm>
          <a:prstGeom prst="roundRect">
            <a:avLst/>
          </a:prstGeom>
          <a:solidFill>
            <a:srgbClr val="FEBBF0"/>
          </a:solidFill>
          <a:ln>
            <a:solidFill>
              <a:srgbClr val="FE007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9DC844FE-CD93-05F7-2F9F-7BE66A5A5136}"/>
              </a:ext>
            </a:extLst>
          </p:cNvPr>
          <p:cNvSpPr txBox="1"/>
          <p:nvPr/>
        </p:nvSpPr>
        <p:spPr>
          <a:xfrm>
            <a:off x="9619231" y="2890473"/>
            <a:ext cx="157428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rgbClr val="FF0000"/>
                </a:solidFill>
              </a:rPr>
              <a:t>like</a:t>
            </a:r>
          </a:p>
        </p:txBody>
      </p:sp>
    </p:spTree>
    <p:extLst>
      <p:ext uri="{BB962C8B-B14F-4D97-AF65-F5344CB8AC3E}">
        <p14:creationId xmlns:p14="http://schemas.microsoft.com/office/powerpoint/2010/main" val="382721986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 tmFilter="0,0; .5, 1; 1, 1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2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2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3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3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3" dur="11885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11" grpId="0"/>
      <p:bldP spid="13" grpId="0" animBg="1"/>
      <p:bldP spid="14" grpId="0" animBg="1"/>
      <p:bldP spid="15" grpId="0" animBg="1"/>
      <p:bldP spid="16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">
            <a:extLst>
              <a:ext uri="{FF2B5EF4-FFF2-40B4-BE49-F238E27FC236}">
                <a16:creationId xmlns:a16="http://schemas.microsoft.com/office/drawing/2014/main" id="{890111BE-B715-C8C5-2D56-8200C0F1691D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75275" y="3863975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F7B75459-872C-25CD-0D74-5C95F0FACDEB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2500" y="0"/>
            <a:ext cx="10287000" cy="6858000"/>
          </a:xfrm>
          <a:prstGeom prst="rect">
            <a:avLst/>
          </a:prstGeom>
        </p:spPr>
      </p:pic>
      <p:sp>
        <p:nvSpPr>
          <p:cNvPr id="17" name="TextBox 2">
            <a:extLst>
              <a:ext uri="{FF2B5EF4-FFF2-40B4-BE49-F238E27FC236}">
                <a16:creationId xmlns:a16="http://schemas.microsoft.com/office/drawing/2014/main" id="{60DFCC0B-6AF9-FD35-587E-D603B682D6F5}"/>
              </a:ext>
            </a:extLst>
          </p:cNvPr>
          <p:cNvSpPr txBox="1"/>
          <p:nvPr/>
        </p:nvSpPr>
        <p:spPr>
          <a:xfrm>
            <a:off x="5020648" y="3918856"/>
            <a:ext cx="247261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5400" dirty="0">
                <a:solidFill>
                  <a:schemeClr val="bg1"/>
                </a:solidFill>
              </a:rPr>
              <a:t>Practice</a:t>
            </a:r>
            <a:endParaRPr lang="en-US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434094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78A5D17C-3F4A-E7E4-ACE2-625A86FB2D8E}"/>
              </a:ext>
            </a:extLst>
          </p:cNvPr>
          <p:cNvSpPr/>
          <p:nvPr/>
        </p:nvSpPr>
        <p:spPr>
          <a:xfrm>
            <a:off x="2099586" y="421380"/>
            <a:ext cx="8942656" cy="407505"/>
          </a:xfrm>
          <a:prstGeom prst="roundRect">
            <a:avLst>
              <a:gd name="adj" fmla="val 50000"/>
            </a:avLst>
          </a:prstGeom>
          <a:ln>
            <a:solidFill>
              <a:srgbClr val="F7912C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accent6">
                    <a:lumMod val="75000"/>
                  </a:schemeClr>
                </a:solidFill>
              </a:rPr>
              <a:t>Can you catch it?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733162F2-D7F1-510A-CC9E-0C0035290D21}"/>
              </a:ext>
            </a:extLst>
          </p:cNvPr>
          <p:cNvSpPr/>
          <p:nvPr/>
        </p:nvSpPr>
        <p:spPr>
          <a:xfrm>
            <a:off x="110559" y="321734"/>
            <a:ext cx="1863430" cy="606799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bg1"/>
                </a:solidFill>
              </a:rPr>
              <a:t>Activity 1</a:t>
            </a:r>
          </a:p>
        </p:txBody>
      </p:sp>
      <p:sp>
        <p:nvSpPr>
          <p:cNvPr id="4" name="Star: 5 Points 3">
            <a:extLst>
              <a:ext uri="{FF2B5EF4-FFF2-40B4-BE49-F238E27FC236}">
                <a16:creationId xmlns:a16="http://schemas.microsoft.com/office/drawing/2014/main" id="{C5F42848-C989-0682-F36D-1326BDD9EE15}"/>
              </a:ext>
            </a:extLst>
          </p:cNvPr>
          <p:cNvSpPr/>
          <p:nvPr/>
        </p:nvSpPr>
        <p:spPr>
          <a:xfrm>
            <a:off x="861848" y="2084350"/>
            <a:ext cx="704193" cy="606799"/>
          </a:xfrm>
          <a:prstGeom prst="star5">
            <a:avLst/>
          </a:prstGeom>
          <a:solidFill>
            <a:srgbClr val="FFC00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</a:rPr>
              <a:t>1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A0EEABE-EB9A-90CF-5C4D-D22E1EBA74D9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744721" y="1042103"/>
            <a:ext cx="2383064" cy="233885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861EC85E-3CC6-B32C-FD7D-BA695C2ED33B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737302" y="3783297"/>
            <a:ext cx="2383064" cy="233885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7" name="Star: 5 Points 6">
            <a:extLst>
              <a:ext uri="{FF2B5EF4-FFF2-40B4-BE49-F238E27FC236}">
                <a16:creationId xmlns:a16="http://schemas.microsoft.com/office/drawing/2014/main" id="{22F02BCE-936E-3DE3-3002-DC289392C712}"/>
              </a:ext>
            </a:extLst>
          </p:cNvPr>
          <p:cNvSpPr/>
          <p:nvPr/>
        </p:nvSpPr>
        <p:spPr>
          <a:xfrm>
            <a:off x="893381" y="4815645"/>
            <a:ext cx="704193" cy="606799"/>
          </a:xfrm>
          <a:prstGeom prst="star5">
            <a:avLst/>
          </a:prstGeom>
          <a:solidFill>
            <a:srgbClr val="FFC00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</a:rPr>
              <a:t>4</a:t>
            </a:r>
          </a:p>
        </p:txBody>
      </p:sp>
      <p:sp>
        <p:nvSpPr>
          <p:cNvPr id="8" name="Star: 5 Points 7">
            <a:extLst>
              <a:ext uri="{FF2B5EF4-FFF2-40B4-BE49-F238E27FC236}">
                <a16:creationId xmlns:a16="http://schemas.microsoft.com/office/drawing/2014/main" id="{BF48CCD5-CF3B-8F4E-DDBB-DA57FB8C359B}"/>
              </a:ext>
            </a:extLst>
          </p:cNvPr>
          <p:cNvSpPr/>
          <p:nvPr/>
        </p:nvSpPr>
        <p:spPr>
          <a:xfrm>
            <a:off x="4718262" y="2084350"/>
            <a:ext cx="704193" cy="606799"/>
          </a:xfrm>
          <a:prstGeom prst="star5">
            <a:avLst/>
          </a:prstGeom>
          <a:solidFill>
            <a:srgbClr val="FFC00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9" name="Star: 5 Points 8">
            <a:extLst>
              <a:ext uri="{FF2B5EF4-FFF2-40B4-BE49-F238E27FC236}">
                <a16:creationId xmlns:a16="http://schemas.microsoft.com/office/drawing/2014/main" id="{6096970F-DDF3-AEAB-A9FC-04B7F26F426A}"/>
              </a:ext>
            </a:extLst>
          </p:cNvPr>
          <p:cNvSpPr/>
          <p:nvPr/>
        </p:nvSpPr>
        <p:spPr>
          <a:xfrm>
            <a:off x="4665291" y="4815645"/>
            <a:ext cx="704193" cy="606799"/>
          </a:xfrm>
          <a:prstGeom prst="star5">
            <a:avLst/>
          </a:prstGeom>
          <a:solidFill>
            <a:srgbClr val="FFC00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</a:rPr>
              <a:t>5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13C57D0A-FE54-642D-2BAC-330EE753AA60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627533" y="1071799"/>
            <a:ext cx="2383064" cy="233885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DE1DFECB-8BD0-D999-0AE8-6E1AD159C455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489411" y="3774604"/>
            <a:ext cx="2383065" cy="237064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DB02986F-CA41-8B44-3115-B4365CBF11B3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492959" y="1076765"/>
            <a:ext cx="2446644" cy="232069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13" name="Star: 5 Points 12">
            <a:extLst>
              <a:ext uri="{FF2B5EF4-FFF2-40B4-BE49-F238E27FC236}">
                <a16:creationId xmlns:a16="http://schemas.microsoft.com/office/drawing/2014/main" id="{AD27B30F-FF39-1635-95D9-6EC457E3C810}"/>
              </a:ext>
            </a:extLst>
          </p:cNvPr>
          <p:cNvSpPr/>
          <p:nvPr/>
        </p:nvSpPr>
        <p:spPr>
          <a:xfrm>
            <a:off x="8601074" y="2084350"/>
            <a:ext cx="704193" cy="606799"/>
          </a:xfrm>
          <a:prstGeom prst="star5">
            <a:avLst/>
          </a:prstGeom>
          <a:solidFill>
            <a:srgbClr val="FFC00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</a:rPr>
              <a:t>3</a:t>
            </a:r>
          </a:p>
        </p:txBody>
      </p:sp>
      <p:sp>
        <p:nvSpPr>
          <p:cNvPr id="14" name="Speech Bubble: Rectangle with Corners Rounded 13">
            <a:extLst>
              <a:ext uri="{FF2B5EF4-FFF2-40B4-BE49-F238E27FC236}">
                <a16:creationId xmlns:a16="http://schemas.microsoft.com/office/drawing/2014/main" id="{78C8530C-CA22-696F-BEC5-25AD67BA7FA5}"/>
              </a:ext>
            </a:extLst>
          </p:cNvPr>
          <p:cNvSpPr/>
          <p:nvPr/>
        </p:nvSpPr>
        <p:spPr>
          <a:xfrm>
            <a:off x="8240110" y="3774604"/>
            <a:ext cx="2446644" cy="776375"/>
          </a:xfrm>
          <a:prstGeom prst="wedgeRoundRectCallout">
            <a:avLst>
              <a:gd name="adj1" fmla="val 49618"/>
              <a:gd name="adj2" fmla="val 71976"/>
              <a:gd name="adj3" fmla="val 16667"/>
            </a:avLst>
          </a:prstGeom>
          <a:solidFill>
            <a:srgbClr val="FEBBF0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bg1"/>
                </a:solidFill>
              </a:rPr>
              <a:t>Do your friends like……………?</a:t>
            </a:r>
          </a:p>
        </p:txBody>
      </p:sp>
      <p:sp>
        <p:nvSpPr>
          <p:cNvPr id="15" name="Speech Bubble: Rectangle with Corners Rounded 14">
            <a:extLst>
              <a:ext uri="{FF2B5EF4-FFF2-40B4-BE49-F238E27FC236}">
                <a16:creationId xmlns:a16="http://schemas.microsoft.com/office/drawing/2014/main" id="{EC208676-6C06-6298-BDCC-7643BF8EEB48}"/>
              </a:ext>
            </a:extLst>
          </p:cNvPr>
          <p:cNvSpPr/>
          <p:nvPr/>
        </p:nvSpPr>
        <p:spPr>
          <a:xfrm>
            <a:off x="9492959" y="4815645"/>
            <a:ext cx="2446644" cy="776375"/>
          </a:xfrm>
          <a:prstGeom prst="wedgeRoundRectCallout">
            <a:avLst>
              <a:gd name="adj1" fmla="val -58207"/>
              <a:gd name="adj2" fmla="val 107174"/>
              <a:gd name="adj3" fmla="val 16667"/>
            </a:avLst>
          </a:prstGeom>
          <a:solidFill>
            <a:srgbClr val="34BEDB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bg1"/>
                </a:solidFill>
              </a:rPr>
              <a:t>Yes, they do./ No, they don’t.</a:t>
            </a:r>
          </a:p>
        </p:txBody>
      </p:sp>
    </p:spTree>
    <p:extLst>
      <p:ext uri="{BB962C8B-B14F-4D97-AF65-F5344CB8AC3E}">
        <p14:creationId xmlns:p14="http://schemas.microsoft.com/office/powerpoint/2010/main" val="39899945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1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"/>
                            </p:stCondLst>
                            <p:childTnLst>
                              <p:par>
                                <p:cTn id="27" presetID="14" presetClass="exit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28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21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3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0" dur="1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0"/>
                            </p:stCondLst>
                            <p:childTnLst>
                              <p:par>
                                <p:cTn id="42" presetID="14" presetClass="exit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43" dur="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21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4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4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5" dur="1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0"/>
                            </p:stCondLst>
                            <p:childTnLst>
                              <p:par>
                                <p:cTn id="57" presetID="14" presetClass="exit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58" dur="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21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6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6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6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0" dur="1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10"/>
                            </p:stCondLst>
                            <p:childTnLst>
                              <p:par>
                                <p:cTn id="72" presetID="14" presetClass="exit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73" dur="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21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7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7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80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1" fill="hold">
                      <p:stCondLst>
                        <p:cond delay="0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5" dur="1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10"/>
                            </p:stCondLst>
                            <p:childTnLst>
                              <p:par>
                                <p:cTn id="87" presetID="14" presetClass="exit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88" dur="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21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9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9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9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9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  <p:bldLst>
      <p:bldP spid="4" grpId="0" animBg="1"/>
      <p:bldP spid="7" grpId="0" animBg="1"/>
      <p:bldP spid="8" grpId="0" animBg="1"/>
      <p:bldP spid="9" grpId="0" animBg="1"/>
      <p:bldP spid="13" grpId="0" animBg="1"/>
      <p:bldP spid="14" grpId="0" build="p" animBg="1"/>
      <p:bldP spid="15" grpId="0" build="p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A717259B-710F-9D3D-EF63-DE42FB93802E}"/>
              </a:ext>
            </a:extLst>
          </p:cNvPr>
          <p:cNvSpPr/>
          <p:nvPr/>
        </p:nvSpPr>
        <p:spPr>
          <a:xfrm>
            <a:off x="160223" y="321734"/>
            <a:ext cx="1863430" cy="606799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bg1"/>
                </a:solidFill>
              </a:rPr>
              <a:t>Activity 2</a:t>
            </a: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DEBF1223-97FB-7F6A-A3C9-BBA8E8EE8FD2}"/>
              </a:ext>
            </a:extLst>
          </p:cNvPr>
          <p:cNvSpPr/>
          <p:nvPr/>
        </p:nvSpPr>
        <p:spPr>
          <a:xfrm>
            <a:off x="2157406" y="397053"/>
            <a:ext cx="8942656" cy="407505"/>
          </a:xfrm>
          <a:prstGeom prst="roundRect">
            <a:avLst>
              <a:gd name="adj" fmla="val 50000"/>
            </a:avLst>
          </a:prstGeom>
          <a:ln>
            <a:solidFill>
              <a:srgbClr val="F7912C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accent6">
                    <a:lumMod val="75000"/>
                  </a:schemeClr>
                </a:solidFill>
              </a:rPr>
              <a:t>Look, read and choose the best answer.</a:t>
            </a:r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F94FEB8A-7231-9E97-3F4E-0AAC53258261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41438" y="1283841"/>
            <a:ext cx="2383064" cy="233885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28" name="Rectangle: Rounded Corners 27">
            <a:extLst>
              <a:ext uri="{FF2B5EF4-FFF2-40B4-BE49-F238E27FC236}">
                <a16:creationId xmlns:a16="http://schemas.microsoft.com/office/drawing/2014/main" id="{A3A2359A-FD59-8BCA-EC91-2AC2A6A39203}"/>
              </a:ext>
            </a:extLst>
          </p:cNvPr>
          <p:cNvSpPr/>
          <p:nvPr/>
        </p:nvSpPr>
        <p:spPr>
          <a:xfrm>
            <a:off x="4083627" y="1569027"/>
            <a:ext cx="7855528" cy="3002973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t"/>
          <a:lstStyle/>
          <a:p>
            <a:pPr>
              <a:lnSpc>
                <a:spcPct val="150000"/>
              </a:lnSpc>
            </a:pPr>
            <a:r>
              <a:rPr lang="en-US" sz="3200" dirty="0">
                <a:solidFill>
                  <a:srgbClr val="FF0000"/>
                </a:solidFill>
              </a:rPr>
              <a:t>Red: Do your friends like_ _ _ _ _ _ _?</a:t>
            </a:r>
          </a:p>
          <a:p>
            <a:pPr>
              <a:lnSpc>
                <a:spcPct val="150000"/>
              </a:lnSpc>
            </a:pPr>
            <a:r>
              <a:rPr lang="en-US" sz="3200" dirty="0">
                <a:solidFill>
                  <a:srgbClr val="0070C0"/>
                </a:solidFill>
              </a:rPr>
              <a:t>Blue: Yes, they do.</a:t>
            </a:r>
          </a:p>
          <a:p>
            <a:pPr>
              <a:lnSpc>
                <a:spcPct val="150000"/>
              </a:lnSpc>
            </a:pPr>
            <a:r>
              <a:rPr lang="en-US" sz="3200" dirty="0"/>
              <a:t>	</a:t>
            </a:r>
            <a:r>
              <a:rPr lang="en-US" sz="3200" dirty="0">
                <a:solidFill>
                  <a:srgbClr val="0070C0"/>
                </a:solidFill>
              </a:rPr>
              <a:t>a. singing		b. dancing</a:t>
            </a:r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6CE9A7FA-A16C-6687-3DBF-F889F9DFDE88}"/>
              </a:ext>
            </a:extLst>
          </p:cNvPr>
          <p:cNvSpPr/>
          <p:nvPr/>
        </p:nvSpPr>
        <p:spPr>
          <a:xfrm>
            <a:off x="7777595" y="3335482"/>
            <a:ext cx="592282" cy="63384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21616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 tmFilter="0,0; .5, 1; 1, 1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1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28" grpId="0" animBg="1"/>
      <p:bldP spid="29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A717259B-710F-9D3D-EF63-DE42FB93802E}"/>
              </a:ext>
            </a:extLst>
          </p:cNvPr>
          <p:cNvSpPr/>
          <p:nvPr/>
        </p:nvSpPr>
        <p:spPr>
          <a:xfrm>
            <a:off x="160223" y="321734"/>
            <a:ext cx="1863430" cy="606799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bg1"/>
                </a:solidFill>
              </a:rPr>
              <a:t>Activity 2</a:t>
            </a: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DEBF1223-97FB-7F6A-A3C9-BBA8E8EE8FD2}"/>
              </a:ext>
            </a:extLst>
          </p:cNvPr>
          <p:cNvSpPr/>
          <p:nvPr/>
        </p:nvSpPr>
        <p:spPr>
          <a:xfrm>
            <a:off x="2157406" y="397053"/>
            <a:ext cx="8942656" cy="407505"/>
          </a:xfrm>
          <a:prstGeom prst="roundRect">
            <a:avLst>
              <a:gd name="adj" fmla="val 50000"/>
            </a:avLst>
          </a:prstGeom>
          <a:ln>
            <a:solidFill>
              <a:srgbClr val="F7912C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accent6">
                    <a:lumMod val="75000"/>
                  </a:schemeClr>
                </a:solidFill>
              </a:rPr>
              <a:t>Look, read and choose the best answer.</a:t>
            </a:r>
          </a:p>
        </p:txBody>
      </p:sp>
      <p:sp>
        <p:nvSpPr>
          <p:cNvPr id="28" name="Rectangle: Rounded Corners 27">
            <a:extLst>
              <a:ext uri="{FF2B5EF4-FFF2-40B4-BE49-F238E27FC236}">
                <a16:creationId xmlns:a16="http://schemas.microsoft.com/office/drawing/2014/main" id="{A3A2359A-FD59-8BCA-EC91-2AC2A6A39203}"/>
              </a:ext>
            </a:extLst>
          </p:cNvPr>
          <p:cNvSpPr/>
          <p:nvPr/>
        </p:nvSpPr>
        <p:spPr>
          <a:xfrm>
            <a:off x="4083627" y="1569027"/>
            <a:ext cx="7855528" cy="3002973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t"/>
          <a:lstStyle/>
          <a:p>
            <a:pPr>
              <a:lnSpc>
                <a:spcPct val="150000"/>
              </a:lnSpc>
            </a:pPr>
            <a:r>
              <a:rPr lang="en-US" sz="3200" dirty="0">
                <a:solidFill>
                  <a:srgbClr val="FF0000"/>
                </a:solidFill>
              </a:rPr>
              <a:t>Red: Do your friends like _ _ _ _ _?</a:t>
            </a:r>
          </a:p>
          <a:p>
            <a:pPr>
              <a:lnSpc>
                <a:spcPct val="150000"/>
              </a:lnSpc>
            </a:pPr>
            <a:r>
              <a:rPr lang="en-US" sz="3200" dirty="0">
                <a:solidFill>
                  <a:srgbClr val="0070C0"/>
                </a:solidFill>
              </a:rPr>
              <a:t>Blue: No, they don’t</a:t>
            </a:r>
          </a:p>
          <a:p>
            <a:pPr>
              <a:lnSpc>
                <a:spcPct val="150000"/>
              </a:lnSpc>
            </a:pPr>
            <a:r>
              <a:rPr lang="en-US" sz="3200" dirty="0"/>
              <a:t>	</a:t>
            </a:r>
            <a:r>
              <a:rPr lang="en-US" sz="3200" dirty="0">
                <a:solidFill>
                  <a:srgbClr val="0070C0"/>
                </a:solidFill>
              </a:rPr>
              <a:t>a. painting		b. drawing</a:t>
            </a:r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6CE9A7FA-A16C-6687-3DBF-F889F9DFDE88}"/>
              </a:ext>
            </a:extLst>
          </p:cNvPr>
          <p:cNvSpPr/>
          <p:nvPr/>
        </p:nvSpPr>
        <p:spPr>
          <a:xfrm>
            <a:off x="7777595" y="3335482"/>
            <a:ext cx="592282" cy="63384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D6EB6EF-FF7C-D826-8C0F-C2F08B8453C0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37422" y="1630472"/>
            <a:ext cx="2383064" cy="233885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16918598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 tmFilter="0,0; .5, 1; 1, 1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1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28" grpId="0" animBg="1"/>
      <p:bldP spid="29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A717259B-710F-9D3D-EF63-DE42FB93802E}"/>
              </a:ext>
            </a:extLst>
          </p:cNvPr>
          <p:cNvSpPr/>
          <p:nvPr/>
        </p:nvSpPr>
        <p:spPr>
          <a:xfrm>
            <a:off x="160223" y="321734"/>
            <a:ext cx="1863430" cy="606799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bg1"/>
                </a:solidFill>
              </a:rPr>
              <a:t>Activity 2</a:t>
            </a: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DEBF1223-97FB-7F6A-A3C9-BBA8E8EE8FD2}"/>
              </a:ext>
            </a:extLst>
          </p:cNvPr>
          <p:cNvSpPr/>
          <p:nvPr/>
        </p:nvSpPr>
        <p:spPr>
          <a:xfrm>
            <a:off x="2157406" y="397053"/>
            <a:ext cx="8942656" cy="407505"/>
          </a:xfrm>
          <a:prstGeom prst="roundRect">
            <a:avLst>
              <a:gd name="adj" fmla="val 50000"/>
            </a:avLst>
          </a:prstGeom>
          <a:ln>
            <a:solidFill>
              <a:srgbClr val="F7912C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accent6">
                    <a:lumMod val="75000"/>
                  </a:schemeClr>
                </a:solidFill>
              </a:rPr>
              <a:t>Look, read and choose the best answer.</a:t>
            </a:r>
          </a:p>
        </p:txBody>
      </p:sp>
      <p:sp>
        <p:nvSpPr>
          <p:cNvPr id="28" name="Rectangle: Rounded Corners 27">
            <a:extLst>
              <a:ext uri="{FF2B5EF4-FFF2-40B4-BE49-F238E27FC236}">
                <a16:creationId xmlns:a16="http://schemas.microsoft.com/office/drawing/2014/main" id="{A3A2359A-FD59-8BCA-EC91-2AC2A6A39203}"/>
              </a:ext>
            </a:extLst>
          </p:cNvPr>
          <p:cNvSpPr/>
          <p:nvPr/>
        </p:nvSpPr>
        <p:spPr>
          <a:xfrm>
            <a:off x="4083627" y="1569027"/>
            <a:ext cx="7855528" cy="3002973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t"/>
          <a:lstStyle/>
          <a:p>
            <a:pPr>
              <a:lnSpc>
                <a:spcPct val="150000"/>
              </a:lnSpc>
            </a:pPr>
            <a:r>
              <a:rPr lang="en-US" sz="3200" dirty="0">
                <a:solidFill>
                  <a:srgbClr val="FF0000"/>
                </a:solidFill>
              </a:rPr>
              <a:t>Red: Do your friends like _ _ _ _ _?</a:t>
            </a:r>
          </a:p>
          <a:p>
            <a:pPr>
              <a:lnSpc>
                <a:spcPct val="150000"/>
              </a:lnSpc>
            </a:pPr>
            <a:r>
              <a:rPr lang="en-US" sz="3200" dirty="0">
                <a:solidFill>
                  <a:srgbClr val="0070C0"/>
                </a:solidFill>
              </a:rPr>
              <a:t>Blue: No, they don’t.</a:t>
            </a:r>
          </a:p>
          <a:p>
            <a:pPr>
              <a:lnSpc>
                <a:spcPct val="150000"/>
              </a:lnSpc>
            </a:pPr>
            <a:r>
              <a:rPr lang="en-US" sz="3200" dirty="0"/>
              <a:t>	</a:t>
            </a:r>
            <a:r>
              <a:rPr lang="en-US" sz="3200" dirty="0">
                <a:solidFill>
                  <a:srgbClr val="0070C0"/>
                </a:solidFill>
              </a:rPr>
              <a:t>a. painting		b. drawing</a:t>
            </a:r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6CE9A7FA-A16C-6687-3DBF-F889F9DFDE88}"/>
              </a:ext>
            </a:extLst>
          </p:cNvPr>
          <p:cNvSpPr/>
          <p:nvPr/>
        </p:nvSpPr>
        <p:spPr>
          <a:xfrm>
            <a:off x="5055415" y="3429000"/>
            <a:ext cx="592282" cy="63384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0E24CBEC-E04C-C27D-C93F-9F69229B6462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210807" y="1648635"/>
            <a:ext cx="2446644" cy="232069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22352186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 tmFilter="0,0; .5, 1; 1, 1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1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28" grpId="0" animBg="1"/>
      <p:bldP spid="29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A717259B-710F-9D3D-EF63-DE42FB93802E}"/>
              </a:ext>
            </a:extLst>
          </p:cNvPr>
          <p:cNvSpPr/>
          <p:nvPr/>
        </p:nvSpPr>
        <p:spPr>
          <a:xfrm>
            <a:off x="160223" y="321734"/>
            <a:ext cx="1863430" cy="606799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bg1"/>
                </a:solidFill>
              </a:rPr>
              <a:t>Activity 2</a:t>
            </a: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DEBF1223-97FB-7F6A-A3C9-BBA8E8EE8FD2}"/>
              </a:ext>
            </a:extLst>
          </p:cNvPr>
          <p:cNvSpPr/>
          <p:nvPr/>
        </p:nvSpPr>
        <p:spPr>
          <a:xfrm>
            <a:off x="2157406" y="397053"/>
            <a:ext cx="8942656" cy="407505"/>
          </a:xfrm>
          <a:prstGeom prst="roundRect">
            <a:avLst>
              <a:gd name="adj" fmla="val 50000"/>
            </a:avLst>
          </a:prstGeom>
          <a:ln>
            <a:solidFill>
              <a:srgbClr val="F7912C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accent6">
                    <a:lumMod val="75000"/>
                  </a:schemeClr>
                </a:solidFill>
              </a:rPr>
              <a:t>Look, read and choose the best answer.</a:t>
            </a:r>
          </a:p>
        </p:txBody>
      </p:sp>
      <p:sp>
        <p:nvSpPr>
          <p:cNvPr id="28" name="Rectangle: Rounded Corners 27">
            <a:extLst>
              <a:ext uri="{FF2B5EF4-FFF2-40B4-BE49-F238E27FC236}">
                <a16:creationId xmlns:a16="http://schemas.microsoft.com/office/drawing/2014/main" id="{A3A2359A-FD59-8BCA-EC91-2AC2A6A39203}"/>
              </a:ext>
            </a:extLst>
          </p:cNvPr>
          <p:cNvSpPr/>
          <p:nvPr/>
        </p:nvSpPr>
        <p:spPr>
          <a:xfrm>
            <a:off x="4083627" y="1569027"/>
            <a:ext cx="7855528" cy="3002973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t"/>
          <a:lstStyle/>
          <a:p>
            <a:pPr>
              <a:lnSpc>
                <a:spcPct val="150000"/>
              </a:lnSpc>
            </a:pPr>
            <a:r>
              <a:rPr lang="en-US" sz="3200" dirty="0">
                <a:solidFill>
                  <a:srgbClr val="FF0000"/>
                </a:solidFill>
              </a:rPr>
              <a:t>Red: Do your friends like _ _ _ _ _?</a:t>
            </a:r>
          </a:p>
          <a:p>
            <a:pPr>
              <a:lnSpc>
                <a:spcPct val="150000"/>
              </a:lnSpc>
            </a:pPr>
            <a:r>
              <a:rPr lang="en-US" sz="3200" dirty="0">
                <a:solidFill>
                  <a:srgbClr val="0070C0"/>
                </a:solidFill>
              </a:rPr>
              <a:t>Blue: Yes, they do.</a:t>
            </a:r>
          </a:p>
          <a:p>
            <a:pPr>
              <a:lnSpc>
                <a:spcPct val="150000"/>
              </a:lnSpc>
            </a:pPr>
            <a:r>
              <a:rPr lang="en-US" sz="3200" dirty="0"/>
              <a:t>	</a:t>
            </a:r>
            <a:r>
              <a:rPr lang="en-US" sz="3200" dirty="0">
                <a:solidFill>
                  <a:srgbClr val="0070C0"/>
                </a:solidFill>
              </a:rPr>
              <a:t>a. singing		b. reading</a:t>
            </a:r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6CE9A7FA-A16C-6687-3DBF-F889F9DFDE88}"/>
              </a:ext>
            </a:extLst>
          </p:cNvPr>
          <p:cNvSpPr/>
          <p:nvPr/>
        </p:nvSpPr>
        <p:spPr>
          <a:xfrm>
            <a:off x="5055415" y="3429000"/>
            <a:ext cx="592282" cy="63384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0C1DCFD-5F39-4F88-0562-7F095E30E268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17799" y="1723990"/>
            <a:ext cx="2383064" cy="233885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30502166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 tmFilter="0,0; .5, 1; 1, 1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1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28" grpId="0" animBg="1"/>
      <p:bldP spid="29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A717259B-710F-9D3D-EF63-DE42FB93802E}"/>
              </a:ext>
            </a:extLst>
          </p:cNvPr>
          <p:cNvSpPr/>
          <p:nvPr/>
        </p:nvSpPr>
        <p:spPr>
          <a:xfrm>
            <a:off x="160223" y="321734"/>
            <a:ext cx="1863430" cy="606799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bg1"/>
                </a:solidFill>
              </a:rPr>
              <a:t>Activity 2</a:t>
            </a: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DEBF1223-97FB-7F6A-A3C9-BBA8E8EE8FD2}"/>
              </a:ext>
            </a:extLst>
          </p:cNvPr>
          <p:cNvSpPr/>
          <p:nvPr/>
        </p:nvSpPr>
        <p:spPr>
          <a:xfrm>
            <a:off x="2157406" y="397053"/>
            <a:ext cx="8942656" cy="407505"/>
          </a:xfrm>
          <a:prstGeom prst="roundRect">
            <a:avLst>
              <a:gd name="adj" fmla="val 50000"/>
            </a:avLst>
          </a:prstGeom>
          <a:ln>
            <a:solidFill>
              <a:srgbClr val="F7912C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accent6">
                    <a:lumMod val="75000"/>
                  </a:schemeClr>
                </a:solidFill>
              </a:rPr>
              <a:t>Look, read and choose the best answer.</a:t>
            </a:r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F94FEB8A-7231-9E97-3F4E-0AAC53258261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41438" y="1283841"/>
            <a:ext cx="2383064" cy="233885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28" name="Rectangle: Rounded Corners 27">
            <a:extLst>
              <a:ext uri="{FF2B5EF4-FFF2-40B4-BE49-F238E27FC236}">
                <a16:creationId xmlns:a16="http://schemas.microsoft.com/office/drawing/2014/main" id="{A3A2359A-FD59-8BCA-EC91-2AC2A6A39203}"/>
              </a:ext>
            </a:extLst>
          </p:cNvPr>
          <p:cNvSpPr/>
          <p:nvPr/>
        </p:nvSpPr>
        <p:spPr>
          <a:xfrm>
            <a:off x="4083627" y="1569027"/>
            <a:ext cx="7855528" cy="3002973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t"/>
          <a:lstStyle/>
          <a:p>
            <a:pPr>
              <a:lnSpc>
                <a:spcPct val="150000"/>
              </a:lnSpc>
            </a:pPr>
            <a:r>
              <a:rPr lang="en-US" sz="3200" dirty="0">
                <a:solidFill>
                  <a:srgbClr val="FF0000"/>
                </a:solidFill>
              </a:rPr>
              <a:t>Red: Do your friends like </a:t>
            </a:r>
            <a:r>
              <a:rPr lang="en-US" sz="3200" dirty="0" err="1">
                <a:solidFill>
                  <a:srgbClr val="FF0000"/>
                </a:solidFill>
              </a:rPr>
              <a:t>dacing</a:t>
            </a:r>
            <a:r>
              <a:rPr lang="en-US" sz="3200" dirty="0">
                <a:solidFill>
                  <a:srgbClr val="FF0000"/>
                </a:solidFill>
              </a:rPr>
              <a:t>?</a:t>
            </a:r>
          </a:p>
          <a:p>
            <a:pPr>
              <a:lnSpc>
                <a:spcPct val="150000"/>
              </a:lnSpc>
            </a:pPr>
            <a:r>
              <a:rPr lang="en-US" sz="3200" dirty="0">
                <a:solidFill>
                  <a:srgbClr val="0070C0"/>
                </a:solidFill>
              </a:rPr>
              <a:t>Blue: _ _ _, they do.</a:t>
            </a:r>
          </a:p>
          <a:p>
            <a:pPr>
              <a:lnSpc>
                <a:spcPct val="150000"/>
              </a:lnSpc>
            </a:pPr>
            <a:r>
              <a:rPr lang="en-US" sz="3200" dirty="0"/>
              <a:t>	</a:t>
            </a:r>
            <a:r>
              <a:rPr lang="en-US" sz="3200" dirty="0">
                <a:solidFill>
                  <a:srgbClr val="0070C0"/>
                </a:solidFill>
              </a:rPr>
              <a:t>a. Yes		b. No</a:t>
            </a:r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6CE9A7FA-A16C-6687-3DBF-F889F9DFDE88}"/>
              </a:ext>
            </a:extLst>
          </p:cNvPr>
          <p:cNvSpPr/>
          <p:nvPr/>
        </p:nvSpPr>
        <p:spPr>
          <a:xfrm>
            <a:off x="5014092" y="3429000"/>
            <a:ext cx="592282" cy="63384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73372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 tmFilter="0,0; .5, 1; 1, 1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1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28" grpId="0" animBg="1"/>
      <p:bldP spid="29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413383" y="410547"/>
            <a:ext cx="3181739" cy="662473"/>
          </a:xfrm>
          <a:prstGeom prst="rect">
            <a:avLst/>
          </a:prstGeom>
          <a:solidFill>
            <a:srgbClr val="00B05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/>
              <a:t>Objectives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294290" y="1381471"/>
            <a:ext cx="1160342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  <a:ea typeface="Times New Roman" panose="02020603050405020304" pitchFamily="18" charset="0"/>
              </a:rPr>
              <a:t>By the end of this lesson, students will be able to improve their listening skills and </a:t>
            </a:r>
            <a:r>
              <a:rPr lang="en-US" sz="3600" u="sng" dirty="0">
                <a:solidFill>
                  <a:srgbClr val="FF0000"/>
                </a:solidFill>
              </a:rPr>
              <a:t>ask what their friends like doing.</a:t>
            </a:r>
            <a:endParaRPr lang="en-US" sz="3600" u="sng" dirty="0">
              <a:solidFill>
                <a:srgbClr val="FF0000"/>
              </a:solidFill>
              <a:ea typeface="Times New Roman" panose="02020603050405020304" pitchFamily="18" charset="0"/>
            </a:endParaRPr>
          </a:p>
          <a:p>
            <a:endParaRPr lang="en-US" sz="5400" baseline="-25000" dirty="0">
              <a:solidFill>
                <a:srgbClr val="FF0000"/>
              </a:solidFill>
              <a:ea typeface="Times New Roman" panose="02020603050405020304" pitchFamily="18" charset="0"/>
            </a:endParaRPr>
          </a:p>
          <a:p>
            <a:r>
              <a:rPr lang="en-US" sz="3600" b="1" dirty="0">
                <a:solidFill>
                  <a:srgbClr val="0070C0"/>
                </a:solidFill>
              </a:rPr>
              <a:t>Vocabulary</a:t>
            </a:r>
            <a:r>
              <a:rPr lang="en-US" sz="3600" dirty="0">
                <a:solidFill>
                  <a:srgbClr val="0070C0"/>
                </a:solidFill>
              </a:rPr>
              <a:t>: dancing, singing, drawing, reading, painting</a:t>
            </a:r>
          </a:p>
          <a:p>
            <a:r>
              <a:rPr lang="en-US" sz="3600" b="1" dirty="0">
                <a:solidFill>
                  <a:srgbClr val="0070C0"/>
                </a:solidFill>
              </a:rPr>
              <a:t>Structure</a:t>
            </a:r>
            <a:r>
              <a:rPr lang="en-US" sz="3600" dirty="0">
                <a:solidFill>
                  <a:srgbClr val="0070C0"/>
                </a:solidFill>
              </a:rPr>
              <a:t>: Do your friends like dancing?</a:t>
            </a:r>
          </a:p>
          <a:p>
            <a:r>
              <a:rPr lang="en-US" sz="3600" dirty="0">
                <a:solidFill>
                  <a:srgbClr val="0070C0"/>
                </a:solidFill>
              </a:rPr>
              <a:t>		Yes, they do./No, they don't.</a:t>
            </a:r>
          </a:p>
        </p:txBody>
      </p:sp>
    </p:spTree>
    <p:extLst>
      <p:ext uri="{BB962C8B-B14F-4D97-AF65-F5344CB8AC3E}">
        <p14:creationId xmlns:p14="http://schemas.microsoft.com/office/powerpoint/2010/main" val="95733368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A717259B-710F-9D3D-EF63-DE42FB93802E}"/>
              </a:ext>
            </a:extLst>
          </p:cNvPr>
          <p:cNvSpPr/>
          <p:nvPr/>
        </p:nvSpPr>
        <p:spPr>
          <a:xfrm>
            <a:off x="160223" y="321734"/>
            <a:ext cx="1863430" cy="606799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bg1"/>
                </a:solidFill>
              </a:rPr>
              <a:t>Activity 2</a:t>
            </a: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DEBF1223-97FB-7F6A-A3C9-BBA8E8EE8FD2}"/>
              </a:ext>
            </a:extLst>
          </p:cNvPr>
          <p:cNvSpPr/>
          <p:nvPr/>
        </p:nvSpPr>
        <p:spPr>
          <a:xfrm>
            <a:off x="2157406" y="397053"/>
            <a:ext cx="8942656" cy="407505"/>
          </a:xfrm>
          <a:prstGeom prst="roundRect">
            <a:avLst>
              <a:gd name="adj" fmla="val 50000"/>
            </a:avLst>
          </a:prstGeom>
          <a:ln>
            <a:solidFill>
              <a:srgbClr val="F7912C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accent6">
                    <a:lumMod val="75000"/>
                  </a:schemeClr>
                </a:solidFill>
              </a:rPr>
              <a:t>Look, read and choose the best answer.</a:t>
            </a:r>
          </a:p>
        </p:txBody>
      </p:sp>
      <p:sp>
        <p:nvSpPr>
          <p:cNvPr id="28" name="Rectangle: Rounded Corners 27">
            <a:extLst>
              <a:ext uri="{FF2B5EF4-FFF2-40B4-BE49-F238E27FC236}">
                <a16:creationId xmlns:a16="http://schemas.microsoft.com/office/drawing/2014/main" id="{A3A2359A-FD59-8BCA-EC91-2AC2A6A39203}"/>
              </a:ext>
            </a:extLst>
          </p:cNvPr>
          <p:cNvSpPr/>
          <p:nvPr/>
        </p:nvSpPr>
        <p:spPr>
          <a:xfrm>
            <a:off x="4083627" y="1569027"/>
            <a:ext cx="7855528" cy="3002973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t"/>
          <a:lstStyle/>
          <a:p>
            <a:pPr>
              <a:lnSpc>
                <a:spcPct val="150000"/>
              </a:lnSpc>
            </a:pPr>
            <a:r>
              <a:rPr lang="en-US" sz="3200" dirty="0">
                <a:solidFill>
                  <a:srgbClr val="FF0000"/>
                </a:solidFill>
              </a:rPr>
              <a:t>Red: Do your friends like  drawing?</a:t>
            </a:r>
          </a:p>
          <a:p>
            <a:pPr>
              <a:lnSpc>
                <a:spcPct val="150000"/>
              </a:lnSpc>
            </a:pPr>
            <a:r>
              <a:rPr lang="en-US" sz="3200" dirty="0">
                <a:solidFill>
                  <a:srgbClr val="0070C0"/>
                </a:solidFill>
              </a:rPr>
              <a:t>Blue: _ _ , they don’t</a:t>
            </a:r>
          </a:p>
          <a:p>
            <a:pPr>
              <a:lnSpc>
                <a:spcPct val="150000"/>
              </a:lnSpc>
            </a:pPr>
            <a:r>
              <a:rPr lang="en-US" sz="3200" dirty="0"/>
              <a:t>	</a:t>
            </a:r>
            <a:r>
              <a:rPr lang="en-US" sz="3200" dirty="0">
                <a:solidFill>
                  <a:srgbClr val="0070C0"/>
                </a:solidFill>
              </a:rPr>
              <a:t>a. Yes		b. No</a:t>
            </a:r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6CE9A7FA-A16C-6687-3DBF-F889F9DFDE88}"/>
              </a:ext>
            </a:extLst>
          </p:cNvPr>
          <p:cNvSpPr/>
          <p:nvPr/>
        </p:nvSpPr>
        <p:spPr>
          <a:xfrm>
            <a:off x="7777595" y="3335482"/>
            <a:ext cx="592282" cy="63384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D6EB6EF-FF7C-D826-8C0F-C2F08B8453C0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37422" y="1630472"/>
            <a:ext cx="2383064" cy="233885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7580501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 tmFilter="0,0; .5, 1; 1, 1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1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28" grpId="0" animBg="1"/>
      <p:bldP spid="29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A717259B-710F-9D3D-EF63-DE42FB93802E}"/>
              </a:ext>
            </a:extLst>
          </p:cNvPr>
          <p:cNvSpPr/>
          <p:nvPr/>
        </p:nvSpPr>
        <p:spPr>
          <a:xfrm>
            <a:off x="160223" y="321734"/>
            <a:ext cx="1863430" cy="606799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bg1"/>
                </a:solidFill>
              </a:rPr>
              <a:t>Activity 2</a:t>
            </a: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DEBF1223-97FB-7F6A-A3C9-BBA8E8EE8FD2}"/>
              </a:ext>
            </a:extLst>
          </p:cNvPr>
          <p:cNvSpPr/>
          <p:nvPr/>
        </p:nvSpPr>
        <p:spPr>
          <a:xfrm>
            <a:off x="2157406" y="397053"/>
            <a:ext cx="8942656" cy="407505"/>
          </a:xfrm>
          <a:prstGeom prst="roundRect">
            <a:avLst>
              <a:gd name="adj" fmla="val 50000"/>
            </a:avLst>
          </a:prstGeom>
          <a:ln>
            <a:solidFill>
              <a:srgbClr val="F7912C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accent6">
                    <a:lumMod val="75000"/>
                  </a:schemeClr>
                </a:solidFill>
              </a:rPr>
              <a:t>Look, read and choose the best answer.</a:t>
            </a:r>
          </a:p>
        </p:txBody>
      </p:sp>
      <p:sp>
        <p:nvSpPr>
          <p:cNvPr id="28" name="Rectangle: Rounded Corners 27">
            <a:extLst>
              <a:ext uri="{FF2B5EF4-FFF2-40B4-BE49-F238E27FC236}">
                <a16:creationId xmlns:a16="http://schemas.microsoft.com/office/drawing/2014/main" id="{A3A2359A-FD59-8BCA-EC91-2AC2A6A39203}"/>
              </a:ext>
            </a:extLst>
          </p:cNvPr>
          <p:cNvSpPr/>
          <p:nvPr/>
        </p:nvSpPr>
        <p:spPr>
          <a:xfrm>
            <a:off x="4083627" y="1569027"/>
            <a:ext cx="7855528" cy="3002973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t"/>
          <a:lstStyle/>
          <a:p>
            <a:pPr>
              <a:lnSpc>
                <a:spcPct val="150000"/>
              </a:lnSpc>
            </a:pPr>
            <a:r>
              <a:rPr lang="en-US" sz="3200" dirty="0">
                <a:solidFill>
                  <a:srgbClr val="FF0000"/>
                </a:solidFill>
              </a:rPr>
              <a:t>Red: Do you friends like painting?</a:t>
            </a:r>
          </a:p>
          <a:p>
            <a:pPr>
              <a:lnSpc>
                <a:spcPct val="150000"/>
              </a:lnSpc>
            </a:pPr>
            <a:r>
              <a:rPr lang="en-US" sz="3200" dirty="0">
                <a:solidFill>
                  <a:srgbClr val="0070C0"/>
                </a:solidFill>
              </a:rPr>
              <a:t>Blue: No,_ _ _ _ _.</a:t>
            </a:r>
          </a:p>
          <a:p>
            <a:pPr>
              <a:lnSpc>
                <a:spcPct val="150000"/>
              </a:lnSpc>
            </a:pPr>
            <a:r>
              <a:rPr lang="en-US" sz="3200" dirty="0"/>
              <a:t>	</a:t>
            </a:r>
            <a:r>
              <a:rPr lang="en-US" sz="3200" dirty="0">
                <a:solidFill>
                  <a:srgbClr val="0070C0"/>
                </a:solidFill>
              </a:rPr>
              <a:t>a. they don’t		b. they do</a:t>
            </a:r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6CE9A7FA-A16C-6687-3DBF-F889F9DFDE88}"/>
              </a:ext>
            </a:extLst>
          </p:cNvPr>
          <p:cNvSpPr/>
          <p:nvPr/>
        </p:nvSpPr>
        <p:spPr>
          <a:xfrm>
            <a:off x="5055415" y="3429000"/>
            <a:ext cx="592282" cy="63384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0E24CBEC-E04C-C27D-C93F-9F69229B6462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210807" y="1648635"/>
            <a:ext cx="2446644" cy="232069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37775746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 tmFilter="0,0; .5, 1; 1, 1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1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28" grpId="0" animBg="1"/>
      <p:bldP spid="29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A717259B-710F-9D3D-EF63-DE42FB93802E}"/>
              </a:ext>
            </a:extLst>
          </p:cNvPr>
          <p:cNvSpPr/>
          <p:nvPr/>
        </p:nvSpPr>
        <p:spPr>
          <a:xfrm>
            <a:off x="160223" y="321734"/>
            <a:ext cx="1863430" cy="606799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bg1"/>
                </a:solidFill>
              </a:rPr>
              <a:t>Activity 2</a:t>
            </a: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DEBF1223-97FB-7F6A-A3C9-BBA8E8EE8FD2}"/>
              </a:ext>
            </a:extLst>
          </p:cNvPr>
          <p:cNvSpPr/>
          <p:nvPr/>
        </p:nvSpPr>
        <p:spPr>
          <a:xfrm>
            <a:off x="2157406" y="397053"/>
            <a:ext cx="8942656" cy="407505"/>
          </a:xfrm>
          <a:prstGeom prst="roundRect">
            <a:avLst>
              <a:gd name="adj" fmla="val 50000"/>
            </a:avLst>
          </a:prstGeom>
          <a:ln>
            <a:solidFill>
              <a:srgbClr val="F7912C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accent6">
                    <a:lumMod val="75000"/>
                  </a:schemeClr>
                </a:solidFill>
              </a:rPr>
              <a:t>Look, read and choose the best answer.</a:t>
            </a:r>
          </a:p>
        </p:txBody>
      </p:sp>
      <p:sp>
        <p:nvSpPr>
          <p:cNvPr id="28" name="Rectangle: Rounded Corners 27">
            <a:extLst>
              <a:ext uri="{FF2B5EF4-FFF2-40B4-BE49-F238E27FC236}">
                <a16:creationId xmlns:a16="http://schemas.microsoft.com/office/drawing/2014/main" id="{A3A2359A-FD59-8BCA-EC91-2AC2A6A39203}"/>
              </a:ext>
            </a:extLst>
          </p:cNvPr>
          <p:cNvSpPr/>
          <p:nvPr/>
        </p:nvSpPr>
        <p:spPr>
          <a:xfrm>
            <a:off x="4083627" y="1569027"/>
            <a:ext cx="7855528" cy="3002973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t"/>
          <a:lstStyle/>
          <a:p>
            <a:pPr>
              <a:lnSpc>
                <a:spcPct val="150000"/>
              </a:lnSpc>
            </a:pPr>
            <a:r>
              <a:rPr lang="en-US" sz="3200" dirty="0">
                <a:solidFill>
                  <a:srgbClr val="FF0000"/>
                </a:solidFill>
              </a:rPr>
              <a:t>Red: Do your friends like singing?</a:t>
            </a:r>
          </a:p>
          <a:p>
            <a:pPr>
              <a:lnSpc>
                <a:spcPct val="150000"/>
              </a:lnSpc>
            </a:pPr>
            <a:r>
              <a:rPr lang="en-US" sz="3200" dirty="0">
                <a:solidFill>
                  <a:srgbClr val="0070C0"/>
                </a:solidFill>
              </a:rPr>
              <a:t>Blue: _ _ _ _ _ _ _ .</a:t>
            </a:r>
          </a:p>
          <a:p>
            <a:pPr>
              <a:lnSpc>
                <a:spcPct val="150000"/>
              </a:lnSpc>
            </a:pPr>
            <a:r>
              <a:rPr lang="en-US" sz="3200" dirty="0"/>
              <a:t>	</a:t>
            </a:r>
            <a:r>
              <a:rPr lang="en-US" sz="3200" dirty="0">
                <a:solidFill>
                  <a:srgbClr val="0070C0"/>
                </a:solidFill>
              </a:rPr>
              <a:t>a. Yes, they do	b. Yes, they don’t</a:t>
            </a:r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6CE9A7FA-A16C-6687-3DBF-F889F9DFDE88}"/>
              </a:ext>
            </a:extLst>
          </p:cNvPr>
          <p:cNvSpPr/>
          <p:nvPr/>
        </p:nvSpPr>
        <p:spPr>
          <a:xfrm>
            <a:off x="5055415" y="3429000"/>
            <a:ext cx="592282" cy="63384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0C1DCFD-5F39-4F88-0562-7F095E30E268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17799" y="1723990"/>
            <a:ext cx="2383064" cy="233885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34769651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 tmFilter="0,0; .5, 1; 1, 1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1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28" grpId="0" animBg="1"/>
      <p:bldP spid="29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A717259B-710F-9D3D-EF63-DE42FB93802E}"/>
              </a:ext>
            </a:extLst>
          </p:cNvPr>
          <p:cNvSpPr/>
          <p:nvPr/>
        </p:nvSpPr>
        <p:spPr>
          <a:xfrm>
            <a:off x="160223" y="321734"/>
            <a:ext cx="1863430" cy="606799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bg1"/>
                </a:solidFill>
              </a:rPr>
              <a:t>Activity 2</a:t>
            </a: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DEBF1223-97FB-7F6A-A3C9-BBA8E8EE8FD2}"/>
              </a:ext>
            </a:extLst>
          </p:cNvPr>
          <p:cNvSpPr/>
          <p:nvPr/>
        </p:nvSpPr>
        <p:spPr>
          <a:xfrm>
            <a:off x="2157406" y="397053"/>
            <a:ext cx="8942656" cy="407505"/>
          </a:xfrm>
          <a:prstGeom prst="roundRect">
            <a:avLst>
              <a:gd name="adj" fmla="val 50000"/>
            </a:avLst>
          </a:prstGeom>
          <a:ln>
            <a:solidFill>
              <a:srgbClr val="F7912C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accent6">
                    <a:lumMod val="75000"/>
                  </a:schemeClr>
                </a:solidFill>
              </a:rPr>
              <a:t>Look, read and choose the best answer.</a:t>
            </a:r>
          </a:p>
        </p:txBody>
      </p:sp>
      <p:sp>
        <p:nvSpPr>
          <p:cNvPr id="28" name="Rectangle: Rounded Corners 27">
            <a:extLst>
              <a:ext uri="{FF2B5EF4-FFF2-40B4-BE49-F238E27FC236}">
                <a16:creationId xmlns:a16="http://schemas.microsoft.com/office/drawing/2014/main" id="{A3A2359A-FD59-8BCA-EC91-2AC2A6A39203}"/>
              </a:ext>
            </a:extLst>
          </p:cNvPr>
          <p:cNvSpPr/>
          <p:nvPr/>
        </p:nvSpPr>
        <p:spPr>
          <a:xfrm>
            <a:off x="4083627" y="1569027"/>
            <a:ext cx="7855528" cy="3002973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t"/>
          <a:lstStyle/>
          <a:p>
            <a:pPr>
              <a:lnSpc>
                <a:spcPct val="150000"/>
              </a:lnSpc>
            </a:pPr>
            <a:r>
              <a:rPr lang="en-US" sz="3200" dirty="0">
                <a:solidFill>
                  <a:srgbClr val="FF0000"/>
                </a:solidFill>
              </a:rPr>
              <a:t>Red: Do your friends like  reading ?</a:t>
            </a:r>
          </a:p>
          <a:p>
            <a:pPr>
              <a:lnSpc>
                <a:spcPct val="150000"/>
              </a:lnSpc>
            </a:pPr>
            <a:r>
              <a:rPr lang="en-US" sz="3200" dirty="0">
                <a:solidFill>
                  <a:srgbClr val="0070C0"/>
                </a:solidFill>
              </a:rPr>
              <a:t>Blue: _ _ _ _ _ _ .</a:t>
            </a:r>
          </a:p>
          <a:p>
            <a:pPr>
              <a:lnSpc>
                <a:spcPct val="150000"/>
              </a:lnSpc>
            </a:pPr>
            <a:r>
              <a:rPr lang="en-US" sz="3200" dirty="0"/>
              <a:t>	</a:t>
            </a:r>
            <a:r>
              <a:rPr lang="en-US" sz="3200" dirty="0">
                <a:solidFill>
                  <a:srgbClr val="0070C0"/>
                </a:solidFill>
              </a:rPr>
              <a:t>a. No, they do		b. No, they don’t</a:t>
            </a:r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6CE9A7FA-A16C-6687-3DBF-F889F9DFDE88}"/>
              </a:ext>
            </a:extLst>
          </p:cNvPr>
          <p:cNvSpPr/>
          <p:nvPr/>
        </p:nvSpPr>
        <p:spPr>
          <a:xfrm>
            <a:off x="8713015" y="3302876"/>
            <a:ext cx="592282" cy="63384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8F2D64E7-CC90-0DC6-D67F-B6D3376101AE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32120" y="1296610"/>
            <a:ext cx="2780728" cy="276623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27408528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 tmFilter="0,0; .5, 1; 1, 1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1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28" grpId="0" animBg="1"/>
      <p:bldP spid="29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0063FCB0-AE1B-6A6A-381B-36EE08DBC72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23653" y="309408"/>
            <a:ext cx="3867150" cy="619125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EE6C9813-39E6-070C-4590-8A8104769271}"/>
              </a:ext>
            </a:extLst>
          </p:cNvPr>
          <p:cNvSpPr/>
          <p:nvPr/>
        </p:nvSpPr>
        <p:spPr>
          <a:xfrm>
            <a:off x="160223" y="321734"/>
            <a:ext cx="1863430" cy="606799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bg1"/>
                </a:solidFill>
              </a:rPr>
              <a:t>Extra Activity</a:t>
            </a:r>
          </a:p>
          <a:p>
            <a:pPr algn="ctr"/>
            <a:r>
              <a:rPr lang="en-US" sz="2000" b="1" dirty="0">
                <a:solidFill>
                  <a:schemeClr val="bg1"/>
                </a:solidFill>
              </a:rPr>
              <a:t>WB p.13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6CFE7DE1-C443-BC43-8B7C-90C737CC050F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54621" y="946152"/>
            <a:ext cx="7706605" cy="5484677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2C434E9D-D788-CAC5-C036-748960D827DB}"/>
              </a:ext>
            </a:extLst>
          </p:cNvPr>
          <p:cNvSpPr txBox="1"/>
          <p:nvPr/>
        </p:nvSpPr>
        <p:spPr>
          <a:xfrm>
            <a:off x="7777655" y="2617077"/>
            <a:ext cx="168165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FF0000"/>
                </a:solidFill>
              </a:rPr>
              <a:t>like reading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BE7B60C-7CB8-8CC6-7B39-39763D84D29A}"/>
              </a:ext>
            </a:extLst>
          </p:cNvPr>
          <p:cNvSpPr txBox="1"/>
          <p:nvPr/>
        </p:nvSpPr>
        <p:spPr>
          <a:xfrm>
            <a:off x="6643696" y="2966902"/>
            <a:ext cx="168165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FF0000"/>
                </a:solidFill>
              </a:rPr>
              <a:t>they don’t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1FB614D4-4059-98F9-9553-A4DAD3818A6D}"/>
              </a:ext>
            </a:extLst>
          </p:cNvPr>
          <p:cNvSpPr txBox="1"/>
          <p:nvPr/>
        </p:nvSpPr>
        <p:spPr>
          <a:xfrm>
            <a:off x="6171889" y="3948930"/>
            <a:ext cx="328742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FF0000"/>
                </a:solidFill>
              </a:rPr>
              <a:t>Do your friends like singing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AECF2AB4-F4D7-A03F-0834-2295F4B160E1}"/>
              </a:ext>
            </a:extLst>
          </p:cNvPr>
          <p:cNvSpPr txBox="1"/>
          <p:nvPr/>
        </p:nvSpPr>
        <p:spPr>
          <a:xfrm>
            <a:off x="6171889" y="4349040"/>
            <a:ext cx="328742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FF0000"/>
                </a:solidFill>
              </a:rPr>
              <a:t>Yes, they do.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DF182FD2-0798-F3C6-7E2E-6A55C52C2874}"/>
              </a:ext>
            </a:extLst>
          </p:cNvPr>
          <p:cNvSpPr txBox="1"/>
          <p:nvPr/>
        </p:nvSpPr>
        <p:spPr>
          <a:xfrm>
            <a:off x="6171889" y="5405412"/>
            <a:ext cx="328742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FF0000"/>
                </a:solidFill>
              </a:rPr>
              <a:t>Do your friends like painting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02E14860-FBB7-8227-B3DC-E2D5D1757337}"/>
              </a:ext>
            </a:extLst>
          </p:cNvPr>
          <p:cNvSpPr txBox="1"/>
          <p:nvPr/>
        </p:nvSpPr>
        <p:spPr>
          <a:xfrm>
            <a:off x="6171889" y="5805522"/>
            <a:ext cx="328742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FF0000"/>
                </a:solidFill>
              </a:rPr>
              <a:t>No, they don’t</a:t>
            </a:r>
          </a:p>
        </p:txBody>
      </p:sp>
    </p:spTree>
    <p:extLst>
      <p:ext uri="{BB962C8B-B14F-4D97-AF65-F5344CB8AC3E}">
        <p14:creationId xmlns:p14="http://schemas.microsoft.com/office/powerpoint/2010/main" val="38834499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571372" y="573971"/>
            <a:ext cx="2899705" cy="553998"/>
          </a:xfrm>
          <a:prstGeom prst="rect">
            <a:avLst/>
          </a:prstGeom>
          <a:solidFill>
            <a:srgbClr val="00B050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 algn="ctr"/>
            <a:r>
              <a:rPr lang="vi-VN" sz="3000" b="1" dirty="0">
                <a:latin typeface="Calibri" panose="020F0502020204030204" pitchFamily="34" charset="0"/>
                <a:cs typeface="Calibri" panose="020F0502020204030204" pitchFamily="34" charset="0"/>
              </a:rPr>
              <a:t>Extra- DHA app. </a:t>
            </a:r>
            <a:endParaRPr lang="en-US" sz="30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Rectangle 4">
            <a:hlinkClick r:id="rId2"/>
          </p:cNvPr>
          <p:cNvSpPr/>
          <p:nvPr/>
        </p:nvSpPr>
        <p:spPr>
          <a:xfrm>
            <a:off x="5337608" y="639283"/>
            <a:ext cx="4750724" cy="553998"/>
          </a:xfrm>
          <a:prstGeom prst="rect">
            <a:avLst/>
          </a:prstGeom>
          <a:solidFill>
            <a:srgbClr val="00B050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 algn="ctr"/>
            <a:r>
              <a:rPr lang="en-US" sz="3000" b="1" i="1" dirty="0">
                <a:latin typeface="Calibri" panose="020F0502020204030204" pitchFamily="34" charset="0"/>
                <a:cs typeface="Calibri" panose="020F0502020204030204" pitchFamily="34" charset="0"/>
              </a:rPr>
              <a:t>Click here to play the games</a:t>
            </a:r>
            <a:r>
              <a:rPr lang="vi-VN" sz="30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endParaRPr lang="en-US" sz="30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88026" y="1624953"/>
            <a:ext cx="10089330" cy="44725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741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0506272" cy="6867980"/>
          </a:xfrm>
          <a:prstGeom prst="rect">
            <a:avLst/>
          </a:prstGeom>
        </p:spPr>
      </p:pic>
      <p:sp>
        <p:nvSpPr>
          <p:cNvPr id="6" name="Oval 5"/>
          <p:cNvSpPr/>
          <p:nvPr/>
        </p:nvSpPr>
        <p:spPr>
          <a:xfrm>
            <a:off x="2183361" y="646504"/>
            <a:ext cx="5654351" cy="5435490"/>
          </a:xfrm>
          <a:prstGeom prst="ellipse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000" i="1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6A455DA-3939-AED2-4292-825ACEA37395}"/>
              </a:ext>
            </a:extLst>
          </p:cNvPr>
          <p:cNvSpPr txBox="1"/>
          <p:nvPr/>
        </p:nvSpPr>
        <p:spPr>
          <a:xfrm>
            <a:off x="2299433" y="2683565"/>
            <a:ext cx="5422205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>
                <a:solidFill>
                  <a:schemeClr val="bg1"/>
                </a:solidFill>
              </a:rPr>
              <a:t>Consolidation</a:t>
            </a:r>
            <a:endParaRPr lang="en-US" sz="6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631120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D77010A5-9122-3920-B092-29966E5E480F}"/>
              </a:ext>
            </a:extLst>
          </p:cNvPr>
          <p:cNvSpPr/>
          <p:nvPr/>
        </p:nvSpPr>
        <p:spPr>
          <a:xfrm>
            <a:off x="2157406" y="397053"/>
            <a:ext cx="8942656" cy="407505"/>
          </a:xfrm>
          <a:prstGeom prst="roundRect">
            <a:avLst>
              <a:gd name="adj" fmla="val 50000"/>
            </a:avLst>
          </a:prstGeom>
          <a:ln>
            <a:solidFill>
              <a:srgbClr val="F7912C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accent6">
                    <a:lumMod val="75000"/>
                  </a:schemeClr>
                </a:solidFill>
              </a:rPr>
              <a:t>What your friends like doing?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BBF28DD-7B3B-B419-582C-825D51E1A3D1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21549" y="1196691"/>
            <a:ext cx="2446644" cy="232069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C24DC1B1-7729-F68D-4DB7-530A5D48423E}"/>
              </a:ext>
            </a:extLst>
          </p:cNvPr>
          <p:cNvSpPr/>
          <p:nvPr/>
        </p:nvSpPr>
        <p:spPr>
          <a:xfrm>
            <a:off x="3762703" y="1324303"/>
            <a:ext cx="8145518" cy="4803228"/>
          </a:xfrm>
          <a:prstGeom prst="roundRect">
            <a:avLst>
              <a:gd name="adj" fmla="val 6383"/>
            </a:avLst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lnSpc>
                <a:spcPct val="150000"/>
              </a:lnSpc>
            </a:pPr>
            <a:r>
              <a:rPr lang="en-US" sz="3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Hi, class. My name’s……. I’m here to tell you about my friends.</a:t>
            </a:r>
          </a:p>
          <a:p>
            <a:pPr>
              <a:lnSpc>
                <a:spcPct val="150000"/>
              </a:lnSpc>
            </a:pPr>
            <a:r>
              <a:rPr lang="en-US" sz="3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They are </a:t>
            </a:r>
            <a:r>
              <a:rPr lang="en-US" sz="3200" u="sng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Alfie and Tom</a:t>
            </a:r>
            <a:r>
              <a:rPr lang="en-US" sz="3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. They don’t like </a:t>
            </a:r>
            <a:r>
              <a:rPr lang="en-US" sz="3200" u="sng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singing</a:t>
            </a:r>
            <a:r>
              <a:rPr lang="en-US" sz="3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, but they like </a:t>
            </a:r>
            <a:r>
              <a:rPr lang="en-US" sz="3200" u="sng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painting</a:t>
            </a:r>
            <a:r>
              <a:rPr lang="en-US" sz="3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en-US" sz="3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They are </a:t>
            </a:r>
            <a:r>
              <a:rPr lang="en-US" sz="3200" u="sng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Sam and Nick</a:t>
            </a:r>
            <a:r>
              <a:rPr lang="en-US" sz="3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. They like </a:t>
            </a:r>
            <a:r>
              <a:rPr lang="en-US" sz="3200" u="sng" dirty="0">
                <a:solidFill>
                  <a:schemeClr val="tx1">
                    <a:lumMod val="75000"/>
                    <a:lumOff val="25000"/>
                  </a:schemeClr>
                </a:solidFill>
              </a:rPr>
              <a:t>reading</a:t>
            </a:r>
            <a:r>
              <a:rPr lang="en-US" sz="3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, but they don’t like </a:t>
            </a:r>
            <a:r>
              <a:rPr lang="en-US" sz="3200" u="sng" dirty="0">
                <a:solidFill>
                  <a:schemeClr val="tx1">
                    <a:lumMod val="75000"/>
                    <a:lumOff val="25000"/>
                  </a:schemeClr>
                </a:solidFill>
              </a:rPr>
              <a:t>drawing</a:t>
            </a:r>
            <a:r>
              <a:rPr lang="en-US" sz="3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1523194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0058400" cy="685800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F6649C3A-3028-1045-9050-8B4D037870AD}"/>
              </a:ext>
            </a:extLst>
          </p:cNvPr>
          <p:cNvSpPr/>
          <p:nvPr/>
        </p:nvSpPr>
        <p:spPr>
          <a:xfrm>
            <a:off x="6989335" y="880873"/>
            <a:ext cx="5155039" cy="75001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b="1" dirty="0">
                <a:solidFill>
                  <a:schemeClr val="accent6">
                    <a:lumMod val="75000"/>
                  </a:schemeClr>
                </a:solidFill>
              </a:rPr>
              <a:t>WRAP-UP</a:t>
            </a:r>
          </a:p>
        </p:txBody>
      </p:sp>
    </p:spTree>
    <p:extLst>
      <p:ext uri="{BB962C8B-B14F-4D97-AF65-F5344CB8AC3E}">
        <p14:creationId xmlns:p14="http://schemas.microsoft.com/office/powerpoint/2010/main" val="143118055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33052" y="693071"/>
            <a:ext cx="4276107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5400" b="1" dirty="0">
                <a:solidFill>
                  <a:srgbClr val="FF0000"/>
                </a:solidFill>
              </a:rPr>
              <a:t>Today’s lesson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0DB72BC-A451-AAD2-8417-774F28CD57E8}"/>
              </a:ext>
            </a:extLst>
          </p:cNvPr>
          <p:cNvSpPr/>
          <p:nvPr/>
        </p:nvSpPr>
        <p:spPr>
          <a:xfrm>
            <a:off x="6299722" y="1648530"/>
            <a:ext cx="5892278" cy="2862322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en-US" sz="3600" i="1" dirty="0">
                <a:solidFill>
                  <a:srgbClr val="FF0000"/>
                </a:solidFill>
              </a:rPr>
              <a:t>Structures/ Sentence patterns</a:t>
            </a:r>
          </a:p>
          <a:p>
            <a:endParaRPr lang="en-US" sz="3600" i="1" dirty="0">
              <a:solidFill>
                <a:srgbClr val="FF0000"/>
              </a:solidFill>
            </a:endParaRPr>
          </a:p>
          <a:p>
            <a:r>
              <a:rPr lang="en-US" sz="3600" i="1" dirty="0">
                <a:solidFill>
                  <a:srgbClr val="0070C0"/>
                </a:solidFill>
              </a:rPr>
              <a:t>Do your friends like dancing?</a:t>
            </a:r>
          </a:p>
          <a:p>
            <a:r>
              <a:rPr lang="en-US" sz="3600" i="1" dirty="0">
                <a:solidFill>
                  <a:srgbClr val="0070C0"/>
                </a:solidFill>
              </a:rPr>
              <a:t>Yes, they do.</a:t>
            </a:r>
          </a:p>
          <a:p>
            <a:r>
              <a:rPr lang="en-US" sz="3600" i="1" dirty="0">
                <a:solidFill>
                  <a:srgbClr val="0070C0"/>
                </a:solidFill>
              </a:rPr>
              <a:t>No, they don’t.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06A0A47-BA7A-6892-AB3E-E427AF696BE7}"/>
              </a:ext>
            </a:extLst>
          </p:cNvPr>
          <p:cNvSpPr/>
          <p:nvPr/>
        </p:nvSpPr>
        <p:spPr>
          <a:xfrm>
            <a:off x="203722" y="1648530"/>
            <a:ext cx="5892278" cy="3970318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en-US" sz="3600" i="1" dirty="0">
                <a:solidFill>
                  <a:srgbClr val="FF0000"/>
                </a:solidFill>
              </a:rPr>
              <a:t>Vocabulary</a:t>
            </a:r>
          </a:p>
          <a:p>
            <a:endParaRPr lang="en-US" sz="3600" i="1" dirty="0">
              <a:solidFill>
                <a:srgbClr val="FF0000"/>
              </a:solidFill>
            </a:endParaRPr>
          </a:p>
          <a:p>
            <a:r>
              <a:rPr lang="en-US" sz="3600" i="1" dirty="0">
                <a:solidFill>
                  <a:srgbClr val="0070C0"/>
                </a:solidFill>
              </a:rPr>
              <a:t>Dancing</a:t>
            </a:r>
          </a:p>
          <a:p>
            <a:r>
              <a:rPr lang="en-US" sz="3600" i="1" dirty="0">
                <a:solidFill>
                  <a:srgbClr val="0070C0"/>
                </a:solidFill>
              </a:rPr>
              <a:t>Singing</a:t>
            </a:r>
          </a:p>
          <a:p>
            <a:r>
              <a:rPr lang="en-US" sz="3600" i="1" dirty="0">
                <a:solidFill>
                  <a:srgbClr val="0070C0"/>
                </a:solidFill>
              </a:rPr>
              <a:t>Drawing</a:t>
            </a:r>
          </a:p>
          <a:p>
            <a:r>
              <a:rPr lang="en-US" sz="3600" i="1" dirty="0">
                <a:solidFill>
                  <a:srgbClr val="0070C0"/>
                </a:solidFill>
              </a:rPr>
              <a:t>Reading</a:t>
            </a:r>
          </a:p>
          <a:p>
            <a:r>
              <a:rPr lang="en-US" sz="3600" i="1" dirty="0">
                <a:solidFill>
                  <a:srgbClr val="0070C0"/>
                </a:solidFill>
              </a:rPr>
              <a:t>Painting</a:t>
            </a:r>
          </a:p>
        </p:txBody>
      </p:sp>
    </p:spTree>
    <p:extLst>
      <p:ext uri="{BB962C8B-B14F-4D97-AF65-F5344CB8AC3E}">
        <p14:creationId xmlns:p14="http://schemas.microsoft.com/office/powerpoint/2010/main" val="165738798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0058400" cy="6858000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BA386DE9-345A-400C-B2BB-B32B155C2C38}"/>
              </a:ext>
            </a:extLst>
          </p:cNvPr>
          <p:cNvSpPr/>
          <p:nvPr/>
        </p:nvSpPr>
        <p:spPr>
          <a:xfrm>
            <a:off x="8143487" y="552140"/>
            <a:ext cx="4026834" cy="75001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b="1" dirty="0">
                <a:solidFill>
                  <a:schemeClr val="accent6">
                    <a:lumMod val="75000"/>
                  </a:schemeClr>
                </a:solidFill>
              </a:rPr>
              <a:t>WARM UP</a:t>
            </a:r>
          </a:p>
        </p:txBody>
      </p:sp>
    </p:spTree>
    <p:extLst>
      <p:ext uri="{BB962C8B-B14F-4D97-AF65-F5344CB8AC3E}">
        <p14:creationId xmlns:p14="http://schemas.microsoft.com/office/powerpoint/2010/main" val="169301227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9">
            <a:extLst>
              <a:ext uri="{FF2B5EF4-FFF2-40B4-BE49-F238E27FC236}">
                <a16:creationId xmlns:a16="http://schemas.microsoft.com/office/drawing/2014/main" id="{C1AE92E2-D3C2-D442-B076-E384D7056C45}"/>
              </a:ext>
            </a:extLst>
          </p:cNvPr>
          <p:cNvSpPr txBox="1"/>
          <p:nvPr/>
        </p:nvSpPr>
        <p:spPr>
          <a:xfrm>
            <a:off x="11117236" y="-40756"/>
            <a:ext cx="997389" cy="369332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b="1" dirty="0">
                <a:solidFill>
                  <a:schemeClr val="bg1"/>
                </a:solidFill>
              </a:rPr>
              <a:t>Lesson 3</a:t>
            </a:r>
          </a:p>
        </p:txBody>
      </p:sp>
      <p:sp>
        <p:nvSpPr>
          <p:cNvPr id="4" name="Rectangle 3"/>
          <p:cNvSpPr/>
          <p:nvPr/>
        </p:nvSpPr>
        <p:spPr>
          <a:xfrm>
            <a:off x="333052" y="310518"/>
            <a:ext cx="3362267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5400" b="1" dirty="0">
                <a:solidFill>
                  <a:srgbClr val="FF0000"/>
                </a:solidFill>
              </a:rPr>
              <a:t>Homework</a:t>
            </a:r>
          </a:p>
        </p:txBody>
      </p:sp>
      <p:sp>
        <p:nvSpPr>
          <p:cNvPr id="5" name="Rectangle 4"/>
          <p:cNvSpPr/>
          <p:nvPr/>
        </p:nvSpPr>
        <p:spPr>
          <a:xfrm>
            <a:off x="503854" y="1058933"/>
            <a:ext cx="11411338" cy="5078313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marL="571500" indent="-571500">
              <a:buFontTx/>
              <a:buChar char="-"/>
            </a:pPr>
            <a:r>
              <a:rPr lang="en-US" sz="3600" i="1" dirty="0">
                <a:solidFill>
                  <a:srgbClr val="0070C0"/>
                </a:solidFill>
              </a:rPr>
              <a:t>Practice vocabularies and structure. Make sentences using them. </a:t>
            </a:r>
          </a:p>
          <a:p>
            <a:pPr marL="571500" indent="-571500">
              <a:buFontTx/>
              <a:buChar char="-"/>
            </a:pPr>
            <a:r>
              <a:rPr lang="en-US" sz="3600" i="1" dirty="0">
                <a:solidFill>
                  <a:srgbClr val="0070C0"/>
                </a:solidFill>
              </a:rPr>
              <a:t>Do the exercises in </a:t>
            </a:r>
            <a:r>
              <a:rPr lang="en-US" sz="3600" b="1" i="1" dirty="0" err="1">
                <a:solidFill>
                  <a:srgbClr val="0070C0"/>
                </a:solidFill>
              </a:rPr>
              <a:t>Tiếng</a:t>
            </a:r>
            <a:r>
              <a:rPr lang="en-US" sz="3600" b="1" i="1" dirty="0">
                <a:solidFill>
                  <a:srgbClr val="0070C0"/>
                </a:solidFill>
              </a:rPr>
              <a:t> Anh 3 </a:t>
            </a:r>
            <a:r>
              <a:rPr lang="en-US" sz="3600" b="1" i="1" dirty="0" err="1">
                <a:solidFill>
                  <a:srgbClr val="0070C0"/>
                </a:solidFill>
              </a:rPr>
              <a:t>i</a:t>
            </a:r>
            <a:r>
              <a:rPr lang="en-US" sz="3600" b="1" i="1" dirty="0">
                <a:solidFill>
                  <a:srgbClr val="0070C0"/>
                </a:solidFill>
              </a:rPr>
              <a:t>-Learn Smart Start Workbook </a:t>
            </a:r>
            <a:r>
              <a:rPr lang="en-US" sz="3600" i="1" dirty="0">
                <a:solidFill>
                  <a:srgbClr val="0070C0"/>
                </a:solidFill>
              </a:rPr>
              <a:t>(page 13)</a:t>
            </a:r>
          </a:p>
          <a:p>
            <a:pPr marL="571500" indent="-571500">
              <a:buFontTx/>
              <a:buChar char="-"/>
            </a:pPr>
            <a:r>
              <a:rPr lang="en-US" sz="3600" i="1" dirty="0">
                <a:solidFill>
                  <a:srgbClr val="0070C0"/>
                </a:solidFill>
              </a:rPr>
              <a:t>Practice the structure in </a:t>
            </a:r>
            <a:r>
              <a:rPr lang="en-US" sz="3600" b="1" i="1" dirty="0" err="1">
                <a:solidFill>
                  <a:srgbClr val="0070C0"/>
                </a:solidFill>
              </a:rPr>
              <a:t>Tiếng</a:t>
            </a:r>
            <a:r>
              <a:rPr lang="en-US" sz="3600" b="1" i="1" dirty="0">
                <a:solidFill>
                  <a:srgbClr val="0070C0"/>
                </a:solidFill>
              </a:rPr>
              <a:t> Anh 3 </a:t>
            </a:r>
            <a:r>
              <a:rPr lang="en-US" sz="3600" b="1" i="1" dirty="0" err="1">
                <a:solidFill>
                  <a:srgbClr val="0070C0"/>
                </a:solidFill>
              </a:rPr>
              <a:t>i</a:t>
            </a:r>
            <a:r>
              <a:rPr lang="en-US" sz="3600" b="1" i="1" dirty="0">
                <a:solidFill>
                  <a:srgbClr val="0070C0"/>
                </a:solidFill>
              </a:rPr>
              <a:t>-Learn Smart Start Notebook</a:t>
            </a:r>
            <a:r>
              <a:rPr lang="en-US" sz="3600" i="1" dirty="0">
                <a:solidFill>
                  <a:srgbClr val="0070C0"/>
                </a:solidFill>
              </a:rPr>
              <a:t> (page 13)</a:t>
            </a:r>
          </a:p>
          <a:p>
            <a:pPr marL="571500" indent="-571500">
              <a:buFontTx/>
              <a:buChar char="-"/>
            </a:pPr>
            <a:r>
              <a:rPr lang="en-US" sz="3600" i="1">
                <a:solidFill>
                  <a:srgbClr val="0070C0"/>
                </a:solidFill>
              </a:rPr>
              <a:t>Play the consolidation </a:t>
            </a:r>
            <a:r>
              <a:rPr lang="en-US" sz="3600" i="1" dirty="0">
                <a:solidFill>
                  <a:srgbClr val="0070C0"/>
                </a:solidFill>
              </a:rPr>
              <a:t>games</a:t>
            </a:r>
            <a:r>
              <a:rPr lang="en-US" sz="3600" b="1" i="1" dirty="0">
                <a:solidFill>
                  <a:srgbClr val="0070C0"/>
                </a:solidFill>
              </a:rPr>
              <a:t> in </a:t>
            </a:r>
            <a:r>
              <a:rPr lang="en-US" sz="3600" b="1" i="1" dirty="0" err="1">
                <a:solidFill>
                  <a:srgbClr val="0070C0"/>
                </a:solidFill>
              </a:rPr>
              <a:t>Tiếng</a:t>
            </a:r>
            <a:r>
              <a:rPr lang="en-US" sz="3600" b="1" i="1" dirty="0">
                <a:solidFill>
                  <a:srgbClr val="0070C0"/>
                </a:solidFill>
              </a:rPr>
              <a:t> Anh 3 </a:t>
            </a:r>
            <a:r>
              <a:rPr lang="en-US" sz="3600" b="1" i="1" dirty="0" err="1">
                <a:solidFill>
                  <a:srgbClr val="0070C0"/>
                </a:solidFill>
              </a:rPr>
              <a:t>i</a:t>
            </a:r>
            <a:r>
              <a:rPr lang="en-US" sz="3600" b="1" i="1" dirty="0">
                <a:solidFill>
                  <a:srgbClr val="0070C0"/>
                </a:solidFill>
              </a:rPr>
              <a:t>-Learn Smart Start DHA App on </a:t>
            </a:r>
            <a:r>
              <a:rPr lang="en-US" sz="3600" b="1" i="1" dirty="0">
                <a:solidFill>
                  <a:srgbClr val="0070C0"/>
                </a:solidFill>
                <a:hlinkClick r:id="rId2"/>
              </a:rPr>
              <a:t>www.eduhome.com.vn</a:t>
            </a:r>
            <a:r>
              <a:rPr lang="en-US" sz="3600" b="1" i="1" dirty="0">
                <a:solidFill>
                  <a:srgbClr val="0070C0"/>
                </a:solidFill>
              </a:rPr>
              <a:t> </a:t>
            </a:r>
            <a:r>
              <a:rPr lang="en-US" sz="3600" i="1" dirty="0">
                <a:solidFill>
                  <a:srgbClr val="0070C0"/>
                </a:solidFill>
              </a:rPr>
              <a:t> </a:t>
            </a:r>
          </a:p>
          <a:p>
            <a:pPr marL="571500" indent="-571500">
              <a:buFontTx/>
              <a:buChar char="-"/>
            </a:pPr>
            <a:r>
              <a:rPr lang="en-US" sz="3600" i="1" dirty="0">
                <a:solidFill>
                  <a:srgbClr val="0070C0"/>
                </a:solidFill>
              </a:rPr>
              <a:t>Prepare the next lesson (page 18)</a:t>
            </a:r>
          </a:p>
        </p:txBody>
      </p:sp>
    </p:spTree>
    <p:extLst>
      <p:ext uri="{BB962C8B-B14F-4D97-AF65-F5344CB8AC3E}">
        <p14:creationId xmlns:p14="http://schemas.microsoft.com/office/powerpoint/2010/main" val="334949592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27992"/>
            <a:ext cx="12192000" cy="688599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66878" y="4968810"/>
            <a:ext cx="354122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C000"/>
                </a:solidFill>
              </a:rPr>
              <a:t>Enjoy your day!</a:t>
            </a:r>
            <a:endParaRPr lang="en-US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172352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70F45634-CEF0-EE29-38F2-29564C692E64}"/>
              </a:ext>
            </a:extLst>
          </p:cNvPr>
          <p:cNvSpPr/>
          <p:nvPr/>
        </p:nvSpPr>
        <p:spPr>
          <a:xfrm>
            <a:off x="2689042" y="1361883"/>
            <a:ext cx="1365219" cy="1043609"/>
          </a:xfrm>
          <a:prstGeom prst="rect">
            <a:avLst/>
          </a:prstGeom>
          <a:solidFill>
            <a:srgbClr val="00B0F0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FFFF00"/>
                </a:solidFill>
              </a:rPr>
              <a:t>$20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9F60C8B1-FCC6-F9C1-5B9D-7A8B6EAB2A55}"/>
              </a:ext>
            </a:extLst>
          </p:cNvPr>
          <p:cNvSpPr/>
          <p:nvPr/>
        </p:nvSpPr>
        <p:spPr>
          <a:xfrm>
            <a:off x="4314282" y="1361883"/>
            <a:ext cx="1365219" cy="1043609"/>
          </a:xfrm>
          <a:prstGeom prst="rect">
            <a:avLst/>
          </a:prstGeom>
          <a:solidFill>
            <a:srgbClr val="00B0F0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FFFF00"/>
                </a:solidFill>
              </a:rPr>
              <a:t>$30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BB67216F-28C9-642E-ADE4-F67EC4DB4B2B}"/>
              </a:ext>
            </a:extLst>
          </p:cNvPr>
          <p:cNvSpPr/>
          <p:nvPr/>
        </p:nvSpPr>
        <p:spPr>
          <a:xfrm>
            <a:off x="5915022" y="1361883"/>
            <a:ext cx="1365219" cy="1043609"/>
          </a:xfrm>
          <a:prstGeom prst="rect">
            <a:avLst/>
          </a:prstGeom>
          <a:solidFill>
            <a:srgbClr val="00B0F0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>
                <a:solidFill>
                  <a:srgbClr val="FFFF00"/>
                </a:solidFill>
              </a:rPr>
              <a:t>$50</a:t>
            </a:r>
            <a:endParaRPr lang="en-US" sz="3200" dirty="0">
              <a:solidFill>
                <a:srgbClr val="FFFF00"/>
              </a:solidFill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2CDC54DF-D5E7-F0C7-8BCD-B656A3D0ABDA}"/>
              </a:ext>
            </a:extLst>
          </p:cNvPr>
          <p:cNvSpPr/>
          <p:nvPr/>
        </p:nvSpPr>
        <p:spPr>
          <a:xfrm>
            <a:off x="7475753" y="1361883"/>
            <a:ext cx="1365219" cy="1043609"/>
          </a:xfrm>
          <a:prstGeom prst="rect">
            <a:avLst/>
          </a:prstGeom>
          <a:solidFill>
            <a:srgbClr val="00B0F0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>
                <a:solidFill>
                  <a:srgbClr val="FFFF00"/>
                </a:solidFill>
              </a:rPr>
              <a:t>$30</a:t>
            </a:r>
            <a:endParaRPr lang="en-US" sz="3200" dirty="0">
              <a:solidFill>
                <a:srgbClr val="FFFF00"/>
              </a:solidFill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BB566A4-0C06-B861-DE53-15A1349A6141}"/>
              </a:ext>
            </a:extLst>
          </p:cNvPr>
          <p:cNvSpPr/>
          <p:nvPr/>
        </p:nvSpPr>
        <p:spPr>
          <a:xfrm>
            <a:off x="9096911" y="1361883"/>
            <a:ext cx="1365219" cy="1043609"/>
          </a:xfrm>
          <a:prstGeom prst="rect">
            <a:avLst/>
          </a:prstGeom>
          <a:solidFill>
            <a:srgbClr val="00B0F0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>
                <a:solidFill>
                  <a:srgbClr val="FFFF00"/>
                </a:solidFill>
              </a:rPr>
              <a:t>$20</a:t>
            </a:r>
            <a:endParaRPr lang="en-US" sz="3200" dirty="0">
              <a:solidFill>
                <a:srgbClr val="FFFF00"/>
              </a:solidFill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E9F799A3-F07F-8E95-D81E-7F0E5E9A5D4F}"/>
              </a:ext>
            </a:extLst>
          </p:cNvPr>
          <p:cNvSpPr/>
          <p:nvPr/>
        </p:nvSpPr>
        <p:spPr>
          <a:xfrm>
            <a:off x="2689042" y="2963305"/>
            <a:ext cx="1365219" cy="1043609"/>
          </a:xfrm>
          <a:prstGeom prst="rect">
            <a:avLst/>
          </a:prstGeom>
          <a:solidFill>
            <a:srgbClr val="00B0F0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>
                <a:solidFill>
                  <a:srgbClr val="FFFF00"/>
                </a:solidFill>
              </a:rPr>
              <a:t>$30</a:t>
            </a:r>
            <a:endParaRPr lang="en-US" sz="3200" dirty="0">
              <a:solidFill>
                <a:srgbClr val="FFFF00"/>
              </a:solidFill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EC8487CC-3BD6-871D-EA5D-1B8291398ED1}"/>
              </a:ext>
            </a:extLst>
          </p:cNvPr>
          <p:cNvSpPr/>
          <p:nvPr/>
        </p:nvSpPr>
        <p:spPr>
          <a:xfrm>
            <a:off x="4314282" y="2963305"/>
            <a:ext cx="1365219" cy="1043609"/>
          </a:xfrm>
          <a:prstGeom prst="rect">
            <a:avLst/>
          </a:prstGeom>
          <a:solidFill>
            <a:srgbClr val="00B0F0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FFFF00"/>
                </a:solidFill>
              </a:rPr>
              <a:t>$20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0465E205-A86D-6815-B09F-086F7FE0D5DC}"/>
              </a:ext>
            </a:extLst>
          </p:cNvPr>
          <p:cNvSpPr/>
          <p:nvPr/>
        </p:nvSpPr>
        <p:spPr>
          <a:xfrm>
            <a:off x="5915022" y="2963305"/>
            <a:ext cx="1365219" cy="1043609"/>
          </a:xfrm>
          <a:prstGeom prst="rect">
            <a:avLst/>
          </a:prstGeom>
          <a:solidFill>
            <a:srgbClr val="00B0F0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>
                <a:solidFill>
                  <a:srgbClr val="FFFF00"/>
                </a:solidFill>
              </a:rPr>
              <a:t>$30</a:t>
            </a:r>
            <a:endParaRPr lang="en-US" sz="3200" dirty="0">
              <a:solidFill>
                <a:srgbClr val="FFFF00"/>
              </a:solidFill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1E42B883-CE68-350D-C575-73A65397CABB}"/>
              </a:ext>
            </a:extLst>
          </p:cNvPr>
          <p:cNvSpPr/>
          <p:nvPr/>
        </p:nvSpPr>
        <p:spPr>
          <a:xfrm>
            <a:off x="7475753" y="2963305"/>
            <a:ext cx="1365219" cy="1043609"/>
          </a:xfrm>
          <a:prstGeom prst="rect">
            <a:avLst/>
          </a:prstGeom>
          <a:solidFill>
            <a:srgbClr val="00B0F0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FFFF00"/>
                </a:solidFill>
              </a:rPr>
              <a:t>$0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1A92A1E1-88B4-DA84-7487-9B1DB19BC5C8}"/>
              </a:ext>
            </a:extLst>
          </p:cNvPr>
          <p:cNvSpPr/>
          <p:nvPr/>
        </p:nvSpPr>
        <p:spPr>
          <a:xfrm>
            <a:off x="9096911" y="2963305"/>
            <a:ext cx="1365219" cy="1043609"/>
          </a:xfrm>
          <a:prstGeom prst="rect">
            <a:avLst/>
          </a:prstGeom>
          <a:solidFill>
            <a:srgbClr val="00B0F0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>
                <a:solidFill>
                  <a:srgbClr val="FFFF00"/>
                </a:solidFill>
              </a:rPr>
              <a:t>$50</a:t>
            </a:r>
            <a:endParaRPr lang="en-US" sz="3200" dirty="0">
              <a:solidFill>
                <a:srgbClr val="FFFF00"/>
              </a:solidFill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B5B3A296-125F-A7DF-2C1B-8CE136855697}"/>
              </a:ext>
            </a:extLst>
          </p:cNvPr>
          <p:cNvSpPr/>
          <p:nvPr/>
        </p:nvSpPr>
        <p:spPr>
          <a:xfrm>
            <a:off x="2689042" y="4721137"/>
            <a:ext cx="1365219" cy="1043609"/>
          </a:xfrm>
          <a:prstGeom prst="rect">
            <a:avLst/>
          </a:prstGeom>
          <a:solidFill>
            <a:srgbClr val="00B0F0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FFFF00"/>
                </a:solidFill>
              </a:rPr>
              <a:t>$50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85721EBE-F793-DCD2-390C-3633B000B35A}"/>
              </a:ext>
            </a:extLst>
          </p:cNvPr>
          <p:cNvSpPr/>
          <p:nvPr/>
        </p:nvSpPr>
        <p:spPr>
          <a:xfrm>
            <a:off x="4314282" y="4721137"/>
            <a:ext cx="1365219" cy="1043609"/>
          </a:xfrm>
          <a:prstGeom prst="rect">
            <a:avLst/>
          </a:prstGeom>
          <a:solidFill>
            <a:srgbClr val="00B0F0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FFFF00"/>
                </a:solidFill>
              </a:rPr>
              <a:t>-$30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FBF86EBA-7DCF-9C1F-F262-2EB856DB351D}"/>
              </a:ext>
            </a:extLst>
          </p:cNvPr>
          <p:cNvSpPr/>
          <p:nvPr/>
        </p:nvSpPr>
        <p:spPr>
          <a:xfrm>
            <a:off x="5915022" y="4721137"/>
            <a:ext cx="1365219" cy="1043609"/>
          </a:xfrm>
          <a:prstGeom prst="rect">
            <a:avLst/>
          </a:prstGeom>
          <a:solidFill>
            <a:srgbClr val="00B0F0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>
                <a:solidFill>
                  <a:srgbClr val="FFFF00"/>
                </a:solidFill>
              </a:rPr>
              <a:t>$20</a:t>
            </a:r>
            <a:endParaRPr lang="en-US" sz="3200" dirty="0">
              <a:solidFill>
                <a:srgbClr val="FFFF00"/>
              </a:solidFill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1D536504-1CBC-4F38-D3C1-2A42C2792F4A}"/>
              </a:ext>
            </a:extLst>
          </p:cNvPr>
          <p:cNvSpPr/>
          <p:nvPr/>
        </p:nvSpPr>
        <p:spPr>
          <a:xfrm>
            <a:off x="7475753" y="4721137"/>
            <a:ext cx="1365219" cy="1043609"/>
          </a:xfrm>
          <a:prstGeom prst="rect">
            <a:avLst/>
          </a:prstGeom>
          <a:solidFill>
            <a:srgbClr val="00B0F0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FFFF00"/>
                </a:solidFill>
              </a:rPr>
              <a:t>-$10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340BF9EA-B447-8DA0-F730-92007B0DCEF6}"/>
              </a:ext>
            </a:extLst>
          </p:cNvPr>
          <p:cNvSpPr/>
          <p:nvPr/>
        </p:nvSpPr>
        <p:spPr>
          <a:xfrm>
            <a:off x="9096911" y="4721137"/>
            <a:ext cx="1365219" cy="1043609"/>
          </a:xfrm>
          <a:prstGeom prst="rect">
            <a:avLst/>
          </a:prstGeom>
          <a:solidFill>
            <a:srgbClr val="00B0F0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>
                <a:solidFill>
                  <a:srgbClr val="FFFF00"/>
                </a:solidFill>
              </a:rPr>
              <a:t>$20</a:t>
            </a:r>
            <a:endParaRPr lang="en-US" sz="3200" dirty="0">
              <a:solidFill>
                <a:srgbClr val="FFFF00"/>
              </a:solidFill>
            </a:endParaRPr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B1F61783-C975-C543-9787-F16E96516A9D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89042" y="1217363"/>
            <a:ext cx="1365219" cy="128016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5F594F0F-0F47-AF25-75D3-46DE3C778D23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14282" y="1217363"/>
            <a:ext cx="1355961" cy="128016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93D65122-27FD-4D83-6841-A8AC68F2973D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15022" y="1217363"/>
            <a:ext cx="1342103" cy="128016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0CA29A22-8675-BAD3-2DAE-BE59A3FEBD7B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75753" y="1217363"/>
            <a:ext cx="1313092" cy="128016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C4A80A39-B3A5-1E51-360F-0BDD014CC7EE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96911" y="1217363"/>
            <a:ext cx="1388933" cy="128016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A1834680-2556-B06B-BE30-A60DAF3946A8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89042" y="2836937"/>
            <a:ext cx="1342103" cy="128016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009AA276-5645-73DB-4F78-CCB78A871066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14282" y="2836937"/>
            <a:ext cx="1313092" cy="128016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53319945-2ECE-0059-5DA6-177E3D286C39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15022" y="2836937"/>
            <a:ext cx="1355961" cy="128016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C61DF66F-4EA3-1B4E-91AE-6A1EF8C7BDAA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14282" y="4602861"/>
            <a:ext cx="1388933" cy="128016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964F3E57-5CBE-F8DF-96D0-082F9CF5FA79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15022" y="4602861"/>
            <a:ext cx="1313092" cy="128016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BD8A501F-35F6-CF17-B471-920B06553886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96911" y="4602861"/>
            <a:ext cx="1388933" cy="128016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id="{51577460-4070-DF42-D094-40FB6A7A5F0A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75753" y="4602861"/>
            <a:ext cx="1355961" cy="128016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5" name="Picture 34">
            <a:extLst>
              <a:ext uri="{FF2B5EF4-FFF2-40B4-BE49-F238E27FC236}">
                <a16:creationId xmlns:a16="http://schemas.microsoft.com/office/drawing/2014/main" id="{CFC7768E-B304-C587-AD11-685B5229CD40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89042" y="4602861"/>
            <a:ext cx="1342103" cy="128016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6" name="Picture 35">
            <a:extLst>
              <a:ext uri="{FF2B5EF4-FFF2-40B4-BE49-F238E27FC236}">
                <a16:creationId xmlns:a16="http://schemas.microsoft.com/office/drawing/2014/main" id="{420FB962-FBBB-FCE9-343C-6085D6DCE2E3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96911" y="2863582"/>
            <a:ext cx="1365219" cy="128016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7" name="Picture 36">
            <a:extLst>
              <a:ext uri="{FF2B5EF4-FFF2-40B4-BE49-F238E27FC236}">
                <a16:creationId xmlns:a16="http://schemas.microsoft.com/office/drawing/2014/main" id="{54F1ABF7-B518-4349-0B58-65FF847E1592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75753" y="2898299"/>
            <a:ext cx="1388933" cy="128016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06" name="Rectangle 105">
            <a:extLst>
              <a:ext uri="{FF2B5EF4-FFF2-40B4-BE49-F238E27FC236}">
                <a16:creationId xmlns:a16="http://schemas.microsoft.com/office/drawing/2014/main" id="{D552D12C-D4CD-3C94-0CF9-B93D9A9E4343}"/>
              </a:ext>
            </a:extLst>
          </p:cNvPr>
          <p:cNvSpPr/>
          <p:nvPr/>
        </p:nvSpPr>
        <p:spPr>
          <a:xfrm>
            <a:off x="2689042" y="1059036"/>
            <a:ext cx="1460659" cy="1490870"/>
          </a:xfrm>
          <a:prstGeom prst="rect">
            <a:avLst/>
          </a:prstGeom>
          <a:solidFill>
            <a:schemeClr val="accent2"/>
          </a:solidFill>
          <a:ln>
            <a:solidFill>
              <a:schemeClr val="bg1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107" name="Rectangle 106">
            <a:extLst>
              <a:ext uri="{FF2B5EF4-FFF2-40B4-BE49-F238E27FC236}">
                <a16:creationId xmlns:a16="http://schemas.microsoft.com/office/drawing/2014/main" id="{B8673885-AC84-F0BA-6260-17AEFE285217}"/>
              </a:ext>
            </a:extLst>
          </p:cNvPr>
          <p:cNvSpPr/>
          <p:nvPr/>
        </p:nvSpPr>
        <p:spPr>
          <a:xfrm>
            <a:off x="4314282" y="1059036"/>
            <a:ext cx="1460659" cy="1490870"/>
          </a:xfrm>
          <a:prstGeom prst="rect">
            <a:avLst/>
          </a:prstGeom>
          <a:solidFill>
            <a:schemeClr val="accent2"/>
          </a:solidFill>
          <a:ln>
            <a:solidFill>
              <a:schemeClr val="bg1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>
                <a:solidFill>
                  <a:schemeClr val="bg1"/>
                </a:solidFill>
              </a:rPr>
              <a:t>2</a:t>
            </a:r>
          </a:p>
        </p:txBody>
      </p:sp>
      <p:sp>
        <p:nvSpPr>
          <p:cNvPr id="108" name="Rectangle 107">
            <a:extLst>
              <a:ext uri="{FF2B5EF4-FFF2-40B4-BE49-F238E27FC236}">
                <a16:creationId xmlns:a16="http://schemas.microsoft.com/office/drawing/2014/main" id="{355850F5-A0D1-04DD-C8E3-26B9486F137B}"/>
              </a:ext>
            </a:extLst>
          </p:cNvPr>
          <p:cNvSpPr/>
          <p:nvPr/>
        </p:nvSpPr>
        <p:spPr>
          <a:xfrm>
            <a:off x="5915022" y="1059036"/>
            <a:ext cx="1460659" cy="1490870"/>
          </a:xfrm>
          <a:prstGeom prst="rect">
            <a:avLst/>
          </a:prstGeom>
          <a:solidFill>
            <a:schemeClr val="accent2"/>
          </a:solidFill>
          <a:ln>
            <a:solidFill>
              <a:schemeClr val="bg1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>
                <a:solidFill>
                  <a:schemeClr val="bg1"/>
                </a:solidFill>
              </a:rPr>
              <a:t>3</a:t>
            </a:r>
          </a:p>
        </p:txBody>
      </p:sp>
      <p:sp>
        <p:nvSpPr>
          <p:cNvPr id="109" name="Rectangle 108">
            <a:extLst>
              <a:ext uri="{FF2B5EF4-FFF2-40B4-BE49-F238E27FC236}">
                <a16:creationId xmlns:a16="http://schemas.microsoft.com/office/drawing/2014/main" id="{C4DA7907-462A-3F45-E668-B6D7FF4E87E6}"/>
              </a:ext>
            </a:extLst>
          </p:cNvPr>
          <p:cNvSpPr/>
          <p:nvPr/>
        </p:nvSpPr>
        <p:spPr>
          <a:xfrm>
            <a:off x="7475753" y="1059036"/>
            <a:ext cx="1460659" cy="1490870"/>
          </a:xfrm>
          <a:prstGeom prst="rect">
            <a:avLst/>
          </a:prstGeom>
          <a:solidFill>
            <a:schemeClr val="accent2"/>
          </a:solidFill>
          <a:ln>
            <a:solidFill>
              <a:schemeClr val="bg1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>
                <a:solidFill>
                  <a:schemeClr val="bg1"/>
                </a:solidFill>
              </a:rPr>
              <a:t>4</a:t>
            </a:r>
          </a:p>
        </p:txBody>
      </p:sp>
      <p:sp>
        <p:nvSpPr>
          <p:cNvPr id="110" name="Rectangle 109">
            <a:extLst>
              <a:ext uri="{FF2B5EF4-FFF2-40B4-BE49-F238E27FC236}">
                <a16:creationId xmlns:a16="http://schemas.microsoft.com/office/drawing/2014/main" id="{F4E844F3-A517-1158-7CD7-97EFCA71DE13}"/>
              </a:ext>
            </a:extLst>
          </p:cNvPr>
          <p:cNvSpPr/>
          <p:nvPr/>
        </p:nvSpPr>
        <p:spPr>
          <a:xfrm>
            <a:off x="9096911" y="1059036"/>
            <a:ext cx="1460659" cy="1490870"/>
          </a:xfrm>
          <a:prstGeom prst="rect">
            <a:avLst/>
          </a:prstGeom>
          <a:solidFill>
            <a:schemeClr val="accent2"/>
          </a:solidFill>
          <a:ln>
            <a:solidFill>
              <a:schemeClr val="bg1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>
                <a:solidFill>
                  <a:schemeClr val="bg1"/>
                </a:solidFill>
              </a:rPr>
              <a:t>5</a:t>
            </a:r>
          </a:p>
        </p:txBody>
      </p:sp>
      <p:sp>
        <p:nvSpPr>
          <p:cNvPr id="111" name="Rectangle 110">
            <a:extLst>
              <a:ext uri="{FF2B5EF4-FFF2-40B4-BE49-F238E27FC236}">
                <a16:creationId xmlns:a16="http://schemas.microsoft.com/office/drawing/2014/main" id="{051E5B8B-0888-26E4-0B19-F61A970597F5}"/>
              </a:ext>
            </a:extLst>
          </p:cNvPr>
          <p:cNvSpPr/>
          <p:nvPr/>
        </p:nvSpPr>
        <p:spPr>
          <a:xfrm>
            <a:off x="2689042" y="2791945"/>
            <a:ext cx="1485554" cy="1490870"/>
          </a:xfrm>
          <a:prstGeom prst="rect">
            <a:avLst/>
          </a:prstGeom>
          <a:solidFill>
            <a:srgbClr val="00B050"/>
          </a:solidFill>
          <a:ln>
            <a:solidFill>
              <a:schemeClr val="bg1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112" name="Rectangle 111">
            <a:extLst>
              <a:ext uri="{FF2B5EF4-FFF2-40B4-BE49-F238E27FC236}">
                <a16:creationId xmlns:a16="http://schemas.microsoft.com/office/drawing/2014/main" id="{5E89CCD4-08F6-D4B9-7225-9859A34FF0FF}"/>
              </a:ext>
            </a:extLst>
          </p:cNvPr>
          <p:cNvSpPr/>
          <p:nvPr/>
        </p:nvSpPr>
        <p:spPr>
          <a:xfrm>
            <a:off x="4314282" y="2791945"/>
            <a:ext cx="1485554" cy="1490870"/>
          </a:xfrm>
          <a:prstGeom prst="rect">
            <a:avLst/>
          </a:prstGeom>
          <a:solidFill>
            <a:srgbClr val="00B050"/>
          </a:solidFill>
          <a:ln>
            <a:solidFill>
              <a:schemeClr val="bg1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>
                <a:solidFill>
                  <a:schemeClr val="bg1"/>
                </a:solidFill>
              </a:rPr>
              <a:t>2</a:t>
            </a:r>
          </a:p>
        </p:txBody>
      </p:sp>
      <p:sp>
        <p:nvSpPr>
          <p:cNvPr id="113" name="Rectangle 112">
            <a:extLst>
              <a:ext uri="{FF2B5EF4-FFF2-40B4-BE49-F238E27FC236}">
                <a16:creationId xmlns:a16="http://schemas.microsoft.com/office/drawing/2014/main" id="{0FCB0B7B-06BB-E65F-CDA9-1F81B1DF08B2}"/>
              </a:ext>
            </a:extLst>
          </p:cNvPr>
          <p:cNvSpPr/>
          <p:nvPr/>
        </p:nvSpPr>
        <p:spPr>
          <a:xfrm>
            <a:off x="5915022" y="2791945"/>
            <a:ext cx="1485554" cy="1490870"/>
          </a:xfrm>
          <a:prstGeom prst="rect">
            <a:avLst/>
          </a:prstGeom>
          <a:solidFill>
            <a:srgbClr val="00B050"/>
          </a:solidFill>
          <a:ln>
            <a:solidFill>
              <a:schemeClr val="bg1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>
                <a:solidFill>
                  <a:schemeClr val="bg1"/>
                </a:solidFill>
              </a:rPr>
              <a:t>3</a:t>
            </a:r>
          </a:p>
        </p:txBody>
      </p:sp>
      <p:sp>
        <p:nvSpPr>
          <p:cNvPr id="114" name="Rectangle 113">
            <a:extLst>
              <a:ext uri="{FF2B5EF4-FFF2-40B4-BE49-F238E27FC236}">
                <a16:creationId xmlns:a16="http://schemas.microsoft.com/office/drawing/2014/main" id="{9CDFB15C-DE93-8CD1-55BF-CCA9F5D78CDA}"/>
              </a:ext>
            </a:extLst>
          </p:cNvPr>
          <p:cNvSpPr/>
          <p:nvPr/>
        </p:nvSpPr>
        <p:spPr>
          <a:xfrm>
            <a:off x="7475753" y="2791945"/>
            <a:ext cx="1485554" cy="1490870"/>
          </a:xfrm>
          <a:prstGeom prst="rect">
            <a:avLst/>
          </a:prstGeom>
          <a:solidFill>
            <a:srgbClr val="00B050"/>
          </a:solidFill>
          <a:ln>
            <a:solidFill>
              <a:schemeClr val="bg1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>
                <a:solidFill>
                  <a:schemeClr val="bg1"/>
                </a:solidFill>
              </a:rPr>
              <a:t>4</a:t>
            </a:r>
          </a:p>
        </p:txBody>
      </p:sp>
      <p:sp>
        <p:nvSpPr>
          <p:cNvPr id="115" name="Rectangle 114">
            <a:extLst>
              <a:ext uri="{FF2B5EF4-FFF2-40B4-BE49-F238E27FC236}">
                <a16:creationId xmlns:a16="http://schemas.microsoft.com/office/drawing/2014/main" id="{5F758F7D-E089-D756-521D-9D6103DA353E}"/>
              </a:ext>
            </a:extLst>
          </p:cNvPr>
          <p:cNvSpPr/>
          <p:nvPr/>
        </p:nvSpPr>
        <p:spPr>
          <a:xfrm>
            <a:off x="9096911" y="2791945"/>
            <a:ext cx="1485554" cy="1490870"/>
          </a:xfrm>
          <a:prstGeom prst="rect">
            <a:avLst/>
          </a:prstGeom>
          <a:solidFill>
            <a:srgbClr val="00B050"/>
          </a:solidFill>
          <a:ln>
            <a:solidFill>
              <a:schemeClr val="bg1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>
                <a:solidFill>
                  <a:schemeClr val="bg1"/>
                </a:solidFill>
              </a:rPr>
              <a:t>5</a:t>
            </a:r>
          </a:p>
        </p:txBody>
      </p:sp>
      <p:sp>
        <p:nvSpPr>
          <p:cNvPr id="116" name="Rectangle 115">
            <a:extLst>
              <a:ext uri="{FF2B5EF4-FFF2-40B4-BE49-F238E27FC236}">
                <a16:creationId xmlns:a16="http://schemas.microsoft.com/office/drawing/2014/main" id="{AE2AAC19-BB8A-4B95-4765-3554CE78C4FC}"/>
              </a:ext>
            </a:extLst>
          </p:cNvPr>
          <p:cNvSpPr/>
          <p:nvPr/>
        </p:nvSpPr>
        <p:spPr>
          <a:xfrm>
            <a:off x="2689042" y="4540555"/>
            <a:ext cx="1452642" cy="1490870"/>
          </a:xfrm>
          <a:prstGeom prst="rect">
            <a:avLst/>
          </a:prstGeom>
          <a:solidFill>
            <a:srgbClr val="BBE931"/>
          </a:solidFill>
          <a:ln>
            <a:solidFill>
              <a:schemeClr val="bg1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117" name="Rectangle 116">
            <a:extLst>
              <a:ext uri="{FF2B5EF4-FFF2-40B4-BE49-F238E27FC236}">
                <a16:creationId xmlns:a16="http://schemas.microsoft.com/office/drawing/2014/main" id="{66639F9E-EF35-FB8A-5638-FB57F135E9BE}"/>
              </a:ext>
            </a:extLst>
          </p:cNvPr>
          <p:cNvSpPr/>
          <p:nvPr/>
        </p:nvSpPr>
        <p:spPr>
          <a:xfrm>
            <a:off x="4314282" y="4546583"/>
            <a:ext cx="1486278" cy="1490870"/>
          </a:xfrm>
          <a:prstGeom prst="rect">
            <a:avLst/>
          </a:prstGeom>
          <a:solidFill>
            <a:srgbClr val="BBE931"/>
          </a:solidFill>
          <a:ln>
            <a:solidFill>
              <a:schemeClr val="bg1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>
                <a:solidFill>
                  <a:schemeClr val="bg1"/>
                </a:solidFill>
              </a:rPr>
              <a:t>2</a:t>
            </a:r>
          </a:p>
        </p:txBody>
      </p:sp>
      <p:sp>
        <p:nvSpPr>
          <p:cNvPr id="118" name="Rectangle 117">
            <a:extLst>
              <a:ext uri="{FF2B5EF4-FFF2-40B4-BE49-F238E27FC236}">
                <a16:creationId xmlns:a16="http://schemas.microsoft.com/office/drawing/2014/main" id="{3BD1D19D-6859-804C-A598-15A3417BC767}"/>
              </a:ext>
            </a:extLst>
          </p:cNvPr>
          <p:cNvSpPr/>
          <p:nvPr/>
        </p:nvSpPr>
        <p:spPr>
          <a:xfrm>
            <a:off x="5915022" y="4540555"/>
            <a:ext cx="1452642" cy="1490870"/>
          </a:xfrm>
          <a:prstGeom prst="rect">
            <a:avLst/>
          </a:prstGeom>
          <a:solidFill>
            <a:srgbClr val="BBE931"/>
          </a:solidFill>
          <a:ln>
            <a:solidFill>
              <a:schemeClr val="bg1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>
                <a:solidFill>
                  <a:schemeClr val="bg1"/>
                </a:solidFill>
              </a:rPr>
              <a:t>3</a:t>
            </a:r>
          </a:p>
        </p:txBody>
      </p:sp>
      <p:sp>
        <p:nvSpPr>
          <p:cNvPr id="119" name="Rectangle 118">
            <a:extLst>
              <a:ext uri="{FF2B5EF4-FFF2-40B4-BE49-F238E27FC236}">
                <a16:creationId xmlns:a16="http://schemas.microsoft.com/office/drawing/2014/main" id="{9EA23113-CAC1-0947-6FC0-EF40E497C6E6}"/>
              </a:ext>
            </a:extLst>
          </p:cNvPr>
          <p:cNvSpPr/>
          <p:nvPr/>
        </p:nvSpPr>
        <p:spPr>
          <a:xfrm>
            <a:off x="7475753" y="4540555"/>
            <a:ext cx="1452642" cy="1490870"/>
          </a:xfrm>
          <a:prstGeom prst="rect">
            <a:avLst/>
          </a:prstGeom>
          <a:solidFill>
            <a:srgbClr val="BBE931"/>
          </a:solidFill>
          <a:ln>
            <a:solidFill>
              <a:schemeClr val="bg1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>
                <a:solidFill>
                  <a:schemeClr val="bg1"/>
                </a:solidFill>
              </a:rPr>
              <a:t>4</a:t>
            </a:r>
          </a:p>
        </p:txBody>
      </p:sp>
      <p:sp>
        <p:nvSpPr>
          <p:cNvPr id="120" name="Rectangle 119">
            <a:extLst>
              <a:ext uri="{FF2B5EF4-FFF2-40B4-BE49-F238E27FC236}">
                <a16:creationId xmlns:a16="http://schemas.microsoft.com/office/drawing/2014/main" id="{44CC224B-0D7C-74FF-1B94-F4D09284F11A}"/>
              </a:ext>
            </a:extLst>
          </p:cNvPr>
          <p:cNvSpPr/>
          <p:nvPr/>
        </p:nvSpPr>
        <p:spPr>
          <a:xfrm>
            <a:off x="9096911" y="4540555"/>
            <a:ext cx="1452642" cy="1490870"/>
          </a:xfrm>
          <a:prstGeom prst="rect">
            <a:avLst/>
          </a:prstGeom>
          <a:solidFill>
            <a:srgbClr val="BBE931"/>
          </a:solidFill>
          <a:ln>
            <a:solidFill>
              <a:schemeClr val="bg1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>
                <a:solidFill>
                  <a:schemeClr val="bg1"/>
                </a:solidFill>
              </a:rPr>
              <a:t>5</a:t>
            </a:r>
          </a:p>
        </p:txBody>
      </p:sp>
      <p:sp>
        <p:nvSpPr>
          <p:cNvPr id="121" name="Rectangle 120">
            <a:extLst>
              <a:ext uri="{FF2B5EF4-FFF2-40B4-BE49-F238E27FC236}">
                <a16:creationId xmlns:a16="http://schemas.microsoft.com/office/drawing/2014/main" id="{4CB6FA11-2249-A572-0379-6461F7F73448}"/>
              </a:ext>
            </a:extLst>
          </p:cNvPr>
          <p:cNvSpPr/>
          <p:nvPr/>
        </p:nvSpPr>
        <p:spPr>
          <a:xfrm>
            <a:off x="1142894" y="1059036"/>
            <a:ext cx="1460659" cy="1490870"/>
          </a:xfrm>
          <a:prstGeom prst="rect">
            <a:avLst/>
          </a:prstGeom>
          <a:solidFill>
            <a:srgbClr val="FFC000"/>
          </a:solidFill>
          <a:ln>
            <a:solidFill>
              <a:schemeClr val="bg1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>
                <a:solidFill>
                  <a:schemeClr val="bg1"/>
                </a:solidFill>
              </a:rPr>
              <a:t>A</a:t>
            </a:r>
          </a:p>
        </p:txBody>
      </p:sp>
      <p:sp>
        <p:nvSpPr>
          <p:cNvPr id="122" name="Rectangle 121">
            <a:extLst>
              <a:ext uri="{FF2B5EF4-FFF2-40B4-BE49-F238E27FC236}">
                <a16:creationId xmlns:a16="http://schemas.microsoft.com/office/drawing/2014/main" id="{29DE6A01-719C-6984-7A45-9078C285581E}"/>
              </a:ext>
            </a:extLst>
          </p:cNvPr>
          <p:cNvSpPr/>
          <p:nvPr/>
        </p:nvSpPr>
        <p:spPr>
          <a:xfrm>
            <a:off x="1130446" y="2791945"/>
            <a:ext cx="1485554" cy="1490870"/>
          </a:xfrm>
          <a:prstGeom prst="rect">
            <a:avLst/>
          </a:prstGeom>
          <a:solidFill>
            <a:srgbClr val="FFC000"/>
          </a:solidFill>
          <a:ln>
            <a:solidFill>
              <a:schemeClr val="bg1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>
                <a:solidFill>
                  <a:schemeClr val="bg1"/>
                </a:solidFill>
              </a:rPr>
              <a:t>B</a:t>
            </a:r>
          </a:p>
        </p:txBody>
      </p:sp>
      <p:sp>
        <p:nvSpPr>
          <p:cNvPr id="123" name="Rectangle 122">
            <a:extLst>
              <a:ext uri="{FF2B5EF4-FFF2-40B4-BE49-F238E27FC236}">
                <a16:creationId xmlns:a16="http://schemas.microsoft.com/office/drawing/2014/main" id="{516B5CF4-99C5-D620-C90B-4C48CE5ABDD1}"/>
              </a:ext>
            </a:extLst>
          </p:cNvPr>
          <p:cNvSpPr/>
          <p:nvPr/>
        </p:nvSpPr>
        <p:spPr>
          <a:xfrm>
            <a:off x="1146902" y="4540555"/>
            <a:ext cx="1452642" cy="1490870"/>
          </a:xfrm>
          <a:prstGeom prst="rect">
            <a:avLst/>
          </a:prstGeom>
          <a:solidFill>
            <a:srgbClr val="FFC000"/>
          </a:solidFill>
          <a:ln>
            <a:solidFill>
              <a:schemeClr val="bg1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>
                <a:solidFill>
                  <a:schemeClr val="bg1"/>
                </a:solidFill>
              </a:rPr>
              <a:t>C</a:t>
            </a:r>
          </a:p>
        </p:txBody>
      </p:sp>
      <p:sp>
        <p:nvSpPr>
          <p:cNvPr id="124" name="Rectangle: Rounded Corners 123">
            <a:extLst>
              <a:ext uri="{FF2B5EF4-FFF2-40B4-BE49-F238E27FC236}">
                <a16:creationId xmlns:a16="http://schemas.microsoft.com/office/drawing/2014/main" id="{EAFEEC57-9BB0-72FA-4A64-50E7E521EC3D}"/>
              </a:ext>
            </a:extLst>
          </p:cNvPr>
          <p:cNvSpPr/>
          <p:nvPr/>
        </p:nvSpPr>
        <p:spPr>
          <a:xfrm>
            <a:off x="2117481" y="379242"/>
            <a:ext cx="8160026" cy="407505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solidFill>
              <a:srgbClr val="F7912C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FFC000"/>
                </a:solidFill>
              </a:rPr>
              <a:t>Lucky numbers!</a:t>
            </a:r>
          </a:p>
        </p:txBody>
      </p:sp>
    </p:spTree>
    <p:extLst>
      <p:ext uri="{BB962C8B-B14F-4D97-AF65-F5344CB8AC3E}">
        <p14:creationId xmlns:p14="http://schemas.microsoft.com/office/powerpoint/2010/main" val="26047275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2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3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3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4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4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5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6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6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7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7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80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1" fill="hold">
                      <p:stCondLst>
                        <p:cond delay="0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8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86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7" fill="hold">
                      <p:stCondLst>
                        <p:cond delay="0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9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92" restart="whenNotActive" fill="hold" evtFilter="cancelBubble" nodeType="interactiveSeq">
                <p:stCondLst>
                  <p:cond evt="onClick" delay="0">
                    <p:tgtEl>
                      <p:spTgt spid="10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" fill="hold">
                      <p:stCondLst>
                        <p:cond delay="0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6" dur="1000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0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/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9" dur="10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6"/>
                  </p:tgtEl>
                </p:cond>
              </p:nextCondLst>
            </p:seq>
            <p:seq concurrent="1" nextAc="seek">
              <p:cTn id="101" restart="whenNotActive" fill="hold" evtFilter="cancelBubble" nodeType="interactiveSeq">
                <p:stCondLst>
                  <p:cond evt="onClick" delay="0">
                    <p:tgtEl>
                      <p:spTgt spid="10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2" fill="hold">
                      <p:stCondLst>
                        <p:cond delay="0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5" dur="1000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000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0"/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8" dur="10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7"/>
                  </p:tgtEl>
                </p:cond>
              </p:nextCondLst>
            </p:seq>
            <p:seq concurrent="1" nextAc="seek">
              <p:cTn id="110" restart="whenNotActive" fill="hold" evtFilter="cancelBubble" nodeType="interactiveSeq">
                <p:stCondLst>
                  <p:cond evt="onClick" delay="0">
                    <p:tgtEl>
                      <p:spTgt spid="10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1" fill="hold">
                      <p:stCondLst>
                        <p:cond delay="0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4" dur="1000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1000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1000"/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7" dur="10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8"/>
                  </p:tgtEl>
                </p:cond>
              </p:nextCondLst>
            </p:seq>
            <p:seq concurrent="1" nextAc="seek">
              <p:cTn id="119" restart="whenNotActive" fill="hold" evtFilter="cancelBubble" nodeType="interactiveSeq">
                <p:stCondLst>
                  <p:cond evt="onClick" delay="0">
                    <p:tgtEl>
                      <p:spTgt spid="10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0" fill="hold">
                      <p:stCondLst>
                        <p:cond delay="0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3" dur="1000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1000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1000"/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6" dur="10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9"/>
                  </p:tgtEl>
                </p:cond>
              </p:nextCondLst>
            </p:seq>
            <p:seq concurrent="1" nextAc="seek">
              <p:cTn id="128" restart="whenNotActive" fill="hold" evtFilter="cancelBubble" nodeType="interactiveSeq">
                <p:stCondLst>
                  <p:cond evt="onClick" delay="0">
                    <p:tgtEl>
                      <p:spTgt spid="1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9" fill="hold">
                      <p:stCondLst>
                        <p:cond delay="0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2" dur="1000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1000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1000"/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5" dur="10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0"/>
                  </p:tgtEl>
                </p:cond>
              </p:nextCondLst>
            </p:seq>
            <p:seq concurrent="1" nextAc="seek">
              <p:cTn id="137" restart="whenNotActive" fill="hold" evtFilter="cancelBubble" nodeType="interactiveSeq">
                <p:stCondLst>
                  <p:cond evt="onClick" delay="0">
                    <p:tgtEl>
                      <p:spTgt spid="1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8" fill="hold">
                      <p:stCondLst>
                        <p:cond delay="0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1" dur="1000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1000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1000"/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4" dur="10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1"/>
                  </p:tgtEl>
                </p:cond>
              </p:nextCondLst>
            </p:seq>
            <p:seq concurrent="1" nextAc="seek">
              <p:cTn id="146" restart="whenNotActive" fill="hold" evtFilter="cancelBubble" nodeType="interactiveSeq">
                <p:stCondLst>
                  <p:cond evt="onClick" delay="0">
                    <p:tgtEl>
                      <p:spTgt spid="1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7" fill="hold">
                      <p:stCondLst>
                        <p:cond delay="0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0" dur="1000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1000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1000"/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3" dur="10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2"/>
                  </p:tgtEl>
                </p:cond>
              </p:nextCondLst>
            </p:seq>
            <p:seq concurrent="1" nextAc="seek">
              <p:cTn id="155" restart="whenNotActive" fill="hold" evtFilter="cancelBubble" nodeType="interactiveSeq">
                <p:stCondLst>
                  <p:cond evt="onClick" delay="0">
                    <p:tgtEl>
                      <p:spTgt spid="1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6" fill="hold">
                      <p:stCondLst>
                        <p:cond delay="0"/>
                      </p:stCondLst>
                      <p:childTnLst>
                        <p:par>
                          <p:cTn id="157" fill="hold">
                            <p:stCondLst>
                              <p:cond delay="0"/>
                            </p:stCondLst>
                            <p:childTnLst>
                              <p:par>
                                <p:cTn id="158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9" dur="1000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0" dur="1000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1" dur="1000"/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2" dur="10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3"/>
                  </p:tgtEl>
                </p:cond>
              </p:nextCondLst>
            </p:seq>
            <p:seq concurrent="1" nextAc="seek">
              <p:cTn id="164" restart="whenNotActive" fill="hold" evtFilter="cancelBubble" nodeType="interactiveSeq">
                <p:stCondLst>
                  <p:cond evt="onClick" delay="0">
                    <p:tgtEl>
                      <p:spTgt spid="1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5" fill="hold">
                      <p:stCondLst>
                        <p:cond delay="0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8" dur="1000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1000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0" dur="1000"/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1" dur="10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4"/>
                  </p:tgtEl>
                </p:cond>
              </p:nextCondLst>
            </p:seq>
            <p:seq concurrent="1" nextAc="seek">
              <p:cTn id="173" restart="whenNotActive" fill="hold" evtFilter="cancelBubble" nodeType="interactiveSeq">
                <p:stCondLst>
                  <p:cond evt="onClick" delay="0">
                    <p:tgtEl>
                      <p:spTgt spid="1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4" fill="hold">
                      <p:stCondLst>
                        <p:cond delay="0"/>
                      </p:stCondLst>
                      <p:childTnLst>
                        <p:par>
                          <p:cTn id="175" fill="hold">
                            <p:stCondLst>
                              <p:cond delay="0"/>
                            </p:stCondLst>
                            <p:childTnLst>
                              <p:par>
                                <p:cTn id="176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7" dur="1000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8" dur="1000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9" dur="1000"/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0" dur="10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5"/>
                  </p:tgtEl>
                </p:cond>
              </p:nextCondLst>
            </p:seq>
            <p:seq concurrent="1" nextAc="seek">
              <p:cTn id="182" restart="whenNotActive" fill="hold" evtFilter="cancelBubble" nodeType="interactiveSeq">
                <p:stCondLst>
                  <p:cond evt="onClick" delay="0">
                    <p:tgtEl>
                      <p:spTgt spid="1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3" fill="hold">
                      <p:stCondLst>
                        <p:cond delay="0"/>
                      </p:stCondLst>
                      <p:childTnLst>
                        <p:par>
                          <p:cTn id="184" fill="hold">
                            <p:stCondLst>
                              <p:cond delay="0"/>
                            </p:stCondLst>
                            <p:childTnLst>
                              <p:par>
                                <p:cTn id="185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6" dur="1000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7" dur="1000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8" dur="1000"/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9" dur="10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0"/>
                  </p:tgtEl>
                </p:cond>
              </p:nextCondLst>
            </p:seq>
            <p:seq concurrent="1" nextAc="seek">
              <p:cTn id="191" restart="whenNotActive" fill="hold" evtFilter="cancelBubble" nodeType="interactiveSeq">
                <p:stCondLst>
                  <p:cond evt="onClick" delay="0">
                    <p:tgtEl>
                      <p:spTgt spid="1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2" fill="hold">
                      <p:stCondLst>
                        <p:cond delay="0"/>
                      </p:stCondLst>
                      <p:childTnLst>
                        <p:par>
                          <p:cTn id="193" fill="hold">
                            <p:stCondLst>
                              <p:cond delay="0"/>
                            </p:stCondLst>
                            <p:childTnLst>
                              <p:par>
                                <p:cTn id="194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5" dur="1000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6" dur="1000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7" dur="1000"/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98" dur="10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9"/>
                  </p:tgtEl>
                </p:cond>
              </p:nextCondLst>
            </p:seq>
            <p:seq concurrent="1" nextAc="seek">
              <p:cTn id="200" restart="whenNotActive" fill="hold" evtFilter="cancelBubble" nodeType="interactiveSeq">
                <p:stCondLst>
                  <p:cond evt="onClick" delay="0">
                    <p:tgtEl>
                      <p:spTgt spid="1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1" fill="hold">
                      <p:stCondLst>
                        <p:cond delay="0"/>
                      </p:stCondLst>
                      <p:childTnLst>
                        <p:par>
                          <p:cTn id="202" fill="hold">
                            <p:stCondLst>
                              <p:cond delay="0"/>
                            </p:stCondLst>
                            <p:childTnLst>
                              <p:par>
                                <p:cTn id="203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4" dur="1000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5" dur="1000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6" dur="1000"/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7" dur="10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8"/>
                  </p:tgtEl>
                </p:cond>
              </p:nextCondLst>
            </p:seq>
            <p:seq concurrent="1" nextAc="seek">
              <p:cTn id="209" restart="whenNotActive" fill="hold" evtFilter="cancelBubble" nodeType="interactiveSeq">
                <p:stCondLst>
                  <p:cond evt="onClick" delay="0">
                    <p:tgtEl>
                      <p:spTgt spid="1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0" fill="hold">
                      <p:stCondLst>
                        <p:cond delay="0"/>
                      </p:stCondLst>
                      <p:childTnLst>
                        <p:par>
                          <p:cTn id="211" fill="hold">
                            <p:stCondLst>
                              <p:cond delay="0"/>
                            </p:stCondLst>
                            <p:childTnLst>
                              <p:par>
                                <p:cTn id="212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3" dur="1000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4" dur="1000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5" dur="1000"/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6" dur="10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7"/>
                  </p:tgtEl>
                </p:cond>
              </p:nextCondLst>
            </p:seq>
            <p:seq concurrent="1" nextAc="seek">
              <p:cTn id="218" restart="whenNotActive" fill="hold" evtFilter="cancelBubble" nodeType="interactiveSeq">
                <p:stCondLst>
                  <p:cond evt="onClick" delay="0">
                    <p:tgtEl>
                      <p:spTgt spid="1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9" fill="hold">
                      <p:stCondLst>
                        <p:cond delay="0"/>
                      </p:stCondLst>
                      <p:childTnLst>
                        <p:par>
                          <p:cTn id="220" fill="hold">
                            <p:stCondLst>
                              <p:cond delay="0"/>
                            </p:stCondLst>
                            <p:childTnLst>
                              <p:par>
                                <p:cTn id="221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2" dur="1000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3" dur="1000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4" dur="1000"/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5" dur="10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6"/>
                  </p:tgtEl>
                </p:cond>
              </p:nextCondLst>
            </p:seq>
          </p:childTnLst>
        </p:cTn>
      </p:par>
    </p:tnLst>
    <p:bldLst>
      <p:bldP spid="106" grpId="0" animBg="1"/>
      <p:bldP spid="107" grpId="0" animBg="1"/>
      <p:bldP spid="108" grpId="0" animBg="1"/>
      <p:bldP spid="109" grpId="0" animBg="1"/>
      <p:bldP spid="110" grpId="0" animBg="1"/>
      <p:bldP spid="111" grpId="0" animBg="1"/>
      <p:bldP spid="112" grpId="0" animBg="1"/>
      <p:bldP spid="113" grpId="0" animBg="1"/>
      <p:bldP spid="114" grpId="0" animBg="1"/>
      <p:bldP spid="115" grpId="0" animBg="1"/>
      <p:bldP spid="116" grpId="0" animBg="1"/>
      <p:bldP spid="117" grpId="0" animBg="1"/>
      <p:bldP spid="118" grpId="0" animBg="1"/>
      <p:bldP spid="119" grpId="0" animBg="1"/>
      <p:bldP spid="12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211AB80D-C1CE-49EC-BD8F-D627C101687E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560806" y="1265574"/>
            <a:ext cx="8706315" cy="4989580"/>
          </a:xfrm>
          <a:prstGeom prst="rect">
            <a:avLst/>
          </a:prstGeom>
        </p:spPr>
      </p:pic>
      <p:sp>
        <p:nvSpPr>
          <p:cNvPr id="3" name="Speech Bubble: Rectangle with Corners Rounded 8">
            <a:extLst>
              <a:ext uri="{FF2B5EF4-FFF2-40B4-BE49-F238E27FC236}">
                <a16:creationId xmlns:a16="http://schemas.microsoft.com/office/drawing/2014/main" id="{2A17D1E2-6645-4BC6-9E35-7655B0F2C4AD}"/>
              </a:ext>
            </a:extLst>
          </p:cNvPr>
          <p:cNvSpPr/>
          <p:nvPr/>
        </p:nvSpPr>
        <p:spPr>
          <a:xfrm>
            <a:off x="5304056" y="725399"/>
            <a:ext cx="3755968" cy="739507"/>
          </a:xfrm>
          <a:prstGeom prst="wedgeRoundRectCallout">
            <a:avLst>
              <a:gd name="adj1" fmla="val -53511"/>
              <a:gd name="adj2" fmla="val 104106"/>
              <a:gd name="adj3" fmla="val 16667"/>
            </a:avLst>
          </a:prstGeom>
          <a:solidFill>
            <a:schemeClr val="bg1"/>
          </a:solidFill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00B050"/>
                </a:solidFill>
              </a:rPr>
              <a:t>It’s time to learn …</a:t>
            </a:r>
          </a:p>
        </p:txBody>
      </p:sp>
    </p:spTree>
    <p:extLst>
      <p:ext uri="{BB962C8B-B14F-4D97-AF65-F5344CB8AC3E}">
        <p14:creationId xmlns:p14="http://schemas.microsoft.com/office/powerpoint/2010/main" val="106425272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7994" y="-90881"/>
            <a:ext cx="10506272" cy="6958861"/>
          </a:xfrm>
          <a:prstGeom prst="rect">
            <a:avLst/>
          </a:prstGeom>
        </p:spPr>
      </p:pic>
      <p:sp>
        <p:nvSpPr>
          <p:cNvPr id="6" name="Oval 5"/>
          <p:cNvSpPr/>
          <p:nvPr/>
        </p:nvSpPr>
        <p:spPr>
          <a:xfrm>
            <a:off x="2183361" y="646504"/>
            <a:ext cx="5654351" cy="5435490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6600" i="1" dirty="0"/>
              <a:t>Phonics</a:t>
            </a:r>
          </a:p>
          <a:p>
            <a:pPr algn="ctr"/>
            <a:r>
              <a:rPr lang="en-US" sz="2800" i="1" dirty="0"/>
              <a:t>/ŋ/ sound</a:t>
            </a:r>
          </a:p>
          <a:p>
            <a:pPr algn="ctr"/>
            <a:r>
              <a:rPr lang="en-US" sz="2800" i="1" dirty="0"/>
              <a:t>singing</a:t>
            </a:r>
          </a:p>
          <a:p>
            <a:pPr algn="ctr"/>
            <a:r>
              <a:rPr lang="en-US" sz="2800" i="1" dirty="0"/>
              <a:t>drawing</a:t>
            </a:r>
          </a:p>
          <a:p>
            <a:pPr algn="ctr"/>
            <a:r>
              <a:rPr lang="en-US" sz="2800" i="1" dirty="0"/>
              <a:t>painting</a:t>
            </a:r>
          </a:p>
          <a:p>
            <a:pPr algn="ctr"/>
            <a:r>
              <a:rPr lang="en-US" sz="2800" i="1" dirty="0"/>
              <a:t>reading</a:t>
            </a:r>
          </a:p>
          <a:p>
            <a:pPr algn="ctr"/>
            <a:r>
              <a:rPr lang="en-US" sz="2800" i="1" dirty="0"/>
              <a:t>dancing </a:t>
            </a:r>
          </a:p>
          <a:p>
            <a:pPr algn="ctr"/>
            <a:endParaRPr lang="en-US" sz="6600" i="1" dirty="0"/>
          </a:p>
        </p:txBody>
      </p:sp>
    </p:spTree>
    <p:extLst>
      <p:ext uri="{BB962C8B-B14F-4D97-AF65-F5344CB8AC3E}">
        <p14:creationId xmlns:p14="http://schemas.microsoft.com/office/powerpoint/2010/main" val="158729622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6684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782147" y="2687221"/>
            <a:ext cx="375090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>
                <a:solidFill>
                  <a:schemeClr val="bg1"/>
                </a:solidFill>
              </a:rPr>
              <a:t>Presentation</a:t>
            </a:r>
            <a:endParaRPr lang="en-US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424728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dancing">
            <a:hlinkClick r:id="" action="ppaction://media"/>
            <a:extLst>
              <a:ext uri="{FF2B5EF4-FFF2-40B4-BE49-F238E27FC236}">
                <a16:creationId xmlns:a16="http://schemas.microsoft.com/office/drawing/2014/main" id="{5643E6EF-BFB1-EACD-E466-77544AE3CC9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9789873" y="1892310"/>
            <a:ext cx="487363" cy="487363"/>
          </a:xfrm>
          <a:prstGeom prst="rect">
            <a:avLst/>
          </a:prstGeom>
        </p:spPr>
      </p:pic>
      <p:pic>
        <p:nvPicPr>
          <p:cNvPr id="15" name="singing">
            <a:hlinkClick r:id="" action="ppaction://media"/>
            <a:extLst>
              <a:ext uri="{FF2B5EF4-FFF2-40B4-BE49-F238E27FC236}">
                <a16:creationId xmlns:a16="http://schemas.microsoft.com/office/drawing/2014/main" id="{3137A8E2-2BA9-77B5-DAD4-EB41F71B8FEC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4137794" y="1892310"/>
            <a:ext cx="487363" cy="487363"/>
          </a:xfrm>
          <a:prstGeom prst="rect">
            <a:avLst/>
          </a:prstGeom>
        </p:spPr>
      </p:pic>
      <p:pic>
        <p:nvPicPr>
          <p:cNvPr id="2" name="Graphic 1" descr="Megaphone">
            <a:extLst>
              <a:ext uri="{FF2B5EF4-FFF2-40B4-BE49-F238E27FC236}">
                <a16:creationId xmlns:a16="http://schemas.microsoft.com/office/drawing/2014/main" id="{A404380A-10B5-9ED0-A729-22D3DD4515CA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275243" y="1892310"/>
            <a:ext cx="1437335" cy="1437335"/>
          </a:xfrm>
          <a:prstGeom prst="rect">
            <a:avLst/>
          </a:prstGeom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</p:pic>
      <p:pic>
        <p:nvPicPr>
          <p:cNvPr id="3" name="Graphic 2" descr="Megaphone">
            <a:extLst>
              <a:ext uri="{FF2B5EF4-FFF2-40B4-BE49-F238E27FC236}">
                <a16:creationId xmlns:a16="http://schemas.microsoft.com/office/drawing/2014/main" id="{B8020220-0055-9A4A-1BEB-6B6C35E1BC97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6537037" y="1892310"/>
            <a:ext cx="1437335" cy="1437335"/>
          </a:xfrm>
          <a:prstGeom prst="rect">
            <a:avLst/>
          </a:prstGeom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6A849885-A267-ECE1-8E9F-A93620A171A0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690398" y="1680163"/>
            <a:ext cx="2556334" cy="2335246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8EEDBB90-4F33-98D3-5807-34234B9D7783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9070491" y="1680163"/>
            <a:ext cx="2280527" cy="2424698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16" name="Graphic 15" descr="Lightbulb and gear">
            <a:extLst>
              <a:ext uri="{FF2B5EF4-FFF2-40B4-BE49-F238E27FC236}">
                <a16:creationId xmlns:a16="http://schemas.microsoft.com/office/drawing/2014/main" id="{3C674D67-B518-5E18-1222-C4A0EA76B48D}"/>
              </a:ext>
            </a:extLst>
          </p:cNvPr>
          <p:cNvPicPr>
            <a:picLocks noChangeAspect="1"/>
          </p:cNvPicPr>
          <p:nvPr/>
        </p:nvPicPr>
        <p:blipFill>
          <a:blip r:embed="rId14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641072" y="4629134"/>
            <a:ext cx="705679" cy="705679"/>
          </a:xfrm>
          <a:prstGeom prst="rect">
            <a:avLst/>
          </a:prstGeom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</p:pic>
      <p:sp>
        <p:nvSpPr>
          <p:cNvPr id="17" name="Speech Bubble: Rectangle with Corners Rounded 16">
            <a:extLst>
              <a:ext uri="{FF2B5EF4-FFF2-40B4-BE49-F238E27FC236}">
                <a16:creationId xmlns:a16="http://schemas.microsoft.com/office/drawing/2014/main" id="{FF9DE555-FBE0-54B7-A7AD-5450D6621A98}"/>
              </a:ext>
            </a:extLst>
          </p:cNvPr>
          <p:cNvSpPr/>
          <p:nvPr/>
        </p:nvSpPr>
        <p:spPr>
          <a:xfrm>
            <a:off x="1878498" y="4505898"/>
            <a:ext cx="3528392" cy="952153"/>
          </a:xfrm>
          <a:prstGeom prst="wedgeRoundRectCallout">
            <a:avLst>
              <a:gd name="adj1" fmla="val 24519"/>
              <a:gd name="adj2" fmla="val -45017"/>
              <a:gd name="adj3" fmla="val 16667"/>
            </a:avLst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i="1" dirty="0">
                <a:solidFill>
                  <a:srgbClr val="00B0F0"/>
                </a:solidFill>
              </a:rPr>
              <a:t>sing</a:t>
            </a:r>
            <a:r>
              <a:rPr lang="en-US" sz="3200" i="1" dirty="0">
                <a:solidFill>
                  <a:srgbClr val="00B0F0"/>
                </a:solidFill>
                <a:highlight>
                  <a:srgbClr val="FFFF00"/>
                </a:highlight>
              </a:rPr>
              <a:t>ing</a:t>
            </a:r>
          </a:p>
        </p:txBody>
      </p:sp>
      <p:pic>
        <p:nvPicPr>
          <p:cNvPr id="18" name="Graphic 17" descr="Lightbulb and gear">
            <a:extLst>
              <a:ext uri="{FF2B5EF4-FFF2-40B4-BE49-F238E27FC236}">
                <a16:creationId xmlns:a16="http://schemas.microsoft.com/office/drawing/2014/main" id="{342FFB1F-4D8B-491E-CA68-BA1E09028C38}"/>
              </a:ext>
            </a:extLst>
          </p:cNvPr>
          <p:cNvPicPr>
            <a:picLocks noChangeAspect="1"/>
          </p:cNvPicPr>
          <p:nvPr/>
        </p:nvPicPr>
        <p:blipFill>
          <a:blip r:embed="rId16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6902864" y="4629134"/>
            <a:ext cx="705679" cy="705679"/>
          </a:xfrm>
          <a:prstGeom prst="rect">
            <a:avLst/>
          </a:prstGeom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</p:pic>
      <p:sp>
        <p:nvSpPr>
          <p:cNvPr id="19" name="Speech Bubble: Rectangle with Corners Rounded 18">
            <a:extLst>
              <a:ext uri="{FF2B5EF4-FFF2-40B4-BE49-F238E27FC236}">
                <a16:creationId xmlns:a16="http://schemas.microsoft.com/office/drawing/2014/main" id="{8D1EEF54-32E2-BDE8-067A-887A600A0608}"/>
              </a:ext>
            </a:extLst>
          </p:cNvPr>
          <p:cNvSpPr/>
          <p:nvPr/>
        </p:nvSpPr>
        <p:spPr>
          <a:xfrm>
            <a:off x="8269359" y="4505898"/>
            <a:ext cx="3528392" cy="952153"/>
          </a:xfrm>
          <a:prstGeom prst="wedgeRoundRectCallout">
            <a:avLst>
              <a:gd name="adj1" fmla="val 24519"/>
              <a:gd name="adj2" fmla="val -45017"/>
              <a:gd name="adj3" fmla="val 16667"/>
            </a:avLst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i="1" dirty="0">
                <a:solidFill>
                  <a:srgbClr val="C00000"/>
                </a:solidFill>
              </a:rPr>
              <a:t>danc</a:t>
            </a:r>
            <a:r>
              <a:rPr lang="en-US" sz="3200" i="1" dirty="0">
                <a:solidFill>
                  <a:srgbClr val="C00000"/>
                </a:solidFill>
                <a:highlight>
                  <a:srgbClr val="FFFF00"/>
                </a:highlight>
              </a:rPr>
              <a:t>ing</a:t>
            </a:r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86FE2F3C-0594-8C51-4D39-25900A587B65}"/>
              </a:ext>
            </a:extLst>
          </p:cNvPr>
          <p:cNvGrpSpPr/>
          <p:nvPr/>
        </p:nvGrpSpPr>
        <p:grpSpPr>
          <a:xfrm>
            <a:off x="253318" y="159854"/>
            <a:ext cx="964098" cy="769441"/>
            <a:chOff x="218662" y="216415"/>
            <a:chExt cx="964098" cy="769441"/>
          </a:xfrm>
        </p:grpSpPr>
        <p:sp>
          <p:nvSpPr>
            <p:cNvPr id="21" name="Flowchart: Off-page Connector 20">
              <a:extLst>
                <a:ext uri="{FF2B5EF4-FFF2-40B4-BE49-F238E27FC236}">
                  <a16:creationId xmlns:a16="http://schemas.microsoft.com/office/drawing/2014/main" id="{CEBC2EAF-EE76-1FEC-880E-4D21537791D0}"/>
                </a:ext>
              </a:extLst>
            </p:cNvPr>
            <p:cNvSpPr/>
            <p:nvPr/>
          </p:nvSpPr>
          <p:spPr>
            <a:xfrm rot="16200000" flipH="1">
              <a:off x="422415" y="160118"/>
              <a:ext cx="556592" cy="964098"/>
            </a:xfrm>
            <a:prstGeom prst="flowChartOffpageConnector">
              <a:avLst/>
            </a:prstGeom>
            <a:solidFill>
              <a:srgbClr val="0070C0"/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dirty="0">
                <a:solidFill>
                  <a:schemeClr val="bg1"/>
                </a:solidFill>
              </a:endParaRP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F4AC419F-3F55-EA3A-5CED-9B4B69E74F7C}"/>
                </a:ext>
              </a:extLst>
            </p:cNvPr>
            <p:cNvSpPr txBox="1"/>
            <p:nvPr/>
          </p:nvSpPr>
          <p:spPr>
            <a:xfrm>
              <a:off x="437321" y="216415"/>
              <a:ext cx="467139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400" b="1" dirty="0">
                  <a:solidFill>
                    <a:schemeClr val="bg1"/>
                  </a:solidFill>
                </a:rPr>
                <a:t>C</a:t>
              </a:r>
            </a:p>
          </p:txBody>
        </p:sp>
      </p:grpSp>
      <p:sp>
        <p:nvSpPr>
          <p:cNvPr id="23" name="TextBox 22">
            <a:extLst>
              <a:ext uri="{FF2B5EF4-FFF2-40B4-BE49-F238E27FC236}">
                <a16:creationId xmlns:a16="http://schemas.microsoft.com/office/drawing/2014/main" id="{25FD3012-8C58-95C0-021C-C4E8B592479E}"/>
              </a:ext>
            </a:extLst>
          </p:cNvPr>
          <p:cNvSpPr txBox="1"/>
          <p:nvPr/>
        </p:nvSpPr>
        <p:spPr>
          <a:xfrm>
            <a:off x="1217416" y="314703"/>
            <a:ext cx="491986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/>
              <a:t>1. Listen and repeat.</a:t>
            </a:r>
          </a:p>
        </p:txBody>
      </p:sp>
    </p:spTree>
    <p:extLst>
      <p:ext uri="{BB962C8B-B14F-4D97-AF65-F5344CB8AC3E}">
        <p14:creationId xmlns:p14="http://schemas.microsoft.com/office/powerpoint/2010/main" val="23369533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000"/>
                            </p:stCondLst>
                            <p:childTnLst>
                              <p:par>
                                <p:cTn id="35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2000"/>
                            </p:stCondLst>
                            <p:childTnLst>
                              <p:par>
                                <p:cTn id="70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4000"/>
                            </p:stCondLst>
                            <p:childTnLst>
                              <p:par>
                                <p:cTn id="87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5000"/>
                            </p:stCondLst>
                            <p:childTnLst>
                              <p:par>
                                <p:cTn id="93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" dur="500" tmFilter="0,0; .5, 1; 1, 1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00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1" fill="hold">
                      <p:stCondLst>
                        <p:cond delay="0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9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0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animClr clrSpc="rgb" dir="cw">
                                      <p:cBhvr>
                                        <p:cTn id="10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10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1" dur="1332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11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3" fill="hold">
                      <p:stCondLst>
                        <p:cond delay="0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1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11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2" dur="1227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 showWhenStopped="0">
                <p:cTn id="12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  <p:audio>
              <p:cMediaNode vol="80000" showWhenStopped="0">
                <p:cTn id="12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audio>
            <p:seq concurrent="1" nextAc="seek">
              <p:cTn id="125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6" fill="hold">
                      <p:stCondLst>
                        <p:cond delay="0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8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21600000">
                                      <p:cBhvr>
                                        <p:cTn id="129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30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6" dur="500" tmFilter="0,0; .5, 1; 1, 1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137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8" fill="hold">
                      <p:stCondLst>
                        <p:cond delay="0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8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21600000">
                                      <p:cBhvr>
                                        <p:cTn id="141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42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8" dur="500" tmFilter="0,0; .5, 1; 1, 1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</p:childTnLst>
        </p:cTn>
      </p:par>
    </p:tnLst>
    <p:bldLst>
      <p:bldP spid="17" grpId="0" animBg="1"/>
      <p:bldP spid="19" grpId="0" animBg="1"/>
      <p:bldP spid="23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7585</TotalTime>
  <Words>1418</Words>
  <Application>Microsoft Macintosh PowerPoint</Application>
  <PresentationFormat>Widescreen</PresentationFormat>
  <Paragraphs>280</Paragraphs>
  <Slides>41</Slides>
  <Notes>15</Notes>
  <HiddenSlides>0</HiddenSlides>
  <MMClips>17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41</vt:i4>
      </vt:variant>
    </vt:vector>
  </HeadingPairs>
  <TitlesOfParts>
    <vt:vector size="48" baseType="lpstr">
      <vt:lpstr>Arial</vt:lpstr>
      <vt:lpstr>Arial-ItalicMT</vt:lpstr>
      <vt:lpstr>ArialMT</vt:lpstr>
      <vt:lpstr>Calibri</vt:lpstr>
      <vt:lpstr>MyriadPro-Regular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Microsoft Office User</cp:lastModifiedBy>
  <cp:revision>556</cp:revision>
  <dcterms:created xsi:type="dcterms:W3CDTF">2020-12-08T03:17:05Z</dcterms:created>
  <dcterms:modified xsi:type="dcterms:W3CDTF">2022-09-25T12:42:18Z</dcterms:modified>
</cp:coreProperties>
</file>