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04" r:id="rId3"/>
    <p:sldId id="302" r:id="rId4"/>
    <p:sldId id="292" r:id="rId5"/>
    <p:sldId id="391" r:id="rId6"/>
    <p:sldId id="394" r:id="rId7"/>
    <p:sldId id="393" r:id="rId8"/>
    <p:sldId id="396" r:id="rId9"/>
    <p:sldId id="395" r:id="rId10"/>
    <p:sldId id="397" r:id="rId11"/>
    <p:sldId id="392" r:id="rId12"/>
    <p:sldId id="334" r:id="rId13"/>
    <p:sldId id="306" r:id="rId14"/>
    <p:sldId id="405" r:id="rId15"/>
    <p:sldId id="369" r:id="rId16"/>
    <p:sldId id="355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37" r:id="rId25"/>
    <p:sldId id="373" r:id="rId26"/>
    <p:sldId id="367" r:id="rId27"/>
    <p:sldId id="374" r:id="rId28"/>
    <p:sldId id="376" r:id="rId29"/>
    <p:sldId id="375" r:id="rId30"/>
    <p:sldId id="378" r:id="rId31"/>
    <p:sldId id="377" r:id="rId32"/>
    <p:sldId id="379" r:id="rId33"/>
    <p:sldId id="380" r:id="rId34"/>
    <p:sldId id="338" r:id="rId35"/>
    <p:sldId id="381" r:id="rId36"/>
    <p:sldId id="331" r:id="rId37"/>
    <p:sldId id="295" r:id="rId38"/>
    <p:sldId id="370" r:id="rId39"/>
    <p:sldId id="382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73845" autoAdjust="0"/>
  </p:normalViewPr>
  <p:slideViewPr>
    <p:cSldViewPr snapToGrid="0">
      <p:cViewPr varScale="1">
        <p:scale>
          <a:sx n="84" d="100"/>
          <a:sy n="84" d="100"/>
        </p:scale>
        <p:origin x="18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7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fill in the blanks.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11)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fill in the blanks.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 finger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ask a question and write a number with their finger on the student B’s back.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B try to guess which number it is and answer.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swap roles and repeat.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Clap your hands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class the numbers.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clap once if it is the odd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Ask them to clap twice if it is the even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Support them if necessary.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7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C562-5C3C-4420-8CF7-56CFD398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9DA0-6352-4D9E-9471-4BBA749D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2A43-D776-4C13-9167-C66E5385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4976-A5D3-429B-BC32-0203243805C8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300C-179B-40F9-9F41-5158AFCD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7D95-B9AA-4136-B0B8-B433DC1A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E883-6B26-409C-89CA-3A5DF252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5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8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5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3848984" y="406568"/>
            <a:ext cx="44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your name?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21F9A-0C25-AE66-3837-52F317FC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1162627"/>
            <a:ext cx="3921758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62156125-0796-D069-CFD5-8710E2076BF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6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DC0820-72CA-265F-73DE-5A67CA01A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8" y="108947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39CB0-A390-D15C-476E-2D5660C0EE94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961C04DF-EC6F-A955-0A4A-31E8F9D5F20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one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two</a:t>
            </a:r>
          </a:p>
          <a:p>
            <a:r>
              <a:rPr lang="en-US" sz="3600" dirty="0">
                <a:solidFill>
                  <a:schemeClr val="bg1"/>
                </a:solidFill>
              </a:rPr>
              <a:t>	three</a:t>
            </a:r>
          </a:p>
          <a:p>
            <a:r>
              <a:rPr lang="en-US" sz="3600" dirty="0">
                <a:solidFill>
                  <a:schemeClr val="bg1"/>
                </a:solidFill>
              </a:rPr>
              <a:t>	four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…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 ten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</a:t>
            </a:r>
            <a:r>
              <a:rPr lang="en-US" sz="3600" b="1" dirty="0">
                <a:solidFill>
                  <a:schemeClr val="bg1"/>
                </a:solidFill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     September       13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                                </a:t>
            </a:r>
            <a:r>
              <a:rPr lang="en-US" sz="3600" b="1" dirty="0">
                <a:solidFill>
                  <a:srgbClr val="FFFF00"/>
                </a:solidFill>
              </a:rPr>
              <a:t>Getting Started – Lesson 5.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New words.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- one             - six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- two             - seven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- three          - eight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- four             - nine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- five              - ten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b="1" dirty="0">
                <a:solidFill>
                  <a:schemeClr val="bg1"/>
                </a:solidFill>
              </a:rPr>
              <a:t>Model sentences.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           A: How old are you?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           B: I’m </a:t>
            </a:r>
            <a:r>
              <a:rPr lang="en-US" sz="3600" u="sng" dirty="0">
                <a:solidFill>
                  <a:schemeClr val="bg1"/>
                </a:solidFill>
              </a:rPr>
              <a:t>eight.</a:t>
            </a:r>
          </a:p>
          <a:p>
            <a:pPr marL="0" indent="0">
              <a:buNone/>
            </a:pPr>
            <a:r>
              <a:rPr lang="en-US" sz="3600" dirty="0"/>
              <a:t>     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ve">
            <a:hlinkClick r:id="" action="ppaction://media"/>
            <a:extLst>
              <a:ext uri="{FF2B5EF4-FFF2-40B4-BE49-F238E27FC236}">
                <a16:creationId xmlns:a16="http://schemas.microsoft.com/office/drawing/2014/main" id="{08B4F4F6-7193-4340-3BB7-C51AA5FDB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26726" y="1835105"/>
            <a:ext cx="487363" cy="487363"/>
          </a:xfrm>
          <a:prstGeom prst="rect">
            <a:avLst/>
          </a:prstGeom>
        </p:spPr>
      </p:pic>
      <p:pic>
        <p:nvPicPr>
          <p:cNvPr id="12" name="four">
            <a:hlinkClick r:id="" action="ppaction://media"/>
            <a:extLst>
              <a:ext uri="{FF2B5EF4-FFF2-40B4-BE49-F238E27FC236}">
                <a16:creationId xmlns:a16="http://schemas.microsoft.com/office/drawing/2014/main" id="{BC21800D-0C22-A48F-0438-06138D5C6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11703" y="1835105"/>
            <a:ext cx="487363" cy="487363"/>
          </a:xfrm>
          <a:prstGeom prst="rect">
            <a:avLst/>
          </a:prstGeom>
        </p:spPr>
      </p:pic>
      <p:pic>
        <p:nvPicPr>
          <p:cNvPr id="9" name="three">
            <a:hlinkClick r:id="" action="ppaction://media"/>
            <a:extLst>
              <a:ext uri="{FF2B5EF4-FFF2-40B4-BE49-F238E27FC236}">
                <a16:creationId xmlns:a16="http://schemas.microsoft.com/office/drawing/2014/main" id="{107A5E50-3C7F-5FB5-890F-3E3E6777E8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8006" y="1812214"/>
            <a:ext cx="487363" cy="487363"/>
          </a:xfrm>
          <a:prstGeom prst="rect">
            <a:avLst/>
          </a:prstGeom>
        </p:spPr>
      </p:pic>
      <p:pic>
        <p:nvPicPr>
          <p:cNvPr id="6" name="two">
            <a:hlinkClick r:id="" action="ppaction://media"/>
            <a:extLst>
              <a:ext uri="{FF2B5EF4-FFF2-40B4-BE49-F238E27FC236}">
                <a16:creationId xmlns:a16="http://schemas.microsoft.com/office/drawing/2014/main" id="{DF458B48-AC7C-4524-B192-D4DE6B7FFE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805054"/>
            <a:ext cx="487363" cy="487363"/>
          </a:xfrm>
          <a:prstGeom prst="rect">
            <a:avLst/>
          </a:prstGeom>
        </p:spPr>
      </p:pic>
      <p:pic>
        <p:nvPicPr>
          <p:cNvPr id="4" name="one">
            <a:hlinkClick r:id="" action="ppaction://media"/>
            <a:extLst>
              <a:ext uri="{FF2B5EF4-FFF2-40B4-BE49-F238E27FC236}">
                <a16:creationId xmlns:a16="http://schemas.microsoft.com/office/drawing/2014/main" id="{D5C067EA-56F8-FF77-B2A1-945151F0B9C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83510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wʌn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tu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fɔːr</a:t>
            </a:r>
            <a:r>
              <a:rPr lang="en-US" dirty="0"/>
              <a:t> 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faɪv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endParaRPr lang="en-US" sz="2000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x">
            <a:hlinkClick r:id="" action="ppaction://media"/>
            <a:extLst>
              <a:ext uri="{FF2B5EF4-FFF2-40B4-BE49-F238E27FC236}">
                <a16:creationId xmlns:a16="http://schemas.microsoft.com/office/drawing/2014/main" id="{ACA6F8F6-7173-50AF-EBC1-87C544CD7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970485"/>
            <a:ext cx="487363" cy="487363"/>
          </a:xfrm>
          <a:prstGeom prst="rect">
            <a:avLst/>
          </a:prstGeom>
        </p:spPr>
      </p:pic>
      <p:pic>
        <p:nvPicPr>
          <p:cNvPr id="8" name="seven">
            <a:hlinkClick r:id="" action="ppaction://media"/>
            <a:extLst>
              <a:ext uri="{FF2B5EF4-FFF2-40B4-BE49-F238E27FC236}">
                <a16:creationId xmlns:a16="http://schemas.microsoft.com/office/drawing/2014/main" id="{B1213027-3977-D808-671E-9C08AFD79B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19919" y="1924785"/>
            <a:ext cx="487363" cy="487363"/>
          </a:xfrm>
          <a:prstGeom prst="rect">
            <a:avLst/>
          </a:prstGeom>
        </p:spPr>
      </p:pic>
      <p:pic>
        <p:nvPicPr>
          <p:cNvPr id="11" name="eight">
            <a:hlinkClick r:id="" action="ppaction://media"/>
            <a:extLst>
              <a:ext uri="{FF2B5EF4-FFF2-40B4-BE49-F238E27FC236}">
                <a16:creationId xmlns:a16="http://schemas.microsoft.com/office/drawing/2014/main" id="{23549420-B887-EEFC-AA72-30F6C28022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85061" y="1868397"/>
            <a:ext cx="487363" cy="487363"/>
          </a:xfrm>
          <a:prstGeom prst="rect">
            <a:avLst/>
          </a:prstGeom>
        </p:spPr>
      </p:pic>
      <p:pic>
        <p:nvPicPr>
          <p:cNvPr id="13" name="nine">
            <a:hlinkClick r:id="" action="ppaction://media"/>
            <a:extLst>
              <a:ext uri="{FF2B5EF4-FFF2-40B4-BE49-F238E27FC236}">
                <a16:creationId xmlns:a16="http://schemas.microsoft.com/office/drawing/2014/main" id="{296B0F1C-C578-7777-BCBC-81745A8C2B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92157" y="1868396"/>
            <a:ext cx="487363" cy="487363"/>
          </a:xfrm>
          <a:prstGeom prst="rect">
            <a:avLst/>
          </a:prstGeom>
        </p:spPr>
      </p:pic>
      <p:pic>
        <p:nvPicPr>
          <p:cNvPr id="15" name="ten">
            <a:hlinkClick r:id="" action="ppaction://media"/>
            <a:extLst>
              <a:ext uri="{FF2B5EF4-FFF2-40B4-BE49-F238E27FC236}">
                <a16:creationId xmlns:a16="http://schemas.microsoft.com/office/drawing/2014/main" id="{A7D02930-A645-56BB-7B65-DE5623B018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70484"/>
            <a:ext cx="487363" cy="487363"/>
          </a:xfrm>
          <a:prstGeom prst="rect">
            <a:avLst/>
          </a:prstGeom>
        </p:spPr>
      </p:pic>
      <p:sp>
        <p:nvSpPr>
          <p:cNvPr id="42" name="Heptagon 41">
            <a:extLst>
              <a:ext uri="{FF2B5EF4-FFF2-40B4-BE49-F238E27FC236}">
                <a16:creationId xmlns:a16="http://schemas.microsoft.com/office/drawing/2014/main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seven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sɪks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sáu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sevn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bảy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eɪt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tám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naɪn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chín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J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/ten/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mười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5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pic>
        <p:nvPicPr>
          <p:cNvPr id="13" name="eight">
            <a:hlinkClick r:id="" action="ppaction://media"/>
            <a:extLst>
              <a:ext uri="{FF2B5EF4-FFF2-40B4-BE49-F238E27FC236}">
                <a16:creationId xmlns:a16="http://schemas.microsoft.com/office/drawing/2014/main" id="{8BB9FC33-6681-0EC6-64F2-65F596352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160604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88191276-AFDF-B2B7-27ED-241548C30420}"/>
              </a:ext>
            </a:extLst>
          </p:cNvPr>
          <p:cNvSpPr/>
          <p:nvPr/>
        </p:nvSpPr>
        <p:spPr>
          <a:xfrm>
            <a:off x="5341581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B5DB2-28DC-4D6D-E54B-B49A02000631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458463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ve">
            <a:hlinkClick r:id="" action="ppaction://media"/>
            <a:extLst>
              <a:ext uri="{FF2B5EF4-FFF2-40B4-BE49-F238E27FC236}">
                <a16:creationId xmlns:a16="http://schemas.microsoft.com/office/drawing/2014/main" id="{1C8B69D2-72A8-443F-F47B-39C0E0141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2258914" y="35304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7235610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181" y="4547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n">
            <a:hlinkClick r:id="" action="ppaction://media"/>
            <a:extLst>
              <a:ext uri="{FF2B5EF4-FFF2-40B4-BE49-F238E27FC236}">
                <a16:creationId xmlns:a16="http://schemas.microsoft.com/office/drawing/2014/main" id="{09D1EE88-15F6-B900-5489-9FD97A83A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8480797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014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5341581" y="3420672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  <p:pic>
        <p:nvPicPr>
          <p:cNvPr id="6" name="seven">
            <a:hlinkClick r:id="" action="ppaction://media"/>
            <a:extLst>
              <a:ext uri="{FF2B5EF4-FFF2-40B4-BE49-F238E27FC236}">
                <a16:creationId xmlns:a16="http://schemas.microsoft.com/office/drawing/2014/main" id="{64E23E93-DA6B-390F-0F95-8907A29B0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5E94D9EE-2E84-B3BB-4CF0-5545427B4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8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3685378" y="133311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5700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ne">
            <a:hlinkClick r:id="" action="ppaction://media"/>
            <a:extLst>
              <a:ext uri="{FF2B5EF4-FFF2-40B4-BE49-F238E27FC236}">
                <a16:creationId xmlns:a16="http://schemas.microsoft.com/office/drawing/2014/main" id="{0BDF6CB1-5AC3-B4CD-D22C-57FC88686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8480797" y="342820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9138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I’m </a:t>
            </a:r>
            <a:r>
              <a:rPr lang="en-US" sz="3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eight.</a:t>
            </a:r>
            <a:endParaRPr lang="en-US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656643" y="419099"/>
            <a:ext cx="9918851" cy="923330"/>
            <a:chOff x="1421593" y="362936"/>
            <a:chExt cx="991885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fill in the blanks. Repeat. Role-play. </a:t>
              </a:r>
              <a:r>
                <a:rPr lang="en-US" b="1" dirty="0"/>
                <a:t>(CD1 Track 11)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FDF152-634C-B897-83E1-2C31D46378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9730"/>
            <a:ext cx="12192000" cy="3616526"/>
          </a:xfrm>
          <a:prstGeom prst="rect">
            <a:avLst/>
          </a:prstGeom>
        </p:spPr>
      </p:pic>
      <p:pic>
        <p:nvPicPr>
          <p:cNvPr id="9" name="CD1-TRACK 11">
            <a:hlinkClick r:id="" action="ppaction://media"/>
            <a:extLst>
              <a:ext uri="{FF2B5EF4-FFF2-40B4-BE49-F238E27FC236}">
                <a16:creationId xmlns:a16="http://schemas.microsoft.com/office/drawing/2014/main" id="{8D8468B5-AED4-C08E-16B0-F5C82AEAF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3397" y="634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0B0BAD-DAB9-8FD0-51C7-715A90BD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145"/>
            <a:ext cx="12192000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Magic finger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BA969B4-EAFE-B492-70FC-01E0E26AD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126"/>
            <a:ext cx="12192000" cy="39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how old someone is.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22EF5-3D5F-3882-695A-37FCFF4BA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19"/>
            <a:ext cx="12192000" cy="5033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608832" y="2621280"/>
            <a:ext cx="2487168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B1815-D50F-F9CD-75C7-B91B247267E3}"/>
              </a:ext>
            </a:extLst>
          </p:cNvPr>
          <p:cNvCxnSpPr>
            <a:cxnSpLocks/>
          </p:cNvCxnSpPr>
          <p:nvPr/>
        </p:nvCxnSpPr>
        <p:spPr>
          <a:xfrm>
            <a:off x="6096000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3586196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83168" y="2621280"/>
            <a:ext cx="2501108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F6E02-8D6C-A9F3-1D2D-BCD8A82D32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1338267"/>
            <a:ext cx="12167616" cy="4181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06)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D95A37D5-BD6A-3355-EE1F-CB79E422864A}"/>
              </a:ext>
            </a:extLst>
          </p:cNvPr>
          <p:cNvSpPr/>
          <p:nvPr/>
        </p:nvSpPr>
        <p:spPr>
          <a:xfrm>
            <a:off x="3793232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06">
            <a:hlinkClick r:id="" action="ppaction://media"/>
            <a:extLst>
              <a:ext uri="{FF2B5EF4-FFF2-40B4-BE49-F238E27FC236}">
                <a16:creationId xmlns:a16="http://schemas.microsoft.com/office/drawing/2014/main" id="{42E7328A-52A4-7AF2-21A4-4648C1CBC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277" y="517497"/>
            <a:ext cx="487363" cy="487363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F4E7D283-0B97-BC94-F7A8-AB806178833C}"/>
              </a:ext>
            </a:extLst>
          </p:cNvPr>
          <p:cNvSpPr/>
          <p:nvPr/>
        </p:nvSpPr>
        <p:spPr>
          <a:xfrm>
            <a:off x="6890000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98380A9-98A5-BC53-5B21-1E489C128C0B}"/>
              </a:ext>
            </a:extLst>
          </p:cNvPr>
          <p:cNvSpPr/>
          <p:nvPr/>
        </p:nvSpPr>
        <p:spPr>
          <a:xfrm>
            <a:off x="9986768" y="2023872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902636-B15D-0086-C05E-F95F82ACEE06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3F8F8-8D70-5A64-EEA6-AF778244A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" y="1328928"/>
            <a:ext cx="12448032" cy="3925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387C58-3BF9-A989-97C8-D99772C4BDCC}"/>
              </a:ext>
            </a:extLst>
          </p:cNvPr>
          <p:cNvSpPr/>
          <p:nvPr/>
        </p:nvSpPr>
        <p:spPr>
          <a:xfrm>
            <a:off x="5842581" y="3926632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old 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A2087-8FE4-F2C3-031F-E839577AEB47}"/>
              </a:ext>
            </a:extLst>
          </p:cNvPr>
          <p:cNvSpPr/>
          <p:nvPr/>
        </p:nvSpPr>
        <p:spPr>
          <a:xfrm>
            <a:off x="5549973" y="4567674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E8FC69-C10E-AC4C-37D4-B5555DB40BC6}"/>
              </a:ext>
            </a:extLst>
          </p:cNvPr>
          <p:cNvSpPr/>
          <p:nvPr/>
        </p:nvSpPr>
        <p:spPr>
          <a:xfrm>
            <a:off x="9773067" y="3924958"/>
            <a:ext cx="195563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FF0000"/>
                </a:solidFill>
              </a:rPr>
              <a:t>old are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9483F-2E16-437A-B168-33FD26FB4631}"/>
              </a:ext>
            </a:extLst>
          </p:cNvPr>
          <p:cNvSpPr/>
          <p:nvPr/>
        </p:nvSpPr>
        <p:spPr>
          <a:xfrm>
            <a:off x="8968942" y="457771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I’m ten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3596428" y="438834"/>
            <a:ext cx="5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Say and clap your hands.</a:t>
            </a:r>
            <a:endParaRPr lang="en-US" b="1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0E7A34FC-9E94-500A-1748-95B4F3A10CD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F337FF92-385B-AA15-1361-4F509349B2E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id="{88056DBD-BCAC-4DFB-4FCA-6090FDAA051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Rectangle: Beveled 43">
            <a:extLst>
              <a:ext uri="{FF2B5EF4-FFF2-40B4-BE49-F238E27FC236}">
                <a16:creationId xmlns:a16="http://schemas.microsoft.com/office/drawing/2014/main" id="{590117E3-4B13-1557-6FA2-14C032D721CF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Rectangle: Beveled 44">
            <a:extLst>
              <a:ext uri="{FF2B5EF4-FFF2-40B4-BE49-F238E27FC236}">
                <a16:creationId xmlns:a16="http://schemas.microsoft.com/office/drawing/2014/main" id="{6513071F-C452-7992-5EE8-FAE17B9CE60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Rectangle: Beveled 45">
            <a:extLst>
              <a:ext uri="{FF2B5EF4-FFF2-40B4-BE49-F238E27FC236}">
                <a16:creationId xmlns:a16="http://schemas.microsoft.com/office/drawing/2014/main" id="{05EFE036-8C76-04CD-A197-ADD49256C98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7" name="Rectangle: Beveled 46">
            <a:extLst>
              <a:ext uri="{FF2B5EF4-FFF2-40B4-BE49-F238E27FC236}">
                <a16:creationId xmlns:a16="http://schemas.microsoft.com/office/drawing/2014/main" id="{FB9918B3-D2E7-0446-2F54-0B3081FC203D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8" name="Rectangle: Beveled 47">
            <a:extLst>
              <a:ext uri="{FF2B5EF4-FFF2-40B4-BE49-F238E27FC236}">
                <a16:creationId xmlns:a16="http://schemas.microsoft.com/office/drawing/2014/main" id="{D96E9BC6-79EF-4875-1477-4A910A5D183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9" name="Rectangle: Beveled 48">
            <a:extLst>
              <a:ext uri="{FF2B5EF4-FFF2-40B4-BE49-F238E27FC236}">
                <a16:creationId xmlns:a16="http://schemas.microsoft.com/office/drawing/2014/main" id="{25960094-E29B-5487-689B-EBD596AA6A4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0" name="Rectangle: Beveled 49">
            <a:extLst>
              <a:ext uri="{FF2B5EF4-FFF2-40B4-BE49-F238E27FC236}">
                <a16:creationId xmlns:a16="http://schemas.microsoft.com/office/drawing/2014/main" id="{E35A51F0-8BD7-1206-8595-8C1AA8F7AF8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" name="Rectangle: Beveled 50">
            <a:extLst>
              <a:ext uri="{FF2B5EF4-FFF2-40B4-BE49-F238E27FC236}">
                <a16:creationId xmlns:a16="http://schemas.microsoft.com/office/drawing/2014/main" id="{D0CA0EE2-0848-828B-4AAB-8BE893CAA14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Rectangle: Beveled 51">
            <a:extLst>
              <a:ext uri="{FF2B5EF4-FFF2-40B4-BE49-F238E27FC236}">
                <a16:creationId xmlns:a16="http://schemas.microsoft.com/office/drawing/2014/main" id="{719D91BF-423D-5987-98FB-60ED8595400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Rectangle: Beveled 52">
            <a:extLst>
              <a:ext uri="{FF2B5EF4-FFF2-40B4-BE49-F238E27FC236}">
                <a16:creationId xmlns:a16="http://schemas.microsoft.com/office/drawing/2014/main" id="{9FABE870-A0B0-15AB-2979-97F1ADF59DEC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Rectangle: Beveled 53">
            <a:extLst>
              <a:ext uri="{FF2B5EF4-FFF2-40B4-BE49-F238E27FC236}">
                <a16:creationId xmlns:a16="http://schemas.microsoft.com/office/drawing/2014/main" id="{6932859F-9187-0E8E-805B-197E9DE417F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5" name="Rectangle: Beveled 54">
            <a:extLst>
              <a:ext uri="{FF2B5EF4-FFF2-40B4-BE49-F238E27FC236}">
                <a16:creationId xmlns:a16="http://schemas.microsoft.com/office/drawing/2014/main" id="{2B8EEA17-71B2-45C4-D44E-CF092F0AD0C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Rectangle: Beveled 55">
            <a:extLst>
              <a:ext uri="{FF2B5EF4-FFF2-40B4-BE49-F238E27FC236}">
                <a16:creationId xmlns:a16="http://schemas.microsoft.com/office/drawing/2014/main" id="{AC993B4F-A979-3A56-954C-326FA15B47F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Rectangle: Beveled 56">
            <a:extLst>
              <a:ext uri="{FF2B5EF4-FFF2-40B4-BE49-F238E27FC236}">
                <a16:creationId xmlns:a16="http://schemas.microsoft.com/office/drawing/2014/main" id="{AF1661EE-DE42-02CA-A7DD-413D8579AE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Rectangle: Beveled 57">
            <a:extLst>
              <a:ext uri="{FF2B5EF4-FFF2-40B4-BE49-F238E27FC236}">
                <a16:creationId xmlns:a16="http://schemas.microsoft.com/office/drawing/2014/main" id="{9DA4E982-1257-5BAD-9CD2-A9203CDE5AA7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Rectangle: Beveled 58">
            <a:extLst>
              <a:ext uri="{FF2B5EF4-FFF2-40B4-BE49-F238E27FC236}">
                <a16:creationId xmlns:a16="http://schemas.microsoft.com/office/drawing/2014/main" id="{9C55F863-983A-06ED-8256-940331F6060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Rectangle: Beveled 59">
            <a:extLst>
              <a:ext uri="{FF2B5EF4-FFF2-40B4-BE49-F238E27FC236}">
                <a16:creationId xmlns:a16="http://schemas.microsoft.com/office/drawing/2014/main" id="{8C2B47DF-94E0-AA09-51F3-28B662CB94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Rectangle: Beveled 60">
            <a:extLst>
              <a:ext uri="{FF2B5EF4-FFF2-40B4-BE49-F238E27FC236}">
                <a16:creationId xmlns:a16="http://schemas.microsoft.com/office/drawing/2014/main" id="{51D74E27-1ECC-907E-0A92-CCEA243AAED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2" name="Rectangle: Beveled 61">
            <a:extLst>
              <a:ext uri="{FF2B5EF4-FFF2-40B4-BE49-F238E27FC236}">
                <a16:creationId xmlns:a16="http://schemas.microsoft.com/office/drawing/2014/main" id="{2288A259-07E0-BD53-27CF-F20D13FA841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3" name="Rectangle: Beveled 62">
            <a:extLst>
              <a:ext uri="{FF2B5EF4-FFF2-40B4-BE49-F238E27FC236}">
                <a16:creationId xmlns:a16="http://schemas.microsoft.com/office/drawing/2014/main" id="{71A08A04-7313-9975-A2F2-E3339785452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ctangle: Beveled 63">
            <a:extLst>
              <a:ext uri="{FF2B5EF4-FFF2-40B4-BE49-F238E27FC236}">
                <a16:creationId xmlns:a16="http://schemas.microsoft.com/office/drawing/2014/main" id="{8766190C-D8C4-EE82-77DA-8A93D179C71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5" name="Rectangle: Beveled 64">
            <a:extLst>
              <a:ext uri="{FF2B5EF4-FFF2-40B4-BE49-F238E27FC236}">
                <a16:creationId xmlns:a16="http://schemas.microsoft.com/office/drawing/2014/main" id="{B9737FBA-A76B-CBA5-F1D3-17CBADC2B55D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6" name="Rectangle: Beveled 65">
            <a:extLst>
              <a:ext uri="{FF2B5EF4-FFF2-40B4-BE49-F238E27FC236}">
                <a16:creationId xmlns:a16="http://schemas.microsoft.com/office/drawing/2014/main" id="{BE3ADCF5-BBC4-6473-390A-050B52CAACB0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7" name="Rectangle: Beveled 66">
            <a:extLst>
              <a:ext uri="{FF2B5EF4-FFF2-40B4-BE49-F238E27FC236}">
                <a16:creationId xmlns:a16="http://schemas.microsoft.com/office/drawing/2014/main" id="{5E605380-1E2B-7405-4940-A9C9E5A9FDF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2" descr="The words Great Job surrounded by a burst of colorful stars, communicating good praise for a project accomplished and successful goal attained">
            <a:extLst>
              <a:ext uri="{FF2B5EF4-FFF2-40B4-BE49-F238E27FC236}">
                <a16:creationId xmlns:a16="http://schemas.microsoft.com/office/drawing/2014/main" id="{688298EA-B0A1-7DE7-E2F8-2F00A40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786" y="1113741"/>
            <a:ext cx="5715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7).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7).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ABB48672-02BA-B1E8-0693-E70443F3D48D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AF661AF-6EA1-7021-3A5A-2CB2C78EDFBA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DC4C886A-2C37-D2BA-9EBC-B04B29E9330D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E446AA7-061C-B82B-F9C8-86B23C8ABDF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F8C0EF24-38BB-E77D-D2DB-F5B5452E5962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BBDEBEC8-CA38-C32C-A04C-0E6F8AC4B96D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09422713-29A0-F4DB-DE19-C90560D0A02E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E9B7EA51-FE57-B50C-69D9-9C29DB3CE36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9A8E2334-A60B-AF5B-D7D3-69690BF8CFF4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6A39BC20-B70C-35EA-1401-566A80A94230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8B07CC03-DEC3-5166-7AAD-71942170A3CF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048E7B53-6304-ED1A-10DD-94302A700B03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A1F60292-267D-92B1-F5D2-F19DD2D18C4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5708D6F4-2A1B-78C7-28CE-212B6AB4C8F7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BD53DDCC-A091-9294-545D-606B19E92DB2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3D67A11B-0DA1-537C-9BE3-13A56C3C2F48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5C6EBF1E-5EA0-E277-984A-7C7A70BDCD61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6FF0BBB8-0834-FFB4-3F80-A9AD1FD16BF6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92384480-F163-5B1F-9DCE-274E18DC7D61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49C11FFC-0519-C8CA-D065-DC68C612CD5E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0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id="{E0DF12BA-801A-8B15-599A-1327C86149FF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31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id="{E4EC2D34-99B3-7FB9-6ED5-CBEDAF88AC6B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32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id="{587864ED-DB33-1725-A647-D8654B89D201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33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id="{45BE6051-C26B-790F-8EDD-C06F90E49420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34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id="{55D14F61-978C-B316-B6F8-907B70AAA7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35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id="{2E809B3E-C2EA-1C20-C527-1832378D6956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D263FF72-1362-8E2D-6C63-C5E0E510AE67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01202-BF23-76B1-8EAE-0D2ED38E5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70432"/>
            <a:ext cx="5059680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A811FADD-B43E-E1B6-341E-256E3BBC9DF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5F57F-9BB8-EBF8-A287-E1A224E1EC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052899"/>
            <a:ext cx="5059681" cy="514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09ADA1BA-F8A0-0738-7B9C-1BA156FB979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7EB7EE-17CE-E944-DF17-86436D05F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052899"/>
            <a:ext cx="5192513" cy="510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5F5BB-048C-C197-290C-B2E3431DF366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EA20A900-786E-4804-92F3-D8258042EC0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370A5-1722-34B2-AD1D-3138E5A96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5043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01AA2-598B-6B6C-7EE8-B67A7303B71F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B230ADF1-3DE2-7357-975A-BC950298DC3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10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13800</TotalTime>
  <Words>988</Words>
  <Application>Microsoft Macintosh PowerPoint</Application>
  <PresentationFormat>Widescreen</PresentationFormat>
  <Paragraphs>287</Paragraphs>
  <Slides>39</Slides>
  <Notes>19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333</cp:revision>
  <dcterms:created xsi:type="dcterms:W3CDTF">2020-12-08T03:17:05Z</dcterms:created>
  <dcterms:modified xsi:type="dcterms:W3CDTF">2022-09-12T04:31:30Z</dcterms:modified>
</cp:coreProperties>
</file>