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98" r:id="rId3"/>
    <p:sldId id="292" r:id="rId4"/>
    <p:sldId id="393" r:id="rId5"/>
    <p:sldId id="300" r:id="rId6"/>
    <p:sldId id="304" r:id="rId7"/>
    <p:sldId id="302" r:id="rId8"/>
    <p:sldId id="334" r:id="rId9"/>
    <p:sldId id="306" r:id="rId10"/>
    <p:sldId id="369" r:id="rId11"/>
    <p:sldId id="355" r:id="rId12"/>
    <p:sldId id="390" r:id="rId13"/>
    <p:sldId id="337" r:id="rId14"/>
    <p:sldId id="373" r:id="rId15"/>
    <p:sldId id="392" r:id="rId16"/>
    <p:sldId id="367" r:id="rId17"/>
    <p:sldId id="374" r:id="rId18"/>
    <p:sldId id="376" r:id="rId19"/>
    <p:sldId id="375" r:id="rId20"/>
    <p:sldId id="378" r:id="rId21"/>
    <p:sldId id="379" r:id="rId22"/>
    <p:sldId id="391" r:id="rId23"/>
    <p:sldId id="338" r:id="rId24"/>
    <p:sldId id="381" r:id="rId25"/>
    <p:sldId id="331" r:id="rId26"/>
    <p:sldId id="295" r:id="rId27"/>
    <p:sldId id="395" r:id="rId28"/>
    <p:sldId id="394" r:id="rId29"/>
    <p:sldId id="396" r:id="rId30"/>
    <p:sldId id="397" r:id="rId31"/>
    <p:sldId id="382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0" autoAdjust="0"/>
    <p:restoredTop sz="73916" autoAdjust="0"/>
  </p:normalViewPr>
  <p:slideViewPr>
    <p:cSldViewPr snapToGrid="0">
      <p:cViewPr varScale="1">
        <p:scale>
          <a:sx n="93" d="100"/>
          <a:sy n="93" d="100"/>
        </p:scale>
        <p:origin x="157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FDD22D-12EA-8545-A8CE-0D2F9FF5189D}" type="doc">
      <dgm:prSet loTypeId="urn:microsoft.com/office/officeart/2008/layout/IncreasingCircle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64677A-5BF7-2846-88D6-B718C96EC433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</a:p>
      </dgm:t>
    </dgm:pt>
    <dgm:pt modelId="{51E0C873-113A-4F4A-BBCD-B932AB9C6822}" type="parTrans" cxnId="{31457198-B6EB-234C-8846-33A27D60EF42}">
      <dgm:prSet/>
      <dgm:spPr/>
      <dgm:t>
        <a:bodyPr/>
        <a:lstStyle/>
        <a:p>
          <a:endParaRPr lang="en-US"/>
        </a:p>
      </dgm:t>
    </dgm:pt>
    <dgm:pt modelId="{9711EDC4-5F87-024A-BCAB-2C54D48ABEF9}" type="sibTrans" cxnId="{31457198-B6EB-234C-8846-33A27D60EF42}">
      <dgm:prSet/>
      <dgm:spPr/>
      <dgm:t>
        <a:bodyPr/>
        <a:lstStyle/>
        <a:p>
          <a:endParaRPr lang="en-US"/>
        </a:p>
      </dgm:t>
    </dgm:pt>
    <dgm:pt modelId="{F1969233-C679-AD49-A072-339F63A7A7B5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Thuyết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mới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Power Point</a:t>
          </a:r>
        </a:p>
      </dgm:t>
    </dgm:pt>
    <dgm:pt modelId="{7B99B836-8360-C146-8FA8-AC76BF49236B}" type="parTrans" cxnId="{38CD12A4-9BF7-3A43-B107-60135A0BFA7D}">
      <dgm:prSet/>
      <dgm:spPr/>
      <dgm:t>
        <a:bodyPr/>
        <a:lstStyle/>
        <a:p>
          <a:endParaRPr lang="en-US"/>
        </a:p>
      </dgm:t>
    </dgm:pt>
    <dgm:pt modelId="{1D6FD981-1CC7-D441-AA6E-F34A67D4ED29}" type="sibTrans" cxnId="{38CD12A4-9BF7-3A43-B107-60135A0BFA7D}">
      <dgm:prSet/>
      <dgm:spPr/>
      <dgm:t>
        <a:bodyPr/>
        <a:lstStyle/>
        <a:p>
          <a:endParaRPr lang="en-US"/>
        </a:p>
      </dgm:t>
    </dgm:pt>
    <dgm:pt modelId="{5492080A-0779-7D49-8521-962147C801E9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Phần</a:t>
          </a:r>
          <a:r>
            <a:rPr lang="en-US" dirty="0">
              <a:solidFill>
                <a:schemeClr val="tx1"/>
              </a:solidFill>
            </a:rPr>
            <a:t> 2</a:t>
          </a:r>
        </a:p>
      </dgm:t>
    </dgm:pt>
    <dgm:pt modelId="{57147269-FA81-F645-B34F-D7C93B059B6B}" type="parTrans" cxnId="{CF33DA8F-5382-BE4F-938A-41FE141BEEAB}">
      <dgm:prSet/>
      <dgm:spPr/>
      <dgm:t>
        <a:bodyPr/>
        <a:lstStyle/>
        <a:p>
          <a:endParaRPr lang="en-US"/>
        </a:p>
      </dgm:t>
    </dgm:pt>
    <dgm:pt modelId="{404BDD74-82FF-554B-ACB1-61B555AC4F88}" type="sibTrans" cxnId="{CF33DA8F-5382-BE4F-938A-41FE141BEEAB}">
      <dgm:prSet/>
      <dgm:spPr/>
      <dgm:t>
        <a:bodyPr/>
        <a:lstStyle/>
        <a:p>
          <a:endParaRPr lang="en-US"/>
        </a:p>
      </dgm:t>
    </dgm:pt>
    <dgm:pt modelId="{63DE8AB1-73D4-CB4A-90D0-A3F065412327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Qui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FDAAC0-15DD-8E4D-B78F-A7947AFA6D2F}" type="parTrans" cxnId="{494BD634-8183-2548-BB44-A9E285C99BD1}">
      <dgm:prSet/>
      <dgm:spPr/>
      <dgm:t>
        <a:bodyPr/>
        <a:lstStyle/>
        <a:p>
          <a:endParaRPr lang="en-US"/>
        </a:p>
      </dgm:t>
    </dgm:pt>
    <dgm:pt modelId="{2D5D117D-EE69-0C4B-9FCD-246E2CB3840B}" type="sibTrans" cxnId="{494BD634-8183-2548-BB44-A9E285C99BD1}">
      <dgm:prSet/>
      <dgm:spPr/>
      <dgm:t>
        <a:bodyPr/>
        <a:lstStyle/>
        <a:p>
          <a:endParaRPr lang="en-US"/>
        </a:p>
      </dgm:t>
    </dgm:pt>
    <dgm:pt modelId="{139E29DF-18E6-C341-97C6-E383D2B3D0CA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Phần</a:t>
          </a:r>
          <a:r>
            <a:rPr lang="en-US" dirty="0">
              <a:solidFill>
                <a:schemeClr val="tx1"/>
              </a:solidFill>
            </a:rPr>
            <a:t> 3</a:t>
          </a:r>
        </a:p>
      </dgm:t>
    </dgm:pt>
    <dgm:pt modelId="{670EF539-AD73-9D41-8484-BD79C3E2856D}" type="parTrans" cxnId="{2F17D85F-42F4-394A-8A88-CB3714102A07}">
      <dgm:prSet/>
      <dgm:spPr/>
      <dgm:t>
        <a:bodyPr/>
        <a:lstStyle/>
        <a:p>
          <a:endParaRPr lang="en-US"/>
        </a:p>
      </dgm:t>
    </dgm:pt>
    <dgm:pt modelId="{B0324C97-7108-4D4C-A48E-C0617A82A86A}" type="sibTrans" cxnId="{2F17D85F-42F4-394A-8A88-CB3714102A07}">
      <dgm:prSet/>
      <dgm:spPr/>
      <dgm:t>
        <a:bodyPr/>
        <a:lstStyle/>
        <a:p>
          <a:endParaRPr lang="en-US"/>
        </a:p>
      </dgm:t>
    </dgm:pt>
    <dgm:pt modelId="{39F112CC-E3B4-AA45-B22D-714C24473DBB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Qui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quyết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ở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Nghe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422E52-DC0F-F748-B432-D6D4B6856EF8}" type="parTrans" cxnId="{38759648-1438-B749-B565-F0B77B8A578D}">
      <dgm:prSet/>
      <dgm:spPr/>
      <dgm:t>
        <a:bodyPr/>
        <a:lstStyle/>
        <a:p>
          <a:endParaRPr lang="en-US"/>
        </a:p>
      </dgm:t>
    </dgm:pt>
    <dgm:pt modelId="{026EB66E-E5F3-6E4F-A777-35DFB979FC84}" type="sibTrans" cxnId="{38759648-1438-B749-B565-F0B77B8A578D}">
      <dgm:prSet/>
      <dgm:spPr/>
      <dgm:t>
        <a:bodyPr/>
        <a:lstStyle/>
        <a:p>
          <a:endParaRPr lang="en-US"/>
        </a:p>
      </dgm:t>
    </dgm:pt>
    <dgm:pt modelId="{17A7A428-6D8A-F04B-865B-83E027257623}" type="pres">
      <dgm:prSet presAssocID="{54FDD22D-12EA-8545-A8CE-0D2F9FF5189D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384DA2FE-5402-3948-B3D3-BCCACCD5A15C}" type="pres">
      <dgm:prSet presAssocID="{EB64677A-5BF7-2846-88D6-B718C96EC433}" presName="composite" presStyleCnt="0"/>
      <dgm:spPr/>
    </dgm:pt>
    <dgm:pt modelId="{FD5FDE27-D498-144E-A76B-AB91C54A1E1E}" type="pres">
      <dgm:prSet presAssocID="{EB64677A-5BF7-2846-88D6-B718C96EC433}" presName="BackAccent" presStyleLbl="bgShp" presStyleIdx="0" presStyleCnt="3"/>
      <dgm:spPr/>
    </dgm:pt>
    <dgm:pt modelId="{304FBEE7-5E5B-AE4B-B3A0-F416259C15B7}" type="pres">
      <dgm:prSet presAssocID="{EB64677A-5BF7-2846-88D6-B718C96EC433}" presName="Accent" presStyleLbl="alignNode1" presStyleIdx="0" presStyleCnt="3"/>
      <dgm:spPr/>
    </dgm:pt>
    <dgm:pt modelId="{A960A9C4-F81A-8B42-80C7-6B9128FE76CC}" type="pres">
      <dgm:prSet presAssocID="{EB64677A-5BF7-2846-88D6-B718C96EC433}" presName="Child" presStyleLbl="revTx" presStyleIdx="0" presStyleCnt="6" custScaleX="96441">
        <dgm:presLayoutVars>
          <dgm:chMax val="0"/>
          <dgm:chPref val="0"/>
          <dgm:bulletEnabled val="1"/>
        </dgm:presLayoutVars>
      </dgm:prSet>
      <dgm:spPr/>
    </dgm:pt>
    <dgm:pt modelId="{3BF0377E-AD17-5943-AE0B-797EDFF7AB0C}" type="pres">
      <dgm:prSet presAssocID="{EB64677A-5BF7-2846-88D6-B718C96EC433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F56DE292-0C73-A249-8BCF-0F98B15DB348}" type="pres">
      <dgm:prSet presAssocID="{9711EDC4-5F87-024A-BCAB-2C54D48ABEF9}" presName="sibTrans" presStyleCnt="0"/>
      <dgm:spPr/>
    </dgm:pt>
    <dgm:pt modelId="{03F18976-85E1-2C40-9945-1F20D68EE7D1}" type="pres">
      <dgm:prSet presAssocID="{5492080A-0779-7D49-8521-962147C801E9}" presName="composite" presStyleCnt="0"/>
      <dgm:spPr/>
    </dgm:pt>
    <dgm:pt modelId="{2499099E-8C20-7644-9D06-2230A8B0B89D}" type="pres">
      <dgm:prSet presAssocID="{5492080A-0779-7D49-8521-962147C801E9}" presName="BackAccent" presStyleLbl="bgShp" presStyleIdx="1" presStyleCnt="3"/>
      <dgm:spPr/>
    </dgm:pt>
    <dgm:pt modelId="{5B97D6DE-25D1-6140-BD09-CE2121844A04}" type="pres">
      <dgm:prSet presAssocID="{5492080A-0779-7D49-8521-962147C801E9}" presName="Accent" presStyleLbl="alignNode1" presStyleIdx="1" presStyleCnt="3"/>
      <dgm:spPr/>
    </dgm:pt>
    <dgm:pt modelId="{154520E0-059C-714F-9576-035FBFF3F73B}" type="pres">
      <dgm:prSet presAssocID="{5492080A-0779-7D49-8521-962147C801E9}" presName="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B38F0AED-1365-2941-A094-EB5BC4062500}" type="pres">
      <dgm:prSet presAssocID="{5492080A-0779-7D49-8521-962147C801E9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653A477D-2126-6B4F-BA08-820C8DBEA5F8}" type="pres">
      <dgm:prSet presAssocID="{404BDD74-82FF-554B-ACB1-61B555AC4F88}" presName="sibTrans" presStyleCnt="0"/>
      <dgm:spPr/>
    </dgm:pt>
    <dgm:pt modelId="{00A0023E-07AD-7143-8D6B-27AEECADAA86}" type="pres">
      <dgm:prSet presAssocID="{139E29DF-18E6-C341-97C6-E383D2B3D0CA}" presName="composite" presStyleCnt="0"/>
      <dgm:spPr/>
    </dgm:pt>
    <dgm:pt modelId="{4E21BA83-206F-1A42-94B1-15E281D36022}" type="pres">
      <dgm:prSet presAssocID="{139E29DF-18E6-C341-97C6-E383D2B3D0CA}" presName="BackAccent" presStyleLbl="bgShp" presStyleIdx="2" presStyleCnt="3"/>
      <dgm:spPr/>
    </dgm:pt>
    <dgm:pt modelId="{276621D3-5807-4D47-B331-E9FB79C41A4A}" type="pres">
      <dgm:prSet presAssocID="{139E29DF-18E6-C341-97C6-E383D2B3D0CA}" presName="Accent" presStyleLbl="alignNode1" presStyleIdx="2" presStyleCnt="3"/>
      <dgm:spPr/>
    </dgm:pt>
    <dgm:pt modelId="{440F051C-CDFE-A042-846B-27BA13BCD7DE}" type="pres">
      <dgm:prSet presAssocID="{139E29DF-18E6-C341-97C6-E383D2B3D0CA}" presName="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0366C7D2-9889-D14C-BDCE-06F93536DA52}" type="pres">
      <dgm:prSet presAssocID="{139E29DF-18E6-C341-97C6-E383D2B3D0CA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B132EF00-C60C-E841-89DA-1C7BE04F6D91}" type="presOf" srcId="{54FDD22D-12EA-8545-A8CE-0D2F9FF5189D}" destId="{17A7A428-6D8A-F04B-865B-83E027257623}" srcOrd="0" destOrd="0" presId="urn:microsoft.com/office/officeart/2008/layout/IncreasingCircleProcess"/>
    <dgm:cxn modelId="{DD468708-092F-8F46-874E-787FE6A53621}" type="presOf" srcId="{F1969233-C679-AD49-A072-339F63A7A7B5}" destId="{A960A9C4-F81A-8B42-80C7-6B9128FE76CC}" srcOrd="0" destOrd="0" presId="urn:microsoft.com/office/officeart/2008/layout/IncreasingCircleProcess"/>
    <dgm:cxn modelId="{B2673E0D-60B4-A94A-9573-267D9B49FBC1}" type="presOf" srcId="{39F112CC-E3B4-AA45-B22D-714C24473DBB}" destId="{440F051C-CDFE-A042-846B-27BA13BCD7DE}" srcOrd="0" destOrd="0" presId="urn:microsoft.com/office/officeart/2008/layout/IncreasingCircleProcess"/>
    <dgm:cxn modelId="{494BD634-8183-2548-BB44-A9E285C99BD1}" srcId="{5492080A-0779-7D49-8521-962147C801E9}" destId="{63DE8AB1-73D4-CB4A-90D0-A3F065412327}" srcOrd="0" destOrd="0" parTransId="{1FFDAAC0-15DD-8E4D-B78F-A7947AFA6D2F}" sibTransId="{2D5D117D-EE69-0C4B-9FCD-246E2CB3840B}"/>
    <dgm:cxn modelId="{FCD36239-022A-774B-A366-8E9090289C73}" type="presOf" srcId="{EB64677A-5BF7-2846-88D6-B718C96EC433}" destId="{3BF0377E-AD17-5943-AE0B-797EDFF7AB0C}" srcOrd="0" destOrd="0" presId="urn:microsoft.com/office/officeart/2008/layout/IncreasingCircleProcess"/>
    <dgm:cxn modelId="{38759648-1438-B749-B565-F0B77B8A578D}" srcId="{139E29DF-18E6-C341-97C6-E383D2B3D0CA}" destId="{39F112CC-E3B4-AA45-B22D-714C24473DBB}" srcOrd="0" destOrd="0" parTransId="{D3422E52-DC0F-F748-B432-D6D4B6856EF8}" sibTransId="{026EB66E-E5F3-6E4F-A777-35DFB979FC84}"/>
    <dgm:cxn modelId="{2F17D85F-42F4-394A-8A88-CB3714102A07}" srcId="{54FDD22D-12EA-8545-A8CE-0D2F9FF5189D}" destId="{139E29DF-18E6-C341-97C6-E383D2B3D0CA}" srcOrd="2" destOrd="0" parTransId="{670EF539-AD73-9D41-8484-BD79C3E2856D}" sibTransId="{B0324C97-7108-4D4C-A48E-C0617A82A86A}"/>
    <dgm:cxn modelId="{FEBD5E80-D53D-3D4F-8AC9-C0E10E0B5FDD}" type="presOf" srcId="{139E29DF-18E6-C341-97C6-E383D2B3D0CA}" destId="{0366C7D2-9889-D14C-BDCE-06F93536DA52}" srcOrd="0" destOrd="0" presId="urn:microsoft.com/office/officeart/2008/layout/IncreasingCircleProcess"/>
    <dgm:cxn modelId="{9BEB578D-792B-164D-A7FE-A4FA1BFB5D90}" type="presOf" srcId="{5492080A-0779-7D49-8521-962147C801E9}" destId="{B38F0AED-1365-2941-A094-EB5BC4062500}" srcOrd="0" destOrd="0" presId="urn:microsoft.com/office/officeart/2008/layout/IncreasingCircleProcess"/>
    <dgm:cxn modelId="{CF33DA8F-5382-BE4F-938A-41FE141BEEAB}" srcId="{54FDD22D-12EA-8545-A8CE-0D2F9FF5189D}" destId="{5492080A-0779-7D49-8521-962147C801E9}" srcOrd="1" destOrd="0" parTransId="{57147269-FA81-F645-B34F-D7C93B059B6B}" sibTransId="{404BDD74-82FF-554B-ACB1-61B555AC4F88}"/>
    <dgm:cxn modelId="{31457198-B6EB-234C-8846-33A27D60EF42}" srcId="{54FDD22D-12EA-8545-A8CE-0D2F9FF5189D}" destId="{EB64677A-5BF7-2846-88D6-B718C96EC433}" srcOrd="0" destOrd="0" parTransId="{51E0C873-113A-4F4A-BBCD-B932AB9C6822}" sibTransId="{9711EDC4-5F87-024A-BCAB-2C54D48ABEF9}"/>
    <dgm:cxn modelId="{38CD12A4-9BF7-3A43-B107-60135A0BFA7D}" srcId="{EB64677A-5BF7-2846-88D6-B718C96EC433}" destId="{F1969233-C679-AD49-A072-339F63A7A7B5}" srcOrd="0" destOrd="0" parTransId="{7B99B836-8360-C146-8FA8-AC76BF49236B}" sibTransId="{1D6FD981-1CC7-D441-AA6E-F34A67D4ED29}"/>
    <dgm:cxn modelId="{0C6A5AEE-B348-3B47-AFF0-403EDF4250BB}" type="presOf" srcId="{63DE8AB1-73D4-CB4A-90D0-A3F065412327}" destId="{154520E0-059C-714F-9576-035FBFF3F73B}" srcOrd="0" destOrd="0" presId="urn:microsoft.com/office/officeart/2008/layout/IncreasingCircleProcess"/>
    <dgm:cxn modelId="{C6F12841-AA76-0C49-B480-E8B31CA5FD0E}" type="presParOf" srcId="{17A7A428-6D8A-F04B-865B-83E027257623}" destId="{384DA2FE-5402-3948-B3D3-BCCACCD5A15C}" srcOrd="0" destOrd="0" presId="urn:microsoft.com/office/officeart/2008/layout/IncreasingCircleProcess"/>
    <dgm:cxn modelId="{8BAC6A2E-A7C7-E841-B2E5-E0B68764FD49}" type="presParOf" srcId="{384DA2FE-5402-3948-B3D3-BCCACCD5A15C}" destId="{FD5FDE27-D498-144E-A76B-AB91C54A1E1E}" srcOrd="0" destOrd="0" presId="urn:microsoft.com/office/officeart/2008/layout/IncreasingCircleProcess"/>
    <dgm:cxn modelId="{B7C8D656-4C0E-0A49-AEB4-27FB4C241C69}" type="presParOf" srcId="{384DA2FE-5402-3948-B3D3-BCCACCD5A15C}" destId="{304FBEE7-5E5B-AE4B-B3A0-F416259C15B7}" srcOrd="1" destOrd="0" presId="urn:microsoft.com/office/officeart/2008/layout/IncreasingCircleProcess"/>
    <dgm:cxn modelId="{9DDC6782-912D-5449-9278-8FC99D60996D}" type="presParOf" srcId="{384DA2FE-5402-3948-B3D3-BCCACCD5A15C}" destId="{A960A9C4-F81A-8B42-80C7-6B9128FE76CC}" srcOrd="2" destOrd="0" presId="urn:microsoft.com/office/officeart/2008/layout/IncreasingCircleProcess"/>
    <dgm:cxn modelId="{03EFA7BC-3002-C941-9D33-3CB36D5EC6BB}" type="presParOf" srcId="{384DA2FE-5402-3948-B3D3-BCCACCD5A15C}" destId="{3BF0377E-AD17-5943-AE0B-797EDFF7AB0C}" srcOrd="3" destOrd="0" presId="urn:microsoft.com/office/officeart/2008/layout/IncreasingCircleProcess"/>
    <dgm:cxn modelId="{A7B521CB-E354-964D-B968-5DF4BDA4C003}" type="presParOf" srcId="{17A7A428-6D8A-F04B-865B-83E027257623}" destId="{F56DE292-0C73-A249-8BCF-0F98B15DB348}" srcOrd="1" destOrd="0" presId="urn:microsoft.com/office/officeart/2008/layout/IncreasingCircleProcess"/>
    <dgm:cxn modelId="{5008F4AA-D754-664C-B14A-28BAC60F0901}" type="presParOf" srcId="{17A7A428-6D8A-F04B-865B-83E027257623}" destId="{03F18976-85E1-2C40-9945-1F20D68EE7D1}" srcOrd="2" destOrd="0" presId="urn:microsoft.com/office/officeart/2008/layout/IncreasingCircleProcess"/>
    <dgm:cxn modelId="{C9A6B54E-B2FF-0148-B66E-FD589602B7E3}" type="presParOf" srcId="{03F18976-85E1-2C40-9945-1F20D68EE7D1}" destId="{2499099E-8C20-7644-9D06-2230A8B0B89D}" srcOrd="0" destOrd="0" presId="urn:microsoft.com/office/officeart/2008/layout/IncreasingCircleProcess"/>
    <dgm:cxn modelId="{70D4497D-262E-9A4F-8EA2-EAC639AD13D7}" type="presParOf" srcId="{03F18976-85E1-2C40-9945-1F20D68EE7D1}" destId="{5B97D6DE-25D1-6140-BD09-CE2121844A04}" srcOrd="1" destOrd="0" presId="urn:microsoft.com/office/officeart/2008/layout/IncreasingCircleProcess"/>
    <dgm:cxn modelId="{85BF52E2-D492-2444-B196-71ABCCB429ED}" type="presParOf" srcId="{03F18976-85E1-2C40-9945-1F20D68EE7D1}" destId="{154520E0-059C-714F-9576-035FBFF3F73B}" srcOrd="2" destOrd="0" presId="urn:microsoft.com/office/officeart/2008/layout/IncreasingCircleProcess"/>
    <dgm:cxn modelId="{CC04C3C6-17C0-2845-9989-1E55D197AF33}" type="presParOf" srcId="{03F18976-85E1-2C40-9945-1F20D68EE7D1}" destId="{B38F0AED-1365-2941-A094-EB5BC4062500}" srcOrd="3" destOrd="0" presId="urn:microsoft.com/office/officeart/2008/layout/IncreasingCircleProcess"/>
    <dgm:cxn modelId="{D2F6DAF1-6E27-3C45-8C1F-122C9ECB5DB1}" type="presParOf" srcId="{17A7A428-6D8A-F04B-865B-83E027257623}" destId="{653A477D-2126-6B4F-BA08-820C8DBEA5F8}" srcOrd="3" destOrd="0" presId="urn:microsoft.com/office/officeart/2008/layout/IncreasingCircleProcess"/>
    <dgm:cxn modelId="{A9575A3F-E7D0-A244-A63D-44BA1D327CD6}" type="presParOf" srcId="{17A7A428-6D8A-F04B-865B-83E027257623}" destId="{00A0023E-07AD-7143-8D6B-27AEECADAA86}" srcOrd="4" destOrd="0" presId="urn:microsoft.com/office/officeart/2008/layout/IncreasingCircleProcess"/>
    <dgm:cxn modelId="{C0679F14-734A-6B44-AD3F-53DD5106D69D}" type="presParOf" srcId="{00A0023E-07AD-7143-8D6B-27AEECADAA86}" destId="{4E21BA83-206F-1A42-94B1-15E281D36022}" srcOrd="0" destOrd="0" presId="urn:microsoft.com/office/officeart/2008/layout/IncreasingCircleProcess"/>
    <dgm:cxn modelId="{A5E21B2C-A19F-CE48-BE78-3D657D9EACF8}" type="presParOf" srcId="{00A0023E-07AD-7143-8D6B-27AEECADAA86}" destId="{276621D3-5807-4D47-B331-E9FB79C41A4A}" srcOrd="1" destOrd="0" presId="urn:microsoft.com/office/officeart/2008/layout/IncreasingCircleProcess"/>
    <dgm:cxn modelId="{182504FB-EE45-B842-B313-19679B889A92}" type="presParOf" srcId="{00A0023E-07AD-7143-8D6B-27AEECADAA86}" destId="{440F051C-CDFE-A042-846B-27BA13BCD7DE}" srcOrd="2" destOrd="0" presId="urn:microsoft.com/office/officeart/2008/layout/IncreasingCircleProcess"/>
    <dgm:cxn modelId="{62C388D8-C23F-A546-9B1C-9BF9FEC6D1B7}" type="presParOf" srcId="{00A0023E-07AD-7143-8D6B-27AEECADAA86}" destId="{0366C7D2-9889-D14C-BDCE-06F93536DA52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FDE27-D498-144E-A76B-AB91C54A1E1E}">
      <dsp:nvSpPr>
        <dsp:cNvPr id="0" name=""/>
        <dsp:cNvSpPr/>
      </dsp:nvSpPr>
      <dsp:spPr>
        <a:xfrm>
          <a:off x="211" y="0"/>
          <a:ext cx="943864" cy="94386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FBEE7-5E5B-AE4B-B3A0-F416259C15B7}">
      <dsp:nvSpPr>
        <dsp:cNvPr id="0" name=""/>
        <dsp:cNvSpPr/>
      </dsp:nvSpPr>
      <dsp:spPr>
        <a:xfrm>
          <a:off x="94597" y="94386"/>
          <a:ext cx="755091" cy="755091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0A9C4-F81A-8B42-80C7-6B9128FE76CC}">
      <dsp:nvSpPr>
        <dsp:cNvPr id="0" name=""/>
        <dsp:cNvSpPr/>
      </dsp:nvSpPr>
      <dsp:spPr>
        <a:xfrm>
          <a:off x="1190402" y="943864"/>
          <a:ext cx="2692887" cy="3972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140" tIns="104140" rIns="104140" bIns="10414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Thuyết</a:t>
          </a:r>
          <a:r>
            <a:rPr lang="en-US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mới</a:t>
          </a:r>
          <a:endParaRPr lang="en-US" sz="4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Power Point</a:t>
          </a:r>
        </a:p>
      </dsp:txBody>
      <dsp:txXfrm>
        <a:off x="1190402" y="943864"/>
        <a:ext cx="2692887" cy="3972094"/>
      </dsp:txXfrm>
    </dsp:sp>
    <dsp:sp modelId="{3BF0377E-AD17-5943-AE0B-797EDFF7AB0C}">
      <dsp:nvSpPr>
        <dsp:cNvPr id="0" name=""/>
        <dsp:cNvSpPr/>
      </dsp:nvSpPr>
      <dsp:spPr>
        <a:xfrm>
          <a:off x="1140713" y="0"/>
          <a:ext cx="2792264" cy="943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60" tIns="124460" rIns="124460" bIns="124460" numCol="1" spcCol="1270" anchor="b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4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</a:p>
      </dsp:txBody>
      <dsp:txXfrm>
        <a:off x="1140713" y="0"/>
        <a:ext cx="2792264" cy="943864"/>
      </dsp:txXfrm>
    </dsp:sp>
    <dsp:sp modelId="{2499099E-8C20-7644-9D06-2230A8B0B89D}">
      <dsp:nvSpPr>
        <dsp:cNvPr id="0" name=""/>
        <dsp:cNvSpPr/>
      </dsp:nvSpPr>
      <dsp:spPr>
        <a:xfrm>
          <a:off x="4129616" y="0"/>
          <a:ext cx="943864" cy="94386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7D6DE-25D1-6140-BD09-CE2121844A04}">
      <dsp:nvSpPr>
        <dsp:cNvPr id="0" name=""/>
        <dsp:cNvSpPr/>
      </dsp:nvSpPr>
      <dsp:spPr>
        <a:xfrm>
          <a:off x="4224002" y="94386"/>
          <a:ext cx="755091" cy="755091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520E0-059C-714F-9576-035FBFF3F73B}">
      <dsp:nvSpPr>
        <dsp:cNvPr id="0" name=""/>
        <dsp:cNvSpPr/>
      </dsp:nvSpPr>
      <dsp:spPr>
        <a:xfrm>
          <a:off x="5270118" y="943864"/>
          <a:ext cx="2792264" cy="3972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140" tIns="104140" rIns="104140" bIns="10414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Qui </a:t>
          </a:r>
          <a:r>
            <a:rPr lang="en-US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4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70118" y="943864"/>
        <a:ext cx="2792264" cy="3972094"/>
      </dsp:txXfrm>
    </dsp:sp>
    <dsp:sp modelId="{B38F0AED-1365-2941-A094-EB5BC4062500}">
      <dsp:nvSpPr>
        <dsp:cNvPr id="0" name=""/>
        <dsp:cNvSpPr/>
      </dsp:nvSpPr>
      <dsp:spPr>
        <a:xfrm>
          <a:off x="5270118" y="0"/>
          <a:ext cx="2792264" cy="943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60" tIns="124460" rIns="124460" bIns="124460" numCol="1" spcCol="1270" anchor="b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 err="1">
              <a:solidFill>
                <a:schemeClr val="tx1"/>
              </a:solidFill>
            </a:rPr>
            <a:t>Phần</a:t>
          </a:r>
          <a:r>
            <a:rPr lang="en-US" sz="4900" kern="1200" dirty="0">
              <a:solidFill>
                <a:schemeClr val="tx1"/>
              </a:solidFill>
            </a:rPr>
            <a:t> 2</a:t>
          </a:r>
        </a:p>
      </dsp:txBody>
      <dsp:txXfrm>
        <a:off x="5270118" y="0"/>
        <a:ext cx="2792264" cy="943864"/>
      </dsp:txXfrm>
    </dsp:sp>
    <dsp:sp modelId="{4E21BA83-206F-1A42-94B1-15E281D36022}">
      <dsp:nvSpPr>
        <dsp:cNvPr id="0" name=""/>
        <dsp:cNvSpPr/>
      </dsp:nvSpPr>
      <dsp:spPr>
        <a:xfrm>
          <a:off x="8259021" y="0"/>
          <a:ext cx="943864" cy="94386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621D3-5807-4D47-B331-E9FB79C41A4A}">
      <dsp:nvSpPr>
        <dsp:cNvPr id="0" name=""/>
        <dsp:cNvSpPr/>
      </dsp:nvSpPr>
      <dsp:spPr>
        <a:xfrm>
          <a:off x="8353408" y="94386"/>
          <a:ext cx="755091" cy="755091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F051C-CDFE-A042-846B-27BA13BCD7DE}">
      <dsp:nvSpPr>
        <dsp:cNvPr id="0" name=""/>
        <dsp:cNvSpPr/>
      </dsp:nvSpPr>
      <dsp:spPr>
        <a:xfrm>
          <a:off x="9399524" y="943864"/>
          <a:ext cx="2792264" cy="3972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140" tIns="104140" rIns="104140" bIns="10414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Qui </a:t>
          </a:r>
          <a:r>
            <a:rPr lang="en-US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quyết</a:t>
          </a:r>
          <a:r>
            <a:rPr lang="en-US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ở</a:t>
          </a:r>
          <a:r>
            <a:rPr lang="en-US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Nghe </a:t>
          </a:r>
          <a:r>
            <a:rPr lang="en-US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endParaRPr lang="en-US" sz="4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99524" y="943864"/>
        <a:ext cx="2792264" cy="3972094"/>
      </dsp:txXfrm>
    </dsp:sp>
    <dsp:sp modelId="{0366C7D2-9889-D14C-BDCE-06F93536DA52}">
      <dsp:nvSpPr>
        <dsp:cNvPr id="0" name=""/>
        <dsp:cNvSpPr/>
      </dsp:nvSpPr>
      <dsp:spPr>
        <a:xfrm>
          <a:off x="9399524" y="0"/>
          <a:ext cx="2792264" cy="943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60" tIns="124460" rIns="124460" bIns="124460" numCol="1" spcCol="1270" anchor="b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 err="1">
              <a:solidFill>
                <a:schemeClr val="tx1"/>
              </a:solidFill>
            </a:rPr>
            <a:t>Phần</a:t>
          </a:r>
          <a:r>
            <a:rPr lang="en-US" sz="4900" kern="1200" dirty="0">
              <a:solidFill>
                <a:schemeClr val="tx1"/>
              </a:solidFill>
            </a:rPr>
            <a:t> 3</a:t>
          </a:r>
        </a:p>
      </dsp:txBody>
      <dsp:txXfrm>
        <a:off x="9399524" y="0"/>
        <a:ext cx="2792264" cy="943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16:11:06.4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12549 14050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14:53:27.3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10753 16261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41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98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76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78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26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99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8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57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2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03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Listen and point. Repeat. Role-play.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(CD1 Track 09)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students call out the things they can see in each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and have them point to the characters.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again and have them repeat the new words.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 to role-play the dialogue.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Invite some pairs to demonstrate the activity in front of the whole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around the class and support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3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Point, ask, and answer.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two teams.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the student A point and ask and the student B answer.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Afterwards, have some pairs demonstrate the activity in front of the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Monitor the class and support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2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Play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Guess the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the students time to look and read at the examples.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two teams.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a student stand facing away from the board and stick a flashcard on the board behind them.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someone from the same team ask the student a question about the flashcard.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a student try to guess the answer without looking at the flashcard.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Give that team one point if it’s a correct guess.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teams take turns asking and guessing.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31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dirty="0"/>
              <a:t>Finding game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students stand up to play this game.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Show them the colors and ask them to find a thing in the classroom in (red/yellow/black/white/blue).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Demonstrate the activity in front of the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Help the class if necessary.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4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BE1E33-5E53-7437-AB0A-7C7C7B1F17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D98E48-688E-B961-CCFB-EEB1CDCF42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F286E1-662A-4BE4-205C-EB2ACD5488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EDCEC-6BE6-5C45-B9E0-A2B7B9BC779F}" type="slidenum">
              <a:rPr lang="es-ES" altLang="en-VN"/>
              <a:pPr>
                <a:defRPr/>
              </a:pPr>
              <a:t>‹#›</a:t>
            </a:fld>
            <a:endParaRPr lang="es-ES" altLang="en-VN"/>
          </a:p>
        </p:txBody>
      </p:sp>
    </p:spTree>
    <p:extLst>
      <p:ext uri="{BB962C8B-B14F-4D97-AF65-F5344CB8AC3E}">
        <p14:creationId xmlns:p14="http://schemas.microsoft.com/office/powerpoint/2010/main" val="292021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643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Getting Started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notesSlide" Target="../notesSlides/notesSlide4.xml"/><Relationship Id="rId17" Type="http://schemas.openxmlformats.org/officeDocument/2006/relationships/image" Target="../media/image17.png"/><Relationship Id="rId2" Type="http://schemas.openxmlformats.org/officeDocument/2006/relationships/audio" Target="../media/media2.mp3"/><Relationship Id="rId16" Type="http://schemas.openxmlformats.org/officeDocument/2006/relationships/image" Target="../media/image16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2.xml"/><Relationship Id="rId5" Type="http://schemas.microsoft.com/office/2007/relationships/media" Target="../media/media4.mp3"/><Relationship Id="rId15" Type="http://schemas.openxmlformats.org/officeDocument/2006/relationships/image" Target="../media/image15.png"/><Relationship Id="rId10" Type="http://schemas.openxmlformats.org/officeDocument/2006/relationships/audio" Target="../media/media6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14.png"/><Relationship Id="rId18" Type="http://schemas.openxmlformats.org/officeDocument/2006/relationships/image" Target="../media/image13.png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notesSlide" Target="../notesSlides/notesSlide5.xml"/><Relationship Id="rId17" Type="http://schemas.openxmlformats.org/officeDocument/2006/relationships/image" Target="../media/image18.png"/><Relationship Id="rId2" Type="http://schemas.openxmlformats.org/officeDocument/2006/relationships/audio" Target="../media/media3.mp3"/><Relationship Id="rId16" Type="http://schemas.openxmlformats.org/officeDocument/2006/relationships/image" Target="../media/image17.png"/><Relationship Id="rId1" Type="http://schemas.microsoft.com/office/2007/relationships/media" Target="../media/media3.mp3"/><Relationship Id="rId6" Type="http://schemas.openxmlformats.org/officeDocument/2006/relationships/audio" Target="../media/media2.mp3"/><Relationship Id="rId11" Type="http://schemas.openxmlformats.org/officeDocument/2006/relationships/slideLayout" Target="../slideLayouts/slideLayout2.xml"/><Relationship Id="rId5" Type="http://schemas.microsoft.com/office/2007/relationships/media" Target="../media/media2.mp3"/><Relationship Id="rId15" Type="http://schemas.openxmlformats.org/officeDocument/2006/relationships/image" Target="../media/image16.png"/><Relationship Id="rId10" Type="http://schemas.openxmlformats.org/officeDocument/2006/relationships/audio" Target="../media/media5.mp3"/><Relationship Id="rId19" Type="http://schemas.openxmlformats.org/officeDocument/2006/relationships/image" Target="../media/image19.jpeg"/><Relationship Id="rId4" Type="http://schemas.openxmlformats.org/officeDocument/2006/relationships/audio" Target="../media/media4.mp3"/><Relationship Id="rId9" Type="http://schemas.microsoft.com/office/2007/relationships/media" Target="../media/media5.mp3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6.xml"/><Relationship Id="rId9" Type="http://schemas.openxmlformats.org/officeDocument/2006/relationships/customXml" Target="../ink/ink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3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" Target="slide3.xml"/><Relationship Id="rId7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3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>
            <a:extLst>
              <a:ext uri="{FF2B5EF4-FFF2-40B4-BE49-F238E27FC236}">
                <a16:creationId xmlns:a16="http://schemas.microsoft.com/office/drawing/2014/main" id="{337D5FA7-4C22-0926-2058-D6B06EAEA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6">
            <a:extLst>
              <a:ext uri="{FF2B5EF4-FFF2-40B4-BE49-F238E27FC236}">
                <a16:creationId xmlns:a16="http://schemas.microsoft.com/office/drawing/2014/main" id="{E99C1612-2EAC-18DA-5A4D-5B787EC0C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9" y="214314"/>
            <a:ext cx="6840537" cy="611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vi-VN" altLang="en-US" sz="1575" b="1" dirty="0">
                <a:solidFill>
                  <a:srgbClr val="6521AF"/>
                </a:solidFill>
              </a:rPr>
              <a:t> LONG BIEN DISTRICT DEPARTMENT OF EDUCATION AND TRAINING</a:t>
            </a:r>
          </a:p>
          <a:p>
            <a:pPr algn="ctr">
              <a:defRPr/>
            </a:pPr>
            <a:r>
              <a:rPr lang="vi-VN" altLang="en-US" sz="1800" b="1" dirty="0">
                <a:solidFill>
                  <a:srgbClr val="6521AF"/>
                </a:solidFill>
              </a:rPr>
              <a:t>GIANG BIEN PRIMARY SCHOOL</a:t>
            </a:r>
            <a:endParaRPr lang="en-GB" altLang="en-US" sz="1800" b="1" dirty="0">
              <a:solidFill>
                <a:srgbClr val="6521A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81F6AD-3885-B333-1C90-080F224A16F8}"/>
              </a:ext>
            </a:extLst>
          </p:cNvPr>
          <p:cNvSpPr/>
          <p:nvPr/>
        </p:nvSpPr>
        <p:spPr>
          <a:xfrm>
            <a:off x="2797438" y="1235598"/>
            <a:ext cx="4399858" cy="173124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600" b="1" spc="38" dirty="0">
                <a:ln w="0"/>
                <a:solidFill>
                  <a:srgbClr val="6521A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WELCOME TEACHERS </a:t>
            </a:r>
          </a:p>
          <a:p>
            <a:pPr algn="ctr">
              <a:defRPr/>
            </a:pPr>
            <a:r>
              <a:rPr lang="en-US" sz="3600" b="1" spc="38" dirty="0">
                <a:ln w="0"/>
                <a:solidFill>
                  <a:srgbClr val="6521A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 </a:t>
            </a:r>
          </a:p>
          <a:p>
            <a:pPr algn="ctr">
              <a:defRPr/>
            </a:pPr>
            <a:r>
              <a:rPr lang="en-US" sz="3600" b="1" spc="38" dirty="0">
                <a:ln w="0"/>
                <a:solidFill>
                  <a:srgbClr val="6521A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3A ENGLISH CLASS </a:t>
            </a:r>
          </a:p>
        </p:txBody>
      </p:sp>
      <p:sp>
        <p:nvSpPr>
          <p:cNvPr id="14340" name="TextBox 1">
            <a:extLst>
              <a:ext uri="{FF2B5EF4-FFF2-40B4-BE49-F238E27FC236}">
                <a16:creationId xmlns:a16="http://schemas.microsoft.com/office/drawing/2014/main" id="{6B030090-C8A4-7FC5-CFDB-8D731402D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5345113"/>
            <a:ext cx="475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VN" altLang="en-VN" sz="2000">
                <a:solidFill>
                  <a:srgbClr val="832176"/>
                </a:solidFill>
              </a:rPr>
              <a:t>English Teacher: Nguyen Thi Thu Hien.</a:t>
            </a: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058" y="358218"/>
            <a:ext cx="9898144" cy="5929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0977" y="3662318"/>
            <a:ext cx="3969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white">
            <a:hlinkClick r:id="" action="ppaction://media"/>
            <a:extLst>
              <a:ext uri="{FF2B5EF4-FFF2-40B4-BE49-F238E27FC236}">
                <a16:creationId xmlns:a16="http://schemas.microsoft.com/office/drawing/2014/main" id="{15E4AB44-7E81-B9BA-BBA3-52D9F8BA2F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627201" y="1930984"/>
            <a:ext cx="487363" cy="487363"/>
          </a:xfrm>
          <a:prstGeom prst="rect">
            <a:avLst/>
          </a:prstGeom>
        </p:spPr>
      </p:pic>
      <p:pic>
        <p:nvPicPr>
          <p:cNvPr id="54" name="black">
            <a:hlinkClick r:id="" action="ppaction://media"/>
            <a:extLst>
              <a:ext uri="{FF2B5EF4-FFF2-40B4-BE49-F238E27FC236}">
                <a16:creationId xmlns:a16="http://schemas.microsoft.com/office/drawing/2014/main" id="{976A33C3-459F-50F8-1409-6E20B04762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35957" y="1943327"/>
            <a:ext cx="487363" cy="487363"/>
          </a:xfrm>
          <a:prstGeom prst="rect">
            <a:avLst/>
          </a:prstGeom>
        </p:spPr>
      </p:pic>
      <p:pic>
        <p:nvPicPr>
          <p:cNvPr id="53" name="blue">
            <a:hlinkClick r:id="" action="ppaction://media"/>
            <a:extLst>
              <a:ext uri="{FF2B5EF4-FFF2-40B4-BE49-F238E27FC236}">
                <a16:creationId xmlns:a16="http://schemas.microsoft.com/office/drawing/2014/main" id="{F2ED3DA6-2F2C-9B92-CDFF-52E5B8BD589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79506" y="1974615"/>
            <a:ext cx="487363" cy="487363"/>
          </a:xfrm>
          <a:prstGeom prst="rect">
            <a:avLst/>
          </a:prstGeom>
        </p:spPr>
      </p:pic>
      <p:pic>
        <p:nvPicPr>
          <p:cNvPr id="37" name="yellow">
            <a:hlinkClick r:id="" action="ppaction://media"/>
            <a:extLst>
              <a:ext uri="{FF2B5EF4-FFF2-40B4-BE49-F238E27FC236}">
                <a16:creationId xmlns:a16="http://schemas.microsoft.com/office/drawing/2014/main" id="{A2086989-C05C-82B9-DE6D-35ACB067901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33510" y="1963038"/>
            <a:ext cx="487363" cy="487363"/>
          </a:xfrm>
          <a:prstGeom prst="rect">
            <a:avLst/>
          </a:prstGeom>
        </p:spPr>
      </p:pic>
      <p:pic>
        <p:nvPicPr>
          <p:cNvPr id="35" name="red">
            <a:hlinkClick r:id="" action="ppaction://media"/>
            <a:extLst>
              <a:ext uri="{FF2B5EF4-FFF2-40B4-BE49-F238E27FC236}">
                <a16:creationId xmlns:a16="http://schemas.microsoft.com/office/drawing/2014/main" id="{FAFB5BD1-4C06-07D6-44F0-5F491B5AFCC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2414" y="1963038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7133" y="340872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yellow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0123" y="341220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blue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5427" y="4350715"/>
            <a:ext cx="2115866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/red/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15746" y="4350715"/>
            <a:ext cx="2122892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/ˈ</a:t>
            </a:r>
            <a:r>
              <a:rPr lang="en-US" sz="3600" dirty="0" err="1"/>
              <a:t>jeləʊ</a:t>
            </a:r>
            <a:r>
              <a:rPr lang="en-US" sz="3600" dirty="0"/>
              <a:t>/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522E24-8E6C-E57C-0E14-C5ED1308F7B5}"/>
              </a:ext>
            </a:extLst>
          </p:cNvPr>
          <p:cNvSpPr txBox="1"/>
          <p:nvPr/>
        </p:nvSpPr>
        <p:spPr>
          <a:xfrm>
            <a:off x="2439558" y="362936"/>
            <a:ext cx="646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point. Repeat. </a:t>
            </a:r>
            <a:r>
              <a:rPr lang="en-US" b="1" dirty="0"/>
              <a:t>(CD1 Track 08)</a:t>
            </a:r>
          </a:p>
        </p:txBody>
      </p:sp>
      <p:sp>
        <p:nvSpPr>
          <p:cNvPr id="39" name="Flowchart: Off-page Connector 38">
            <a:extLst>
              <a:ext uri="{FF2B5EF4-FFF2-40B4-BE49-F238E27FC236}">
                <a16:creationId xmlns:a16="http://schemas.microsoft.com/office/drawing/2014/main" id="{BDC0CB0B-63F6-B6F6-25BF-28D149DA055B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691575-9088-A834-BF07-DF7BF28E7E90}"/>
              </a:ext>
            </a:extLst>
          </p:cNvPr>
          <p:cNvSpPr txBox="1"/>
          <p:nvPr/>
        </p:nvSpPr>
        <p:spPr>
          <a:xfrm>
            <a:off x="475259" y="342551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red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93360A-F560-B2EA-B696-FA9A196FD958}"/>
              </a:ext>
            </a:extLst>
          </p:cNvPr>
          <p:cNvSpPr txBox="1"/>
          <p:nvPr/>
        </p:nvSpPr>
        <p:spPr>
          <a:xfrm>
            <a:off x="7618666" y="342551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black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56B733-F579-836D-FBE3-C7122A26DB71}"/>
              </a:ext>
            </a:extLst>
          </p:cNvPr>
          <p:cNvSpPr txBox="1"/>
          <p:nvPr/>
        </p:nvSpPr>
        <p:spPr>
          <a:xfrm>
            <a:off x="5016969" y="4350715"/>
            <a:ext cx="2122893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</a:t>
            </a:r>
            <a:r>
              <a:rPr lang="en-US" sz="3600" dirty="0" err="1"/>
              <a:t>blu</a:t>
            </a:r>
            <a:r>
              <a:rPr lang="en-US" sz="3600" dirty="0"/>
              <a:t>ː/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C5C04B-4071-4FDE-8A38-AFDC9B4FE6B6}"/>
              </a:ext>
            </a:extLst>
          </p:cNvPr>
          <p:cNvSpPr txBox="1"/>
          <p:nvPr/>
        </p:nvSpPr>
        <p:spPr>
          <a:xfrm>
            <a:off x="7418194" y="4350715"/>
            <a:ext cx="2122891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</a:t>
            </a:r>
            <a:r>
              <a:rPr lang="en-US" sz="3600" dirty="0" err="1"/>
              <a:t>blæk</a:t>
            </a:r>
            <a:r>
              <a:rPr lang="en-US" sz="3600" dirty="0"/>
              <a:t>/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C50D2A-187A-1F94-BEA4-125788DA329F}"/>
              </a:ext>
            </a:extLst>
          </p:cNvPr>
          <p:cNvGrpSpPr/>
          <p:nvPr/>
        </p:nvGrpSpPr>
        <p:grpSpPr>
          <a:xfrm>
            <a:off x="150189" y="1053985"/>
            <a:ext cx="2188995" cy="2005300"/>
            <a:chOff x="150189" y="1053985"/>
            <a:chExt cx="2188995" cy="20053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871FE1-75A4-DFEB-40FB-C4FD4012B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009" y="1291591"/>
              <a:ext cx="1946175" cy="1767694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F79739B-72E1-E48E-7CCF-F5B07DB60361}"/>
                </a:ext>
              </a:extLst>
            </p:cNvPr>
            <p:cNvSpPr/>
            <p:nvPr/>
          </p:nvSpPr>
          <p:spPr>
            <a:xfrm>
              <a:off x="150189" y="1053985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E6B5E21-6AF2-8437-C607-D10258F4EC81}"/>
              </a:ext>
            </a:extLst>
          </p:cNvPr>
          <p:cNvGrpSpPr/>
          <p:nvPr/>
        </p:nvGrpSpPr>
        <p:grpSpPr>
          <a:xfrm>
            <a:off x="2582004" y="1053362"/>
            <a:ext cx="2156634" cy="2019166"/>
            <a:chOff x="2582004" y="1053362"/>
            <a:chExt cx="2156634" cy="20191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4BB449-B329-D26D-A020-6DB0292DA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1833" y="1291591"/>
              <a:ext cx="1986805" cy="1780937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97EBA26-4DF9-DE80-EEC9-2F322CC50C30}"/>
                </a:ext>
              </a:extLst>
            </p:cNvPr>
            <p:cNvSpPr/>
            <p:nvPr/>
          </p:nvSpPr>
          <p:spPr>
            <a:xfrm>
              <a:off x="2582004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67DA40-A2DD-998A-9BB4-0782A3F698CE}"/>
              </a:ext>
            </a:extLst>
          </p:cNvPr>
          <p:cNvGrpSpPr/>
          <p:nvPr/>
        </p:nvGrpSpPr>
        <p:grpSpPr>
          <a:xfrm>
            <a:off x="4985467" y="1053362"/>
            <a:ext cx="2109623" cy="2031496"/>
            <a:chOff x="4985467" y="1053362"/>
            <a:chExt cx="2109623" cy="203149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42F6977-9FC3-237C-22E4-BDC613C91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1287" y="1328583"/>
              <a:ext cx="1943803" cy="1756275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D64BB5E-1973-0342-6EBF-72C750D5FE0E}"/>
                </a:ext>
              </a:extLst>
            </p:cNvPr>
            <p:cNvSpPr/>
            <p:nvPr/>
          </p:nvSpPr>
          <p:spPr>
            <a:xfrm>
              <a:off x="4985467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1CB688-285C-9645-C87F-3165054BB799}"/>
              </a:ext>
            </a:extLst>
          </p:cNvPr>
          <p:cNvGrpSpPr/>
          <p:nvPr/>
        </p:nvGrpSpPr>
        <p:grpSpPr>
          <a:xfrm>
            <a:off x="7273921" y="1053362"/>
            <a:ext cx="2177621" cy="2031496"/>
            <a:chOff x="7273921" y="1053362"/>
            <a:chExt cx="2177621" cy="203149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82CFCC0-D94E-F2F0-9F3F-97AFAE2F2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7739" y="1303921"/>
              <a:ext cx="1943803" cy="1780937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44402FF-11B5-7552-889A-0F88DE0140E2}"/>
                </a:ext>
              </a:extLst>
            </p:cNvPr>
            <p:cNvSpPr/>
            <p:nvPr/>
          </p:nvSpPr>
          <p:spPr>
            <a:xfrm>
              <a:off x="7273921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66224AB-86D1-4F77-B918-FC25EC121513}"/>
              </a:ext>
            </a:extLst>
          </p:cNvPr>
          <p:cNvGrpSpPr/>
          <p:nvPr/>
        </p:nvGrpSpPr>
        <p:grpSpPr>
          <a:xfrm>
            <a:off x="9685360" y="1053362"/>
            <a:ext cx="2122633" cy="2019166"/>
            <a:chOff x="9685360" y="1053362"/>
            <a:chExt cx="2122633" cy="201916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F5198B-6AE2-F7BC-7BB9-43618A297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4191" y="1307695"/>
              <a:ext cx="1943802" cy="1764833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88F7853-4873-BBE8-EF50-013828CFD9F2}"/>
                </a:ext>
              </a:extLst>
            </p:cNvPr>
            <p:cNvSpPr/>
            <p:nvPr/>
          </p:nvSpPr>
          <p:spPr>
            <a:xfrm>
              <a:off x="9685360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6F08EF8D-827D-73A4-E3ED-FD540123A548}"/>
              </a:ext>
            </a:extLst>
          </p:cNvPr>
          <p:cNvSpPr txBox="1"/>
          <p:nvPr/>
        </p:nvSpPr>
        <p:spPr>
          <a:xfrm>
            <a:off x="9919177" y="3429000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white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4C288B-667A-C223-A155-DB15725B27F9}"/>
              </a:ext>
            </a:extLst>
          </p:cNvPr>
          <p:cNvSpPr txBox="1"/>
          <p:nvPr/>
        </p:nvSpPr>
        <p:spPr>
          <a:xfrm>
            <a:off x="9819417" y="4350715"/>
            <a:ext cx="2102933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</a:t>
            </a:r>
            <a:r>
              <a:rPr lang="en-US" sz="3600" dirty="0" err="1"/>
              <a:t>waɪt</a:t>
            </a:r>
            <a:r>
              <a:rPr lang="en-US" sz="36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14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279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123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097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940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20" grpId="0" animBg="1"/>
      <p:bldP spid="22" grpId="0" animBg="1"/>
      <p:bldP spid="28" grpId="0" animBg="1"/>
      <p:bldP spid="29" grpId="0" animBg="1"/>
      <p:bldP spid="30" grpId="0" animBg="1"/>
      <p:bldP spid="5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8335415-B339-766D-1A30-E0790DB87E43}"/>
              </a:ext>
            </a:extLst>
          </p:cNvPr>
          <p:cNvSpPr txBox="1"/>
          <p:nvPr/>
        </p:nvSpPr>
        <p:spPr>
          <a:xfrm>
            <a:off x="2533977" y="339249"/>
            <a:ext cx="7409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Listen and match.</a:t>
            </a:r>
            <a:endParaRPr lang="en-US" b="1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0BDF8DA-D107-E468-C378-A75216CFF93C}"/>
              </a:ext>
            </a:extLst>
          </p:cNvPr>
          <p:cNvGrpSpPr/>
          <p:nvPr/>
        </p:nvGrpSpPr>
        <p:grpSpPr>
          <a:xfrm>
            <a:off x="157964" y="1038244"/>
            <a:ext cx="2188995" cy="2005300"/>
            <a:chOff x="150189" y="1053985"/>
            <a:chExt cx="2188995" cy="200530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E92AEB8-C40E-AF88-3095-BD801CADA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009" y="1291591"/>
              <a:ext cx="1946175" cy="176769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810275A-E7EE-56E0-9E1F-084AAD51DFAC}"/>
                </a:ext>
              </a:extLst>
            </p:cNvPr>
            <p:cNvSpPr/>
            <p:nvPr/>
          </p:nvSpPr>
          <p:spPr>
            <a:xfrm>
              <a:off x="150189" y="1053985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2854A6B-937B-65B8-9048-8564AF590D28}"/>
              </a:ext>
            </a:extLst>
          </p:cNvPr>
          <p:cNvGrpSpPr/>
          <p:nvPr/>
        </p:nvGrpSpPr>
        <p:grpSpPr>
          <a:xfrm>
            <a:off x="2589779" y="1037621"/>
            <a:ext cx="2156634" cy="2019166"/>
            <a:chOff x="2582004" y="1053362"/>
            <a:chExt cx="2156634" cy="2019166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71255A4-525B-F8FB-12AC-6749487FB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1833" y="1291591"/>
              <a:ext cx="1986805" cy="178093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864C2E2-9017-8003-AD4C-D2C793BED441}"/>
                </a:ext>
              </a:extLst>
            </p:cNvPr>
            <p:cNvSpPr/>
            <p:nvPr/>
          </p:nvSpPr>
          <p:spPr>
            <a:xfrm>
              <a:off x="2582004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E79B558-1A7C-C6F8-9D91-147D3B6480A2}"/>
              </a:ext>
            </a:extLst>
          </p:cNvPr>
          <p:cNvGrpSpPr/>
          <p:nvPr/>
        </p:nvGrpSpPr>
        <p:grpSpPr>
          <a:xfrm>
            <a:off x="4993242" y="1037621"/>
            <a:ext cx="2109623" cy="2031496"/>
            <a:chOff x="4985467" y="1053362"/>
            <a:chExt cx="2109623" cy="2031496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0DF56B8-1622-EC04-49E5-982DCD4CA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1287" y="1328583"/>
              <a:ext cx="1943803" cy="175627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2EEE2E-35CE-AB6A-C98F-38A673E74754}"/>
                </a:ext>
              </a:extLst>
            </p:cNvPr>
            <p:cNvSpPr/>
            <p:nvPr/>
          </p:nvSpPr>
          <p:spPr>
            <a:xfrm>
              <a:off x="4985467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B040D93-CE26-188F-3179-89771D2CF6EA}"/>
              </a:ext>
            </a:extLst>
          </p:cNvPr>
          <p:cNvGrpSpPr/>
          <p:nvPr/>
        </p:nvGrpSpPr>
        <p:grpSpPr>
          <a:xfrm>
            <a:off x="7281696" y="1037621"/>
            <a:ext cx="2177621" cy="2031496"/>
            <a:chOff x="7273921" y="1053362"/>
            <a:chExt cx="2177621" cy="2031496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AFF53F0-3789-2B31-7D75-7739236E8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7739" y="1303921"/>
              <a:ext cx="1943803" cy="178093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5F44D65-0D4F-D5CF-2C86-4C5A2F119537}"/>
                </a:ext>
              </a:extLst>
            </p:cNvPr>
            <p:cNvSpPr/>
            <p:nvPr/>
          </p:nvSpPr>
          <p:spPr>
            <a:xfrm>
              <a:off x="7273921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18344C0-31C8-2EB1-9B9D-DC09ECAFB6B6}"/>
              </a:ext>
            </a:extLst>
          </p:cNvPr>
          <p:cNvGrpSpPr/>
          <p:nvPr/>
        </p:nvGrpSpPr>
        <p:grpSpPr>
          <a:xfrm>
            <a:off x="9693135" y="1037621"/>
            <a:ext cx="2122633" cy="2019166"/>
            <a:chOff x="9685360" y="1053362"/>
            <a:chExt cx="2122633" cy="2019166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1D62C3E-FC32-9B8A-3739-783DF98BC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4191" y="1307695"/>
              <a:ext cx="1943802" cy="176483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B656A4A-2914-5B77-7F09-9B7EA005D4AB}"/>
                </a:ext>
              </a:extLst>
            </p:cNvPr>
            <p:cNvSpPr/>
            <p:nvPr/>
          </p:nvSpPr>
          <p:spPr>
            <a:xfrm>
              <a:off x="9685360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96" name="Oval 95">
            <a:extLst>
              <a:ext uri="{FF2B5EF4-FFF2-40B4-BE49-F238E27FC236}">
                <a16:creationId xmlns:a16="http://schemas.microsoft.com/office/drawing/2014/main" id="{256BB138-37C6-DB6B-DAEB-829C4E63C1C1}"/>
              </a:ext>
            </a:extLst>
          </p:cNvPr>
          <p:cNvSpPr/>
          <p:nvPr/>
        </p:nvSpPr>
        <p:spPr>
          <a:xfrm>
            <a:off x="400784" y="4972672"/>
            <a:ext cx="467635" cy="49987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D9E9CD9-11FB-5BC0-D0A6-80CB257B3450}"/>
              </a:ext>
            </a:extLst>
          </p:cNvPr>
          <p:cNvSpPr/>
          <p:nvPr/>
        </p:nvSpPr>
        <p:spPr>
          <a:xfrm>
            <a:off x="2823596" y="4972672"/>
            <a:ext cx="467635" cy="49987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2398BF86-8415-BC91-71BE-ECEB8F32E0CD}"/>
              </a:ext>
            </a:extLst>
          </p:cNvPr>
          <p:cNvSpPr/>
          <p:nvPr/>
        </p:nvSpPr>
        <p:spPr>
          <a:xfrm>
            <a:off x="5213086" y="4972672"/>
            <a:ext cx="467635" cy="49987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BD365FB-2ED3-1A25-E083-7BC406540636}"/>
              </a:ext>
            </a:extLst>
          </p:cNvPr>
          <p:cNvSpPr/>
          <p:nvPr/>
        </p:nvSpPr>
        <p:spPr>
          <a:xfrm>
            <a:off x="7535188" y="4969510"/>
            <a:ext cx="467635" cy="49987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8D85C130-9F95-7B0C-D18E-9A03D4BF2FBC}"/>
              </a:ext>
            </a:extLst>
          </p:cNvPr>
          <p:cNvSpPr/>
          <p:nvPr/>
        </p:nvSpPr>
        <p:spPr>
          <a:xfrm>
            <a:off x="9835699" y="4989462"/>
            <a:ext cx="467635" cy="49987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</a:t>
            </a:r>
          </a:p>
        </p:txBody>
      </p:sp>
      <p:pic>
        <p:nvPicPr>
          <p:cNvPr id="17" name="black">
            <a:hlinkClick r:id="" action="ppaction://media"/>
            <a:extLst>
              <a:ext uri="{FF2B5EF4-FFF2-40B4-BE49-F238E27FC236}">
                <a16:creationId xmlns:a16="http://schemas.microsoft.com/office/drawing/2014/main" id="{03880994-388A-FF7D-58EB-23C0333E60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5728" y="5310486"/>
            <a:ext cx="487363" cy="487363"/>
          </a:xfrm>
          <a:prstGeom prst="rect">
            <a:avLst/>
          </a:prstGeom>
        </p:spPr>
      </p:pic>
      <p:pic>
        <p:nvPicPr>
          <p:cNvPr id="18" name="blue">
            <a:hlinkClick r:id="" action="ppaction://media"/>
            <a:extLst>
              <a:ext uri="{FF2B5EF4-FFF2-40B4-BE49-F238E27FC236}">
                <a16:creationId xmlns:a16="http://schemas.microsoft.com/office/drawing/2014/main" id="{A665313E-E833-A6FB-C6A3-26A60E242C1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765208" y="5302092"/>
            <a:ext cx="487363" cy="487363"/>
          </a:xfrm>
          <a:prstGeom prst="rect">
            <a:avLst/>
          </a:prstGeom>
        </p:spPr>
      </p:pic>
      <p:pic>
        <p:nvPicPr>
          <p:cNvPr id="19" name="white">
            <a:hlinkClick r:id="" action="ppaction://media"/>
            <a:extLst>
              <a:ext uri="{FF2B5EF4-FFF2-40B4-BE49-F238E27FC236}">
                <a16:creationId xmlns:a16="http://schemas.microsoft.com/office/drawing/2014/main" id="{791CB5D4-1090-407F-3FB7-747D84E2373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41187" y="5325317"/>
            <a:ext cx="487363" cy="487363"/>
          </a:xfrm>
          <a:prstGeom prst="rect">
            <a:avLst/>
          </a:prstGeom>
        </p:spPr>
      </p:pic>
      <p:pic>
        <p:nvPicPr>
          <p:cNvPr id="20" name="red">
            <a:hlinkClick r:id="" action="ppaction://media"/>
            <a:extLst>
              <a:ext uri="{FF2B5EF4-FFF2-40B4-BE49-F238E27FC236}">
                <a16:creationId xmlns:a16="http://schemas.microsoft.com/office/drawing/2014/main" id="{A56FCD03-DA34-EB68-4386-6B317A3E53D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363289" y="5346207"/>
            <a:ext cx="487363" cy="487363"/>
          </a:xfrm>
          <a:prstGeom prst="rect">
            <a:avLst/>
          </a:prstGeom>
        </p:spPr>
      </p:pic>
      <p:pic>
        <p:nvPicPr>
          <p:cNvPr id="21" name="yellow">
            <a:hlinkClick r:id="" action="ppaction://media"/>
            <a:extLst>
              <a:ext uri="{FF2B5EF4-FFF2-40B4-BE49-F238E27FC236}">
                <a16:creationId xmlns:a16="http://schemas.microsoft.com/office/drawing/2014/main" id="{FE706566-2A90-1EB2-7479-E4AB5466D6B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733115" y="5351204"/>
            <a:ext cx="487363" cy="487363"/>
          </a:xfrm>
          <a:prstGeom prst="rect">
            <a:avLst/>
          </a:prstGeom>
        </p:spPr>
      </p:pic>
      <p:pic>
        <p:nvPicPr>
          <p:cNvPr id="1028" name="Picture 4" descr="Vector Headphones Icon">
            <a:extLst>
              <a:ext uri="{FF2B5EF4-FFF2-40B4-BE49-F238E27FC236}">
                <a16:creationId xmlns:a16="http://schemas.microsoft.com/office/drawing/2014/main" id="{3CCF3BF0-9AA2-75AE-3CDC-53233D05A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898" y="5170024"/>
            <a:ext cx="812639" cy="8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Vector Headphones Icon">
            <a:extLst>
              <a:ext uri="{FF2B5EF4-FFF2-40B4-BE49-F238E27FC236}">
                <a16:creationId xmlns:a16="http://schemas.microsoft.com/office/drawing/2014/main" id="{928E64D1-EC91-B907-9C1F-B6A3AB889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639" y="5134303"/>
            <a:ext cx="812639" cy="8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Vector Headphones Icon">
            <a:extLst>
              <a:ext uri="{FF2B5EF4-FFF2-40B4-BE49-F238E27FC236}">
                <a16:creationId xmlns:a16="http://schemas.microsoft.com/office/drawing/2014/main" id="{A2F863AF-8E83-4E5F-F8CD-7CA43BE3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6625" y="5170024"/>
            <a:ext cx="812639" cy="8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4" descr="Vector Headphones Icon">
            <a:extLst>
              <a:ext uri="{FF2B5EF4-FFF2-40B4-BE49-F238E27FC236}">
                <a16:creationId xmlns:a16="http://schemas.microsoft.com/office/drawing/2014/main" id="{DB6404DF-2F7B-7ED6-C3B0-637DA3492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8403" y="5170023"/>
            <a:ext cx="812639" cy="8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Vector Headphones Icon">
            <a:extLst>
              <a:ext uri="{FF2B5EF4-FFF2-40B4-BE49-F238E27FC236}">
                <a16:creationId xmlns:a16="http://schemas.microsoft.com/office/drawing/2014/main" id="{8F94D98B-E9AD-869B-7E4C-1BE26E78B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1990" y="5166860"/>
            <a:ext cx="812639" cy="8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C348F71-AD7E-93BA-0B0E-356C1F44811B}"/>
              </a:ext>
            </a:extLst>
          </p:cNvPr>
          <p:cNvCxnSpPr>
            <a:cxnSpLocks/>
            <a:stCxn id="53" idx="1"/>
            <a:endCxn id="1028" idx="0"/>
          </p:cNvCxnSpPr>
          <p:nvPr/>
        </p:nvCxnSpPr>
        <p:spPr>
          <a:xfrm flipH="1">
            <a:off x="1396218" y="3069117"/>
            <a:ext cx="7091198" cy="21009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261D7AB8-E583-A1E5-136E-A6B1E902ACE0}"/>
              </a:ext>
            </a:extLst>
          </p:cNvPr>
          <p:cNvCxnSpPr>
            <a:cxnSpLocks/>
            <a:stCxn id="50" idx="1"/>
            <a:endCxn id="123" idx="0"/>
          </p:cNvCxnSpPr>
          <p:nvPr/>
        </p:nvCxnSpPr>
        <p:spPr>
          <a:xfrm flipH="1">
            <a:off x="3869959" y="3069117"/>
            <a:ext cx="2261005" cy="20651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26C97C29-663D-84BA-BA58-B660E8853767}"/>
              </a:ext>
            </a:extLst>
          </p:cNvPr>
          <p:cNvCxnSpPr>
            <a:cxnSpLocks/>
            <a:stCxn id="56" idx="1"/>
            <a:endCxn id="124" idx="0"/>
          </p:cNvCxnSpPr>
          <p:nvPr/>
        </p:nvCxnSpPr>
        <p:spPr>
          <a:xfrm flipH="1">
            <a:off x="6262945" y="3056787"/>
            <a:ext cx="4580922" cy="21132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C3A14826-D0B2-CB0C-F12F-8C73587BAE3D}"/>
              </a:ext>
            </a:extLst>
          </p:cNvPr>
          <p:cNvCxnSpPr>
            <a:cxnSpLocks/>
            <a:stCxn id="44" idx="1"/>
            <a:endCxn id="125" idx="0"/>
          </p:cNvCxnSpPr>
          <p:nvPr/>
        </p:nvCxnSpPr>
        <p:spPr>
          <a:xfrm>
            <a:off x="1373872" y="3043544"/>
            <a:ext cx="7210851" cy="21264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2C16C51A-CEB6-9ABC-F4FF-FDC8AF783FA3}"/>
              </a:ext>
            </a:extLst>
          </p:cNvPr>
          <p:cNvCxnSpPr>
            <a:cxnSpLocks/>
            <a:stCxn id="47" idx="1"/>
            <a:endCxn id="126" idx="0"/>
          </p:cNvCxnSpPr>
          <p:nvPr/>
        </p:nvCxnSpPr>
        <p:spPr>
          <a:xfrm>
            <a:off x="3753011" y="3056787"/>
            <a:ext cx="7145299" cy="21100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15877D9-AB54-31C5-7712-A17201E8E73E}"/>
              </a:ext>
            </a:extLst>
          </p:cNvPr>
          <p:cNvSpPr/>
          <p:nvPr/>
        </p:nvSpPr>
        <p:spPr>
          <a:xfrm>
            <a:off x="10976796" y="6059799"/>
            <a:ext cx="1123284" cy="33566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369775403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9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4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4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7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952026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38106" y="711255"/>
            <a:ext cx="7064518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 ?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A8C23F-4BA6-9D97-8CB2-73A8AD8CCFC7}"/>
              </a:ext>
            </a:extLst>
          </p:cNvPr>
          <p:cNvGrpSpPr/>
          <p:nvPr/>
        </p:nvGrpSpPr>
        <p:grpSpPr>
          <a:xfrm>
            <a:off x="1421593" y="362936"/>
            <a:ext cx="9918851" cy="923330"/>
            <a:chOff x="1421593" y="362936"/>
            <a:chExt cx="9918851" cy="923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63C59D-B098-E05C-DD72-0404F07DAB62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fill in the blanks. Repeat. Role-play. </a:t>
              </a:r>
              <a:r>
                <a:rPr lang="en-US" b="1" dirty="0"/>
                <a:t>(CD1 Track 09)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Flowchart: Off-page Connector 6">
              <a:extLst>
                <a:ext uri="{FF2B5EF4-FFF2-40B4-BE49-F238E27FC236}">
                  <a16:creationId xmlns:a16="http://schemas.microsoft.com/office/drawing/2014/main" id="{880CD081-E35A-1057-E61C-B497AE1068C2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DBFAF1A-6998-D8BC-6169-5F93752B6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2353"/>
            <a:ext cx="12191999" cy="3432160"/>
          </a:xfrm>
          <a:prstGeom prst="rect">
            <a:avLst/>
          </a:prstGeom>
        </p:spPr>
      </p:pic>
      <p:pic>
        <p:nvPicPr>
          <p:cNvPr id="4" name="CD1-TRACK 9">
            <a:hlinkClick r:id="" action="ppaction://media"/>
            <a:extLst>
              <a:ext uri="{FF2B5EF4-FFF2-40B4-BE49-F238E27FC236}">
                <a16:creationId xmlns:a16="http://schemas.microsoft.com/office/drawing/2014/main" id="{0E6255B7-CA93-F125-B18A-FB631A4171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75931" y="442420"/>
            <a:ext cx="487363" cy="4873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8430C96-6842-0188-40DB-F93D3B9B3006}"/>
                  </a:ext>
                </a:extLst>
              </p14:cNvPr>
              <p14:cNvContentPartPr/>
              <p14:nvPr/>
            </p14:nvContentPartPr>
            <p14:xfrm>
              <a:off x="4517640" y="505800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8430C96-6842-0188-40DB-F93D3B9B300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08280" y="504864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D019F88-8445-C29B-50ED-9B20F3873107}"/>
                  </a:ext>
                </a:extLst>
              </p14:cNvPr>
              <p14:cNvContentPartPr/>
              <p14:nvPr/>
            </p14:nvContentPartPr>
            <p14:xfrm>
              <a:off x="3871080" y="585396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D019F88-8445-C29B-50ED-9B20F387310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61720" y="58446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90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0" y="304800"/>
            <a:ext cx="12192000" cy="6553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AF4E18-7EFF-4FD2-6ADA-FCF933AE9D57}"/>
              </a:ext>
            </a:extLst>
          </p:cNvPr>
          <p:cNvSpPr txBox="1"/>
          <p:nvPr/>
        </p:nvSpPr>
        <p:spPr>
          <a:xfrm>
            <a:off x="3510144" y="775261"/>
            <a:ext cx="4841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/>
              <a:t>2.Model sentences.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CE2D16-F86C-32B6-D189-CF2A9E1E4094}"/>
              </a:ext>
            </a:extLst>
          </p:cNvPr>
          <p:cNvSpPr txBox="1"/>
          <p:nvPr/>
        </p:nvSpPr>
        <p:spPr>
          <a:xfrm>
            <a:off x="1447800" y="1748812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- M</a:t>
            </a:r>
            <a:r>
              <a:rPr lang="en-VN" sz="4000" dirty="0">
                <a:solidFill>
                  <a:schemeClr val="bg1"/>
                </a:solidFill>
              </a:rPr>
              <a:t>uốn hỏi về màu sắc của 1 vật, ta hỏi</a:t>
            </a:r>
            <a:r>
              <a:rPr lang="en-VN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3BBA69-E17F-36CF-121A-D6CEBC1D5BB0}"/>
              </a:ext>
            </a:extLst>
          </p:cNvPr>
          <p:cNvSpPr txBox="1"/>
          <p:nvPr/>
        </p:nvSpPr>
        <p:spPr>
          <a:xfrm>
            <a:off x="2186940" y="2784388"/>
            <a:ext cx="5227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A: What color is it?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AEBE94-1AB2-93FC-B2FE-256E30410B70}"/>
              </a:ext>
            </a:extLst>
          </p:cNvPr>
          <p:cNvSpPr txBox="1"/>
          <p:nvPr/>
        </p:nvSpPr>
        <p:spPr>
          <a:xfrm>
            <a:off x="2186940" y="4780235"/>
            <a:ext cx="5227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B: It’s </a:t>
            </a:r>
            <a:r>
              <a:rPr lang="en-US" sz="4000" u="sng" dirty="0">
                <a:solidFill>
                  <a:schemeClr val="bg1"/>
                </a:solidFill>
              </a:rPr>
              <a:t>blue</a:t>
            </a:r>
            <a:r>
              <a:rPr lang="en-US" sz="4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E80D9-D92B-8154-9244-778AF15B5ED2}"/>
              </a:ext>
            </a:extLst>
          </p:cNvPr>
          <p:cNvSpPr txBox="1"/>
          <p:nvPr/>
        </p:nvSpPr>
        <p:spPr>
          <a:xfrm>
            <a:off x="1447800" y="3744659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- </a:t>
            </a:r>
            <a:r>
              <a:rPr lang="en-US" sz="4000" dirty="0" err="1">
                <a:solidFill>
                  <a:schemeClr val="bg1"/>
                </a:solidFill>
              </a:rPr>
              <a:t>Câu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trả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lời</a:t>
            </a:r>
            <a:r>
              <a:rPr lang="en-US" sz="4000" dirty="0">
                <a:solidFill>
                  <a:schemeClr val="bg1"/>
                </a:solidFill>
              </a:rPr>
              <a:t>:</a:t>
            </a:r>
            <a:endParaRPr lang="en-V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417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77791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5E1365-9E5D-2D6C-DE9A-BA402C526830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808F5B3-20C8-D98A-1F23-100C07D4924F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Point, ask, and answer.(Pair work)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09B48E26-4B4F-A32F-79CC-8EC8C9291337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23570D0-3EE7-D0B2-18F5-6E915B87E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8" y="1073275"/>
            <a:ext cx="11340444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33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74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</a:p>
        </p:txBody>
      </p:sp>
      <p:sp>
        <p:nvSpPr>
          <p:cNvPr id="4" name="Regular Pentagon 3">
            <a:extLst>
              <a:ext uri="{FF2B5EF4-FFF2-40B4-BE49-F238E27FC236}">
                <a16:creationId xmlns:a16="http://schemas.microsoft.com/office/drawing/2014/main" id="{E48C303E-4368-B3C3-9EAA-EA76E73996D3}"/>
              </a:ext>
            </a:extLst>
          </p:cNvPr>
          <p:cNvSpPr/>
          <p:nvPr/>
        </p:nvSpPr>
        <p:spPr>
          <a:xfrm>
            <a:off x="472440" y="716749"/>
            <a:ext cx="3291840" cy="1858811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dirty="0"/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3357181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4A809AA-229D-82CE-1D77-D8C265057CE5}"/>
              </a:ext>
            </a:extLst>
          </p:cNvPr>
          <p:cNvGrpSpPr/>
          <p:nvPr/>
        </p:nvGrpSpPr>
        <p:grpSpPr>
          <a:xfrm>
            <a:off x="1448061" y="101600"/>
            <a:ext cx="9770008" cy="646331"/>
            <a:chOff x="1421593" y="231286"/>
            <a:chExt cx="9770008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935FC-0978-9844-BDFA-326EB4B948BC}"/>
                </a:ext>
              </a:extLst>
            </p:cNvPr>
            <p:cNvSpPr txBox="1"/>
            <p:nvPr/>
          </p:nvSpPr>
          <p:spPr>
            <a:xfrm>
              <a:off x="2290714" y="23128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7030A0"/>
                  </a:solidFill>
                </a:rPr>
                <a:t>Play</a:t>
              </a:r>
              <a:r>
                <a:rPr lang="en-US" sz="3600" b="1" i="1" dirty="0">
                  <a:solidFill>
                    <a:srgbClr val="7030A0"/>
                  </a:solidFill>
                </a:rPr>
                <a:t> Guess the picture</a:t>
              </a:r>
              <a:r>
                <a:rPr lang="en-US" sz="3600" b="1" dirty="0">
                  <a:solidFill>
                    <a:srgbClr val="7030A0"/>
                  </a:solidFill>
                </a:rPr>
                <a:t>.(two teams)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D2DA1FA5-2A4B-1822-6269-B0A94AAF3BF9}"/>
                </a:ext>
              </a:extLst>
            </p:cNvPr>
            <p:cNvSpPr/>
            <p:nvPr/>
          </p:nvSpPr>
          <p:spPr>
            <a:xfrm rot="16200000">
              <a:off x="1641010" y="12328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D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03AA2D5-21E0-8DD3-CAC5-67F7482D9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48" y="1243584"/>
            <a:ext cx="10814304" cy="3706368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1707B4DA-5DD7-AE34-D4AB-9AE0E92C59B5}"/>
              </a:ext>
            </a:extLst>
          </p:cNvPr>
          <p:cNvSpPr/>
          <p:nvPr/>
        </p:nvSpPr>
        <p:spPr>
          <a:xfrm>
            <a:off x="1" y="643300"/>
            <a:ext cx="12191998" cy="4306652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3600" dirty="0"/>
          </a:p>
          <a:p>
            <a:r>
              <a:rPr lang="en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lớp thành 2 đội: Gọi 1 HS </a:t>
            </a:r>
            <a:r>
              <a:rPr lang="en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lên cầm FC, che màu và hỏi: “</a:t>
            </a:r>
            <a:r>
              <a:rPr lang="en-VN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color 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Mỗi HS ở 2 đội là </a:t>
            </a:r>
            <a:r>
              <a:rPr lang="en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</a:t>
            </a:r>
            <a:r>
              <a:rPr lang="en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VN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  <a:r>
              <a:rPr lang="en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 lần lượt đoán và trả lời: “ </a:t>
            </a:r>
            <a:r>
              <a:rPr lang="en-VN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+ 1 màu bất kì</a:t>
            </a:r>
            <a:r>
              <a:rPr lang="en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285750" indent="-285750">
              <a:buFontTx/>
              <a:buChar char="-"/>
            </a:pPr>
            <a:endParaRPr lang="en-VN" dirty="0"/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730530A-4F20-14BA-1FB7-2A3876706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877554"/>
              </p:ext>
            </p:extLst>
          </p:nvPr>
        </p:nvGraphicFramePr>
        <p:xfrm>
          <a:off x="0" y="4197096"/>
          <a:ext cx="1219199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6096">
                  <a:extLst>
                    <a:ext uri="{9D8B030D-6E8A-4147-A177-3AD203B41FA5}">
                      <a16:colId xmlns:a16="http://schemas.microsoft.com/office/drawing/2014/main" val="1993133611"/>
                    </a:ext>
                  </a:extLst>
                </a:gridCol>
                <a:gridCol w="3855903">
                  <a:extLst>
                    <a:ext uri="{9D8B030D-6E8A-4147-A177-3AD203B41FA5}">
                      <a16:colId xmlns:a16="http://schemas.microsoft.com/office/drawing/2014/main" val="468339923"/>
                    </a:ext>
                  </a:extLst>
                </a:gridCol>
              </a:tblGrid>
              <a:tr h="23901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36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VN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VN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VN" sz="36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color </a:t>
                      </a:r>
                      <a:r>
                        <a:rPr lang="en-US" sz="36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it?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- </a:t>
                      </a:r>
                      <a:r>
                        <a:rPr lang="en-US" sz="36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</a:t>
                      </a:r>
                      <a:r>
                        <a:rPr lang="en-US" sz="36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VN" dirty="0"/>
                    </a:p>
                    <a:p>
                      <a:r>
                        <a:rPr lang="en-VN" dirty="0"/>
                        <a:t>  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VN" sz="36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</a:t>
                      </a:r>
                      <a:r>
                        <a:rPr lang="en-VN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VN" sz="36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It’s red.</a:t>
                      </a:r>
                    </a:p>
                    <a:p>
                      <a:r>
                        <a:rPr lang="en-VN" sz="36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r>
                        <a:rPr lang="en-VN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VN" sz="36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It’s pink.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617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8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F2675F7-5BA7-DCC6-ECAC-612C12A272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5143223"/>
              </p:ext>
            </p:extLst>
          </p:nvPr>
        </p:nvGraphicFramePr>
        <p:xfrm>
          <a:off x="0" y="719666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9003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1529" y="258393"/>
            <a:ext cx="6747420" cy="45568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1347112" y="2536823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44D1A5-E7D8-6DD2-A8D3-F4E2D2AEF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380" y="2963887"/>
            <a:ext cx="2527479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461BA3-DED5-8012-B0CD-CC889AC97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688" y="2913442"/>
            <a:ext cx="2527480" cy="34732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FE9BD3-8D8F-1214-C719-17295733DE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380" y="563587"/>
            <a:ext cx="6149788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1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1114B4-716C-BC47-7C58-AB088F06F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776"/>
            <a:ext cx="12192000" cy="414528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8A108E8-C83B-3CA2-9AD0-4C29E3BC10DE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27B259C-171F-A1FE-B3B1-C014C5BBBDA7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circle. </a:t>
              </a:r>
              <a:r>
                <a:rPr lang="en-US" b="1" dirty="0"/>
                <a:t>(WB Track 05)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Flowchart: Off-page Connector 3">
              <a:extLst>
                <a:ext uri="{FF2B5EF4-FFF2-40B4-BE49-F238E27FC236}">
                  <a16:creationId xmlns:a16="http://schemas.microsoft.com/office/drawing/2014/main" id="{24FE1C90-950A-6B5D-041F-5A365E9F5BFD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sp>
        <p:nvSpPr>
          <p:cNvPr id="7" name="Arc 6">
            <a:extLst>
              <a:ext uri="{FF2B5EF4-FFF2-40B4-BE49-F238E27FC236}">
                <a16:creationId xmlns:a16="http://schemas.microsoft.com/office/drawing/2014/main" id="{D95A37D5-BD6A-3355-EE1F-CB79E422864A}"/>
              </a:ext>
            </a:extLst>
          </p:cNvPr>
          <p:cNvSpPr/>
          <p:nvPr/>
        </p:nvSpPr>
        <p:spPr>
          <a:xfrm>
            <a:off x="3622544" y="1539240"/>
            <a:ext cx="2023872" cy="1889760"/>
          </a:xfrm>
          <a:prstGeom prst="arc">
            <a:avLst>
              <a:gd name="adj1" fmla="val 16200000"/>
              <a:gd name="adj2" fmla="val 16102730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BF24711D-8FAD-8557-DF2D-1DD0A98A9685}"/>
              </a:ext>
            </a:extLst>
          </p:cNvPr>
          <p:cNvSpPr/>
          <p:nvPr/>
        </p:nvSpPr>
        <p:spPr>
          <a:xfrm>
            <a:off x="6765403" y="3328416"/>
            <a:ext cx="2023872" cy="1889760"/>
          </a:xfrm>
          <a:prstGeom prst="arc">
            <a:avLst>
              <a:gd name="adj1" fmla="val 16200000"/>
              <a:gd name="adj2" fmla="val 16102730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3594EB77-751B-73C8-457A-E621073D8EA1}"/>
              </a:ext>
            </a:extLst>
          </p:cNvPr>
          <p:cNvSpPr/>
          <p:nvPr/>
        </p:nvSpPr>
        <p:spPr>
          <a:xfrm>
            <a:off x="9838150" y="3328416"/>
            <a:ext cx="2023872" cy="1889760"/>
          </a:xfrm>
          <a:prstGeom prst="arc">
            <a:avLst>
              <a:gd name="adj1" fmla="val 16200000"/>
              <a:gd name="adj2" fmla="val 16102730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TRACK 05">
            <a:hlinkClick r:id="" action="ppaction://media"/>
            <a:extLst>
              <a:ext uri="{FF2B5EF4-FFF2-40B4-BE49-F238E27FC236}">
                <a16:creationId xmlns:a16="http://schemas.microsoft.com/office/drawing/2014/main" id="{9257CEF9-6AED-4940-3477-E191DD9F77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97317" y="5097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4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  <p:bldP spid="15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238A3C7A-8C4A-885D-BC85-7C1B0985D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0E64A61-D91E-8458-8E0E-3034B352E770}"/>
              </a:ext>
            </a:extLst>
          </p:cNvPr>
          <p:cNvSpPr txBox="1">
            <a:spLocks/>
          </p:cNvSpPr>
          <p:nvPr/>
        </p:nvSpPr>
        <p:spPr>
          <a:xfrm>
            <a:off x="2152650" y="19812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VN" sz="3600" b="1" dirty="0">
                <a:solidFill>
                  <a:schemeClr val="bg1"/>
                </a:solidFill>
              </a:rPr>
              <a:t>Thursday         August       25</a:t>
            </a:r>
            <a:r>
              <a:rPr lang="en-VN" sz="3600" b="1" baseline="30000" dirty="0">
                <a:solidFill>
                  <a:schemeClr val="bg1"/>
                </a:solidFill>
              </a:rPr>
              <a:t>th</a:t>
            </a:r>
            <a:r>
              <a:rPr lang="en-VN" sz="3600" b="1" dirty="0">
                <a:solidFill>
                  <a:schemeClr val="bg1"/>
                </a:solidFill>
              </a:rPr>
              <a:t>        2022</a:t>
            </a:r>
            <a:br>
              <a:rPr lang="en-VN" sz="3600" b="1" dirty="0">
                <a:solidFill>
                  <a:schemeClr val="bg1"/>
                </a:solidFill>
              </a:rPr>
            </a:br>
            <a:r>
              <a:rPr lang="en-VN" sz="3600" b="1" dirty="0">
                <a:solidFill>
                  <a:srgbClr val="FFFF00"/>
                </a:solidFill>
              </a:rPr>
              <a:t>Getting Started – Lesson 4</a:t>
            </a:r>
            <a:endParaRPr lang="en-VN" sz="3600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9BFDB1-12CA-5C55-9BF9-669CA45085A4}"/>
              </a:ext>
            </a:extLst>
          </p:cNvPr>
          <p:cNvSpPr txBox="1"/>
          <p:nvPr/>
        </p:nvSpPr>
        <p:spPr>
          <a:xfrm>
            <a:off x="432030" y="1367343"/>
            <a:ext cx="76146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VN" sz="3600" dirty="0">
                <a:solidFill>
                  <a:schemeClr val="bg1"/>
                </a:solidFill>
              </a:rPr>
              <a:t>New words.</a:t>
            </a:r>
          </a:p>
          <a:p>
            <a:r>
              <a:rPr lang="en-VN" sz="3600" dirty="0">
                <a:solidFill>
                  <a:schemeClr val="bg1"/>
                </a:solidFill>
              </a:rPr>
              <a:t>    - black</a:t>
            </a:r>
          </a:p>
          <a:p>
            <a:r>
              <a:rPr lang="en-VN" sz="3600" dirty="0">
                <a:solidFill>
                  <a:schemeClr val="bg1"/>
                </a:solidFill>
              </a:rPr>
              <a:t>    - white</a:t>
            </a:r>
          </a:p>
          <a:p>
            <a:r>
              <a:rPr lang="en-VN" sz="3600" dirty="0">
                <a:solidFill>
                  <a:schemeClr val="bg1"/>
                </a:solidFill>
              </a:rPr>
              <a:t>    - blue</a:t>
            </a:r>
          </a:p>
          <a:p>
            <a:r>
              <a:rPr lang="en-VN" sz="3600" dirty="0">
                <a:solidFill>
                  <a:schemeClr val="bg1"/>
                </a:solidFill>
              </a:rPr>
              <a:t>    - yellow</a:t>
            </a:r>
          </a:p>
          <a:p>
            <a:r>
              <a:rPr lang="en-VN" sz="3600" dirty="0">
                <a:solidFill>
                  <a:schemeClr val="bg1"/>
                </a:solidFill>
              </a:rPr>
              <a:t>    - red</a:t>
            </a:r>
          </a:p>
          <a:p>
            <a:r>
              <a:rPr lang="en-VN" sz="3600" dirty="0">
                <a:solidFill>
                  <a:schemeClr val="bg1"/>
                </a:solidFill>
              </a:rPr>
              <a:t>2. Model sentences.</a:t>
            </a:r>
          </a:p>
          <a:p>
            <a:r>
              <a:rPr lang="en-VN" sz="3600" dirty="0">
                <a:solidFill>
                  <a:schemeClr val="bg1"/>
                </a:solidFill>
              </a:rPr>
              <a:t>    A: What color </a:t>
            </a:r>
            <a:r>
              <a:rPr lang="en-US" sz="3600" dirty="0">
                <a:solidFill>
                  <a:schemeClr val="bg1"/>
                </a:solidFill>
              </a:rPr>
              <a:t>is it</a:t>
            </a:r>
            <a:r>
              <a:rPr lang="en-VN" sz="3600" dirty="0">
                <a:solidFill>
                  <a:schemeClr val="bg1"/>
                </a:solidFill>
              </a:rPr>
              <a:t>?</a:t>
            </a:r>
          </a:p>
          <a:p>
            <a:r>
              <a:rPr lang="en-VN" sz="3600" dirty="0">
                <a:solidFill>
                  <a:schemeClr val="bg1"/>
                </a:solidFill>
              </a:rPr>
              <a:t>    B: It’s </a:t>
            </a:r>
            <a:r>
              <a:rPr lang="en-VN" sz="3600" u="sng" dirty="0">
                <a:solidFill>
                  <a:schemeClr val="bg1"/>
                </a:solidFill>
              </a:rPr>
              <a:t>red</a:t>
            </a:r>
            <a:r>
              <a:rPr lang="en-VN" sz="3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374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10008639" cy="59009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701947"/>
            <a:ext cx="5192799" cy="53748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003219" y="2732333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0BACD4-DD1B-7416-6B14-7E98CE2B73D6}"/>
              </a:ext>
            </a:extLst>
          </p:cNvPr>
          <p:cNvSpPr txBox="1"/>
          <p:nvPr/>
        </p:nvSpPr>
        <p:spPr>
          <a:xfrm>
            <a:off x="4075871" y="416149"/>
            <a:ext cx="430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Find something in… .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3C50A8-86BD-FBD8-6A9E-93E1C44CB3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751" y="1812452"/>
            <a:ext cx="4706439" cy="4274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735585-E0E5-0BA5-17A8-01EDCBAE05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585" y="1840325"/>
            <a:ext cx="4706439" cy="4274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6A9773-8C27-027B-BB5B-DB40640E78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585" y="1840325"/>
            <a:ext cx="4706439" cy="4373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73AA25-531F-8308-C1A4-84CD20A2340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518" y="1852815"/>
            <a:ext cx="4706440" cy="4373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A5D39B-BB2E-C1E3-5B07-517A583BF7B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518" y="1871340"/>
            <a:ext cx="4706439" cy="4356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78BD13-C264-9553-E8FA-F9E6CD81AF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517" y="1838148"/>
            <a:ext cx="4706439" cy="4373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99D51F-A4E1-5F1C-6A62-55B138A6C1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6078" y="1988370"/>
            <a:ext cx="4706439" cy="4274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EE3632B-8DB1-3FA5-A544-8B2D75AC34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0652" y="1892163"/>
            <a:ext cx="4706439" cy="4274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2F26CFF-D457-0C95-1E30-E6E1B10CB9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632" y="1850638"/>
            <a:ext cx="4706440" cy="4373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BA13D2-575B-2EDF-D4C8-20EE075808D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187" y="1830012"/>
            <a:ext cx="4706439" cy="4356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09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9802368" cy="58765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2" y="1901234"/>
            <a:ext cx="1047292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red, yellow, blue, black, white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What color is it?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It’s </a:t>
            </a:r>
            <a:r>
              <a:rPr lang="en-US" sz="3600" u="sng" dirty="0">
                <a:solidFill>
                  <a:srgbClr val="0070C0"/>
                </a:solidFill>
              </a:rPr>
              <a:t>blue</a:t>
            </a:r>
            <a:r>
              <a:rPr lang="en-US" sz="3600" dirty="0">
                <a:solidFill>
                  <a:srgbClr val="0070C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208" y="1787353"/>
            <a:ext cx="1141133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 (draw a picture of colors then write the question and the answer of them)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6).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9).</a:t>
            </a:r>
          </a:p>
        </p:txBody>
      </p:sp>
    </p:spTree>
    <p:extLst>
      <p:ext uri="{BB962C8B-B14F-4D97-AF65-F5344CB8AC3E}">
        <p14:creationId xmlns:p14="http://schemas.microsoft.com/office/powerpoint/2010/main" val="37458161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97FB98-3C1E-B152-3CCC-34D5AB85D073}"/>
              </a:ext>
            </a:extLst>
          </p:cNvPr>
          <p:cNvSpPr/>
          <p:nvPr/>
        </p:nvSpPr>
        <p:spPr>
          <a:xfrm>
            <a:off x="0" y="0"/>
            <a:ext cx="6812280" cy="5943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/>
              <a:t>Phần 2. Tiến trình tiết học bài  mới.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C579708F-EA7C-D726-1539-A8D4AB00E2D2}"/>
              </a:ext>
            </a:extLst>
          </p:cNvPr>
          <p:cNvSpPr/>
          <p:nvPr/>
        </p:nvSpPr>
        <p:spPr>
          <a:xfrm>
            <a:off x="182880" y="1023556"/>
            <a:ext cx="685800" cy="6179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/>
              <a:t>1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B7CE0F23-2041-8B05-0AF5-39A680CDCB74}"/>
              </a:ext>
            </a:extLst>
          </p:cNvPr>
          <p:cNvSpPr/>
          <p:nvPr/>
        </p:nvSpPr>
        <p:spPr>
          <a:xfrm>
            <a:off x="1066800" y="762000"/>
            <a:ext cx="10942320" cy="914400"/>
          </a:xfrm>
          <a:prstGeom prst="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r>
              <a:rPr lang="en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Khởi động, kết nối bài mới cũ.- </a:t>
            </a:r>
            <a:r>
              <a:rPr lang="en-VN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3,4 phút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10CD1561-2C2F-D609-41E2-92290953A24A}"/>
              </a:ext>
            </a:extLst>
          </p:cNvPr>
          <p:cNvSpPr/>
          <p:nvPr/>
        </p:nvSpPr>
        <p:spPr>
          <a:xfrm>
            <a:off x="1066800" y="1904999"/>
            <a:ext cx="11125200" cy="1287781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 mới</a:t>
            </a:r>
            <a:r>
              <a:rPr lang="en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Trải nghiệm, khám phá, hình thành kiến thức mới (SHS), dạy từ mới - mẫu câu.-</a:t>
            </a:r>
            <a:r>
              <a:rPr lang="en-VN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phút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F7E29EFA-FFC7-2DCA-C527-2B294134D54C}"/>
              </a:ext>
            </a:extLst>
          </p:cNvPr>
          <p:cNvSpPr/>
          <p:nvPr/>
        </p:nvSpPr>
        <p:spPr>
          <a:xfrm>
            <a:off x="182880" y="2219323"/>
            <a:ext cx="685800" cy="6179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/>
              <a:t>2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B5340B83-B75A-8488-BAC3-BA2D208824D1}"/>
              </a:ext>
            </a:extLst>
          </p:cNvPr>
          <p:cNvSpPr/>
          <p:nvPr/>
        </p:nvSpPr>
        <p:spPr>
          <a:xfrm>
            <a:off x="182880" y="3558918"/>
            <a:ext cx="685800" cy="6179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/>
              <a:t>3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71D4D84B-5103-22AA-96CA-C7CF53664F46}"/>
              </a:ext>
            </a:extLst>
          </p:cNvPr>
          <p:cNvSpPr/>
          <p:nvPr/>
        </p:nvSpPr>
        <p:spPr>
          <a:xfrm>
            <a:off x="182880" y="5201791"/>
            <a:ext cx="685800" cy="6179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/>
              <a:t>4</a:t>
            </a:r>
          </a:p>
        </p:txBody>
      </p:sp>
      <p:sp>
        <p:nvSpPr>
          <p:cNvPr id="30" name="Frame 29">
            <a:extLst>
              <a:ext uri="{FF2B5EF4-FFF2-40B4-BE49-F238E27FC236}">
                <a16:creationId xmlns:a16="http://schemas.microsoft.com/office/drawing/2014/main" id="{B12D0C7A-9E67-CDD1-DD91-0460E72509C3}"/>
              </a:ext>
            </a:extLst>
          </p:cNvPr>
          <p:cNvSpPr/>
          <p:nvPr/>
        </p:nvSpPr>
        <p:spPr>
          <a:xfrm>
            <a:off x="1066800" y="3415284"/>
            <a:ext cx="10942320" cy="1287781"/>
          </a:xfrm>
          <a:prstGeom prst="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tập, thực hành</a:t>
            </a:r>
            <a:r>
              <a:rPr lang="en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Giải quyết các </a:t>
            </a:r>
            <a:r>
              <a:rPr lang="en-VN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r>
              <a:rPr lang="en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ứng dụng trong SBT/ </a:t>
            </a:r>
            <a:r>
              <a:rPr lang="en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vở </a:t>
            </a:r>
            <a:r>
              <a:rPr lang="en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VN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phút</a:t>
            </a:r>
          </a:p>
        </p:txBody>
      </p:sp>
      <p:sp>
        <p:nvSpPr>
          <p:cNvPr id="31" name="Frame 30">
            <a:extLst>
              <a:ext uri="{FF2B5EF4-FFF2-40B4-BE49-F238E27FC236}">
                <a16:creationId xmlns:a16="http://schemas.microsoft.com/office/drawing/2014/main" id="{A8DE76F2-5743-4D91-AE69-1ACBA1185ED3}"/>
              </a:ext>
            </a:extLst>
          </p:cNvPr>
          <p:cNvSpPr/>
          <p:nvPr/>
        </p:nvSpPr>
        <p:spPr>
          <a:xfrm>
            <a:off x="1066800" y="4925568"/>
            <a:ext cx="10942320" cy="1170431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Củng cố; Vận dụng, trải nghiệm</a:t>
            </a:r>
            <a:r>
              <a:rPr lang="en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Liên hệ thực tế tại lớp/ dặn dò thực hành ở nhà.- </a:t>
            </a:r>
            <a:r>
              <a:rPr lang="en-VN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phút</a:t>
            </a:r>
          </a:p>
        </p:txBody>
      </p:sp>
    </p:spTree>
    <p:extLst>
      <p:ext uri="{BB962C8B-B14F-4D97-AF65-F5344CB8AC3E}">
        <p14:creationId xmlns:p14="http://schemas.microsoft.com/office/powerpoint/2010/main" val="389364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4" grpId="0" animBg="1"/>
      <p:bldP spid="15" grpId="0" animBg="1"/>
      <p:bldP spid="16" grpId="0" animBg="1"/>
      <p:bldP spid="30" grpId="0" animBg="1"/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C579708F-EA7C-D726-1539-A8D4AB00E2D2}"/>
              </a:ext>
            </a:extLst>
          </p:cNvPr>
          <p:cNvSpPr/>
          <p:nvPr/>
        </p:nvSpPr>
        <p:spPr>
          <a:xfrm>
            <a:off x="182880" y="1023556"/>
            <a:ext cx="685800" cy="6179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D02980-7A7E-C1D0-84C5-6705CCDDFD34}"/>
              </a:ext>
            </a:extLst>
          </p:cNvPr>
          <p:cNvSpPr txBox="1"/>
          <p:nvPr/>
        </p:nvSpPr>
        <p:spPr>
          <a:xfrm>
            <a:off x="1090950" y="995208"/>
            <a:ext cx="1128853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năng Nghe</a:t>
            </a:r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bước.</a:t>
            </a:r>
          </a:p>
          <a:p>
            <a:r>
              <a:rPr lang="en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</a:t>
            </a:r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HS đưa ra yêu cầu đề bài; tìm hiểu, đưa ra nội dung </a:t>
            </a:r>
          </a:p>
          <a:p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nghĩa của tranh; đoán từ khóa.</a:t>
            </a:r>
          </a:p>
          <a:p>
            <a:r>
              <a:rPr lang="en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</a:t>
            </a:r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GV mở Audio cho HS nghe 2,3 lần, HS làm bài.</a:t>
            </a:r>
          </a:p>
          <a:p>
            <a:r>
              <a:rPr lang="en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</a:t>
            </a:r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 Chữa bài Nghe: Mời cá nhân HS nêu đáp án, giải </a:t>
            </a:r>
          </a:p>
          <a:p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thích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GV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GV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74BB00-203D-483D-DE05-E96BA7631488}"/>
              </a:ext>
            </a:extLst>
          </p:cNvPr>
          <p:cNvSpPr/>
          <p:nvPr/>
        </p:nvSpPr>
        <p:spPr>
          <a:xfrm>
            <a:off x="-1" y="0"/>
            <a:ext cx="12192001" cy="5943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/>
              <a:t>Phần 3. Qui trình Giải quyết bài tập của các kĩ năng: N-ĐH.</a:t>
            </a:r>
          </a:p>
        </p:txBody>
      </p:sp>
    </p:spTree>
    <p:extLst>
      <p:ext uri="{BB962C8B-B14F-4D97-AF65-F5344CB8AC3E}">
        <p14:creationId xmlns:p14="http://schemas.microsoft.com/office/powerpoint/2010/main" val="287228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97FB98-3C1E-B152-3CCC-34D5AB85D073}"/>
              </a:ext>
            </a:extLst>
          </p:cNvPr>
          <p:cNvSpPr/>
          <p:nvPr/>
        </p:nvSpPr>
        <p:spPr>
          <a:xfrm>
            <a:off x="-1" y="0"/>
            <a:ext cx="12192001" cy="5943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/>
              <a:t>Phần 3. Qui trình Giải quyết bài tập của các kĩ năng: N-ĐH.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C579708F-EA7C-D726-1539-A8D4AB00E2D2}"/>
              </a:ext>
            </a:extLst>
          </p:cNvPr>
          <p:cNvSpPr/>
          <p:nvPr/>
        </p:nvSpPr>
        <p:spPr>
          <a:xfrm>
            <a:off x="95056" y="631329"/>
            <a:ext cx="685800" cy="6179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D02980-7A7E-C1D0-84C5-6705CCDDFD34}"/>
              </a:ext>
            </a:extLst>
          </p:cNvPr>
          <p:cNvSpPr txBox="1"/>
          <p:nvPr/>
        </p:nvSpPr>
        <p:spPr>
          <a:xfrm>
            <a:off x="780856" y="594360"/>
            <a:ext cx="1136721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năng Đọc hiểu</a:t>
            </a:r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bước.</a:t>
            </a:r>
          </a:p>
          <a:p>
            <a:r>
              <a:rPr lang="en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</a:t>
            </a:r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 HS đưa ra yêu cầu đề bài. HS cùng GV thảo luận:</a:t>
            </a:r>
          </a:p>
          <a:p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+ Nếu đề bài có tranh minh họa, HS khám phá, hiểu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ranh nhằm đoán ra từ sẽ điền.</a:t>
            </a:r>
          </a:p>
          <a:p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+ Nếu đề bài chỉ có văn bản, HS đọc thông tin trước, </a:t>
            </a:r>
          </a:p>
          <a:p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và phán đoán thông tin liên quan (GV lưu ý HS chỉ đọc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ướt tìm từ khóa và gạch chân từ khóa, yếu tố từ đồng nghĩa,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rái nghĩa).</a:t>
            </a:r>
          </a:p>
          <a:p>
            <a:r>
              <a:rPr lang="en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</a:t>
            </a:r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GV đặt thời gian cho HS làm bài.</a:t>
            </a:r>
          </a:p>
          <a:p>
            <a:r>
              <a:rPr lang="en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</a:t>
            </a:r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HS chữa bài: HS nêu đáp án, giải thích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GV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nxet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BEB33E-3209-FD93-D47F-B033F7013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912" y="487680"/>
            <a:ext cx="11326368" cy="57820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278A9F-8B62-319F-9062-660CB04EB9DD}"/>
              </a:ext>
            </a:extLst>
          </p:cNvPr>
          <p:cNvSpPr txBox="1"/>
          <p:nvPr/>
        </p:nvSpPr>
        <p:spPr>
          <a:xfrm rot="20317933">
            <a:off x="1259229" y="3799335"/>
            <a:ext cx="3599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 you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enjoy your day!</a:t>
            </a:r>
          </a:p>
        </p:txBody>
      </p:sp>
    </p:spTree>
    <p:extLst>
      <p:ext uri="{BB962C8B-B14F-4D97-AF65-F5344CB8AC3E}">
        <p14:creationId xmlns:p14="http://schemas.microsoft.com/office/powerpoint/2010/main" val="199179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lor-song-for-kids-learn-9-colors.mp4" descr="color-song-for-kids-learn-9-colors.mp4">
            <a:hlinkClick r:id="" action="ppaction://media"/>
            <a:extLst>
              <a:ext uri="{FF2B5EF4-FFF2-40B4-BE49-F238E27FC236}">
                <a16:creationId xmlns:a16="http://schemas.microsoft.com/office/drawing/2014/main" id="{92B6D6B8-7E4B-41C2-B081-DCA293DC84B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" y="381000"/>
            <a:ext cx="11963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Getting Started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1275181" y="718443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hlinkClick r:id="rId7" action="ppaction://hlinksldjump"/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284514" y="1689563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653" y="442690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to: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read and understand the meaning of colors.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ask and answer the colors of things (singular noun).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l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isten and find out the colors.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4862945" y="498765"/>
            <a:ext cx="7329055" cy="966142"/>
          </a:xfrm>
          <a:prstGeom prst="wedgeRoundRectCallout">
            <a:avLst>
              <a:gd name="adj1" fmla="val -49075"/>
              <a:gd name="adj2" fmla="val 238902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B050"/>
                </a:solidFill>
              </a:rPr>
              <a:t>What colors have we heart from the song? </a:t>
            </a:r>
          </a:p>
          <a:p>
            <a:r>
              <a:rPr lang="en-US" sz="3200" dirty="0">
                <a:solidFill>
                  <a:srgbClr val="00B050"/>
                </a:solidFill>
              </a:rPr>
              <a:t>It’s time to think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09800" y="701040"/>
            <a:ext cx="5627912" cy="53809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chemeClr val="bg1"/>
                </a:solidFill>
              </a:rPr>
              <a:t>	</a:t>
            </a:r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953A81-053A-5082-499F-6A091F0B07B7}"/>
              </a:ext>
            </a:extLst>
          </p:cNvPr>
          <p:cNvSpPr txBox="1"/>
          <p:nvPr/>
        </p:nvSpPr>
        <p:spPr>
          <a:xfrm>
            <a:off x="2849880" y="1203960"/>
            <a:ext cx="4023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1. New words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538405-4512-AA34-043D-370299A96611}"/>
              </a:ext>
            </a:extLst>
          </p:cNvPr>
          <p:cNvSpPr txBox="1"/>
          <p:nvPr/>
        </p:nvSpPr>
        <p:spPr>
          <a:xfrm>
            <a:off x="3472542" y="1889516"/>
            <a:ext cx="262345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400" dirty="0">
                <a:solidFill>
                  <a:schemeClr val="bg1"/>
                </a:solidFill>
              </a:rPr>
              <a:t>red</a:t>
            </a:r>
          </a:p>
          <a:p>
            <a:pPr marL="571500" indent="-571500">
              <a:buFontTx/>
              <a:buChar char="-"/>
            </a:pPr>
            <a:r>
              <a:rPr lang="en-US" sz="4400" dirty="0">
                <a:solidFill>
                  <a:schemeClr val="bg1"/>
                </a:solidFill>
              </a:rPr>
              <a:t>blue</a:t>
            </a:r>
          </a:p>
          <a:p>
            <a:pPr marL="571500" indent="-571500">
              <a:buFontTx/>
              <a:buChar char="-"/>
            </a:pPr>
            <a:r>
              <a:rPr lang="en-US" sz="4400" dirty="0">
                <a:solidFill>
                  <a:schemeClr val="bg1"/>
                </a:solidFill>
              </a:rPr>
              <a:t>black</a:t>
            </a:r>
          </a:p>
          <a:p>
            <a:pPr marL="571500" indent="-571500">
              <a:buFontTx/>
              <a:buChar char="-"/>
            </a:pPr>
            <a:r>
              <a:rPr lang="vi-VN" sz="4400" dirty="0">
                <a:solidFill>
                  <a:schemeClr val="bg1"/>
                </a:solidFill>
              </a:rPr>
              <a:t>white</a:t>
            </a:r>
          </a:p>
          <a:p>
            <a:pPr marL="571500" indent="-571500">
              <a:buFontTx/>
              <a:buChar char="-"/>
            </a:pPr>
            <a:r>
              <a:rPr lang="vi-VN" sz="4400" dirty="0">
                <a:solidFill>
                  <a:schemeClr val="bg1"/>
                </a:solidFill>
              </a:rPr>
              <a:t>yellow</a:t>
            </a:r>
            <a:endParaRPr lang="en-VN" sz="4400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14059</TotalTime>
  <Words>1215</Words>
  <Application>Microsoft Macintosh PowerPoint</Application>
  <PresentationFormat>Widescreen</PresentationFormat>
  <Paragraphs>196</Paragraphs>
  <Slides>31</Slides>
  <Notes>15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315</cp:revision>
  <dcterms:created xsi:type="dcterms:W3CDTF">2020-12-08T03:17:05Z</dcterms:created>
  <dcterms:modified xsi:type="dcterms:W3CDTF">2022-08-25T11:12:21Z</dcterms:modified>
</cp:coreProperties>
</file>