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5" r:id="rId2"/>
  </p:sldMasterIdLst>
  <p:notesMasterIdLst>
    <p:notesMasterId r:id="rId7"/>
  </p:notesMasterIdLst>
  <p:sldIdLst>
    <p:sldId id="345" r:id="rId3"/>
    <p:sldId id="389" r:id="rId4"/>
    <p:sldId id="315" r:id="rId5"/>
    <p:sldId id="33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eu Phan Van" initials="RPV" lastIdx="33" clrIdx="0">
    <p:extLst>
      <p:ext uri="{19B8F6BF-5375-455C-9EA6-DF929625EA0E}">
        <p15:presenceInfo xmlns:p15="http://schemas.microsoft.com/office/powerpoint/2012/main" userId="83b57fff0cc03ed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971E"/>
    <a:srgbClr val="EF9A26"/>
    <a:srgbClr val="FFA60C"/>
    <a:srgbClr val="FF9B00"/>
    <a:srgbClr val="E9B4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20"/>
    <p:restoredTop sz="94635"/>
  </p:normalViewPr>
  <p:slideViewPr>
    <p:cSldViewPr snapToGrid="0">
      <p:cViewPr varScale="1">
        <p:scale>
          <a:sx n="110" d="100"/>
          <a:sy n="110" d="100"/>
        </p:scale>
        <p:origin x="44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4FE50-D189-4693-915D-AE9503F4174D}" type="datetimeFigureOut">
              <a:rPr lang="en-US" smtClean="0"/>
              <a:t>10/15/22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EA44A-927D-4D59-858E-589BCB488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65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4803827"/>
      </p:ext>
    </p:extLst>
  </p:cSld>
  <p:clrMapOvr>
    <a:masterClrMapping/>
  </p:clrMapOvr>
  <p:transition spd="med">
    <p:split orient="vert"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CD1F4-C9DF-1E10-7062-5875D3721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2699B-A53E-DDEA-02CF-1182E1B25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0709B3-7019-0E3A-88BA-8CD7F0A81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63EB1-F717-AF42-F3C2-FBFE84436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B9B99-BBAF-5B00-1A32-D5A2D1A15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76630B-0DE2-9279-210D-6E2120EFF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751070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524A7-F6F6-C631-9EDB-27770F820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6E43D0-ADCC-C56C-A0E0-15F174F694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F89269-0578-787A-E8AC-2B8F85FD9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63D4A-9892-4B34-FFB2-FE062ED38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2B787-0DA3-8AD2-1839-9A949793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7613E-2FD1-DDA1-19F9-5BB0D72B3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071881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9EF15-BC5F-A92D-5DD4-54AC9E0CB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BCB950-AFCD-8BE2-E59C-02C51EBB8F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7BD45-A916-25F0-C4FC-82870EB60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10214-A41C-2CC0-A027-7DF95FED3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B6433-6EB9-346C-D1FB-90090176A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861837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8CC7A8-8441-F818-7612-8C1AFC05F3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6E3856-D60A-1505-BF6D-41DC370F81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E3FEB-B64D-FA5F-C1B2-E101354F2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400AD-EE73-D5D3-B791-513A5CE97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9CFB1-84AE-97F9-AB2D-2A613DBD0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86228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1578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956C-61CE-9EAF-5D44-F081B3577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E2C8A1-C06B-5F29-9FEB-2D8E37817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739F9-C273-A7AB-92AF-B972CE840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86C10-DCA9-5ED9-C9EA-5D031649E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733DC-D1B4-77DF-A07F-1FB0A3F6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950864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E032C-FF59-0585-DD67-20E115EB0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4DC7D-B0C7-D7EF-8E5D-5FB7BAAB7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1E899-789C-291E-737B-173179684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A78CA-2F0C-5BD9-02A2-121C95111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7B6A5-12B7-3A55-DC13-D9423CCC5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12361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45AD7-F8CE-371D-A41D-4328CD004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9486C-B3F0-9563-D555-A4F06886C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C05FA-FAB9-226C-5194-3BF1240BC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32FB9-50D5-D7C1-33C9-B88EFD9F9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2EA8C-7EC7-09D1-F970-A4A05A8F7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200226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13A84-85B4-EA9F-12CC-A8DD857E1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79CFA-3DC2-2096-3BCF-15C593E71E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1AD251-7C0A-2CBF-ED20-6C8615576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81D346-CF6C-5FC0-A107-CB6AD53B4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D6612F-ED8C-8F26-A805-844FF8E7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D99E8-F7E1-0921-3DCB-F17E688E1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03562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891AF-C2E8-6C1A-00F0-C90D99812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97F378-0374-82A6-4BB5-010BEE334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2615FE-C9D9-C01E-BC65-DB84D76B19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BFB0E5-D9DA-84CF-E037-0D2F16BF73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86705E-A31C-FCF0-C27F-81AA848557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7909A-3E2A-94CE-3228-C67165122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FC9ECE-70F9-88A3-A6EB-E94ABE61D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F6874D-9523-EB4F-10DB-F5ACB254B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5132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0556F-CBAB-AE05-5870-0CA997232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C6001-996F-A809-538F-3C1F37A6D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4DED42-D8B8-351D-FB57-A8E34D1C5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10B6AB-1411-4067-ED17-76D5FEC7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99155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19FFC1-D15A-D71F-5A11-68D87781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1F9BC1-33AC-2DE7-6B44-481E0A506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F4A82-6330-F3FB-0069-9952D55A9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239519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BAAA43A-D53D-2C48-B445-0A4FE623C4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1771" y="7949"/>
            <a:ext cx="12213771" cy="6850051"/>
          </a:xfrm>
          <a:prstGeom prst="rect">
            <a:avLst/>
          </a:prstGeom>
        </p:spPr>
      </p:pic>
      <p:pic>
        <p:nvPicPr>
          <p:cNvPr id="8" name="Picture 7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3E7D6160-95E1-FF4E-81BA-F4D532658E1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31305" y="6337300"/>
            <a:ext cx="529389" cy="52938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5C9951C-EB45-8743-AB57-CEFD9316A24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1845" y="6598364"/>
            <a:ext cx="126915" cy="19188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83382951-8E9D-244A-8473-731D885E271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5693239" y="6598364"/>
            <a:ext cx="126915" cy="191883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3" name="TextBox 9">
            <a:extLst>
              <a:ext uri="{FF2B5EF4-FFF2-40B4-BE49-F238E27FC236}">
                <a16:creationId xmlns:a16="http://schemas.microsoft.com/office/drawing/2014/main" id="{FE798370-27E2-9F41-A466-FC64C7FFD70A}"/>
              </a:ext>
            </a:extLst>
          </p:cNvPr>
          <p:cNvSpPr txBox="1"/>
          <p:nvPr userDrawn="1"/>
        </p:nvSpPr>
        <p:spPr>
          <a:xfrm>
            <a:off x="138127" y="-32609"/>
            <a:ext cx="764953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bg1"/>
                </a:solidFill>
              </a:rPr>
              <a:t>Unit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889D60-3103-E54C-9167-2287BEE5C81A}"/>
              </a:ext>
            </a:extLst>
          </p:cNvPr>
          <p:cNvSpPr txBox="1"/>
          <p:nvPr userDrawn="1"/>
        </p:nvSpPr>
        <p:spPr>
          <a:xfrm>
            <a:off x="24732" y="6510902"/>
            <a:ext cx="2498826" cy="30777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400" baseline="0" dirty="0" err="1">
                <a:solidFill>
                  <a:schemeClr val="bg1"/>
                </a:solidFill>
              </a:rPr>
              <a:t>Tiếng</a:t>
            </a:r>
            <a:r>
              <a:rPr lang="en-US" sz="1400" baseline="0" dirty="0">
                <a:solidFill>
                  <a:schemeClr val="bg1"/>
                </a:solidFill>
              </a:rPr>
              <a:t> Anh 3 </a:t>
            </a:r>
            <a:r>
              <a:rPr lang="en-US" sz="1400" baseline="0" dirty="0" err="1">
                <a:solidFill>
                  <a:schemeClr val="bg1"/>
                </a:solidFill>
              </a:rPr>
              <a:t>i</a:t>
            </a:r>
            <a:r>
              <a:rPr lang="en-US" sz="1400" baseline="0" dirty="0">
                <a:solidFill>
                  <a:schemeClr val="bg1"/>
                </a:solidFill>
              </a:rPr>
              <a:t>-Learn Smart Start 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CF13BED-1CB7-0146-BB6D-00DC4EC16FC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77246" y="6473297"/>
            <a:ext cx="663380" cy="3381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9">
            <a:extLst>
              <a:ext uri="{FF2B5EF4-FFF2-40B4-BE49-F238E27FC236}">
                <a16:creationId xmlns:a16="http://schemas.microsoft.com/office/drawing/2014/main" id="{FE798370-27E2-9F41-A466-FC64C7FFD70A}"/>
              </a:ext>
            </a:extLst>
          </p:cNvPr>
          <p:cNvSpPr txBox="1"/>
          <p:nvPr userDrawn="1"/>
        </p:nvSpPr>
        <p:spPr>
          <a:xfrm>
            <a:off x="10878551" y="-47027"/>
            <a:ext cx="1175322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bg1"/>
                </a:solidFill>
              </a:rPr>
              <a:t>Lesson</a:t>
            </a:r>
            <a:r>
              <a:rPr lang="en-US" sz="1800" b="1" baseline="0" dirty="0">
                <a:solidFill>
                  <a:schemeClr val="bg1"/>
                </a:solidFill>
              </a:rPr>
              <a:t> 2.2</a:t>
            </a:r>
            <a:endParaRPr lang="en-US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31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4C1DDA-0946-24F2-64D7-20CB968EE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7A1C8-C794-A87E-25A2-3EFFB27F9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6170C-42E3-0920-EE9E-FF0AF884D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A645C-042C-894C-ACF0-1C7414EEC7AE}" type="datetimeFigureOut">
              <a:rPr lang="en-VN" smtClean="0"/>
              <a:t>10/15/22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E1A41-80DE-88BF-888C-488404BB2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F9652-87F8-4B0E-550C-C777BA53C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B59B1-8201-F94C-8F8F-F25921B03770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8528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035299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96138" y="3046428"/>
            <a:ext cx="32937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</a:rPr>
              <a:t>Speaking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258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058932D0-A8CB-EA53-3688-3F601F30E64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032" y="1177403"/>
            <a:ext cx="5615132" cy="2537289"/>
          </a:xfrm>
          <a:prstGeom prst="rect">
            <a:avLst/>
          </a:prstGeom>
        </p:spPr>
      </p:pic>
      <p:pic>
        <p:nvPicPr>
          <p:cNvPr id="10" name="Picture 9" descr="Text, application&#10;&#10;Description automatically generated">
            <a:extLst>
              <a:ext uri="{FF2B5EF4-FFF2-40B4-BE49-F238E27FC236}">
                <a16:creationId xmlns:a16="http://schemas.microsoft.com/office/drawing/2014/main" id="{C4288490-5F58-7F62-83D1-3B821EAC8F3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033" y="3685562"/>
            <a:ext cx="5923890" cy="2676807"/>
          </a:xfrm>
          <a:prstGeom prst="rect">
            <a:avLst/>
          </a:prstGeom>
        </p:spPr>
      </p:pic>
      <p:pic>
        <p:nvPicPr>
          <p:cNvPr id="13" name="Picture 1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60C063A-F45C-71F4-0836-B682C3E5212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20716" y="616179"/>
            <a:ext cx="6224896" cy="2812821"/>
          </a:xfrm>
          <a:prstGeom prst="rect">
            <a:avLst/>
          </a:prstGeom>
        </p:spPr>
      </p:pic>
      <p:pic>
        <p:nvPicPr>
          <p:cNvPr id="15" name="Picture 1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4A335FC-69AD-C120-73C9-FED97FB18178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5164" y="3336336"/>
            <a:ext cx="6096000" cy="2905486"/>
          </a:xfrm>
          <a:prstGeom prst="rect">
            <a:avLst/>
          </a:prstGeom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86C6C3CE-6CA1-F18A-DD1B-B6885CAE25C3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27" y="382227"/>
            <a:ext cx="6224896" cy="8539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3ACF3714-1283-A0EF-7FB0-361CB8FE73BE}"/>
              </a:ext>
            </a:extLst>
          </p:cNvPr>
          <p:cNvSpPr/>
          <p:nvPr/>
        </p:nvSpPr>
        <p:spPr>
          <a:xfrm>
            <a:off x="9019970" y="3670715"/>
            <a:ext cx="738628" cy="391619"/>
          </a:xfrm>
          <a:custGeom>
            <a:avLst/>
            <a:gdLst>
              <a:gd name="connsiteX0" fmla="*/ 0 w 738628"/>
              <a:gd name="connsiteY0" fmla="*/ 195810 h 391619"/>
              <a:gd name="connsiteX1" fmla="*/ 369314 w 738628"/>
              <a:gd name="connsiteY1" fmla="*/ 0 h 391619"/>
              <a:gd name="connsiteX2" fmla="*/ 738628 w 738628"/>
              <a:gd name="connsiteY2" fmla="*/ 195810 h 391619"/>
              <a:gd name="connsiteX3" fmla="*/ 369314 w 738628"/>
              <a:gd name="connsiteY3" fmla="*/ 391620 h 391619"/>
              <a:gd name="connsiteX4" fmla="*/ 0 w 738628"/>
              <a:gd name="connsiteY4" fmla="*/ 195810 h 391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8628" h="391619" extrusionOk="0">
                <a:moveTo>
                  <a:pt x="0" y="195810"/>
                </a:moveTo>
                <a:cubicBezTo>
                  <a:pt x="-15960" y="77822"/>
                  <a:pt x="146000" y="7262"/>
                  <a:pt x="369314" y="0"/>
                </a:cubicBezTo>
                <a:cubicBezTo>
                  <a:pt x="583451" y="2141"/>
                  <a:pt x="731318" y="87899"/>
                  <a:pt x="738628" y="195810"/>
                </a:cubicBezTo>
                <a:cubicBezTo>
                  <a:pt x="729884" y="312492"/>
                  <a:pt x="568237" y="419496"/>
                  <a:pt x="369314" y="391620"/>
                </a:cubicBezTo>
                <a:cubicBezTo>
                  <a:pt x="143102" y="379449"/>
                  <a:pt x="12047" y="309709"/>
                  <a:pt x="0" y="195810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0D22A63-34A4-0802-C3C4-D9FC6E75BCF0}"/>
              </a:ext>
            </a:extLst>
          </p:cNvPr>
          <p:cNvSpPr/>
          <p:nvPr/>
        </p:nvSpPr>
        <p:spPr>
          <a:xfrm>
            <a:off x="9577105" y="1491227"/>
            <a:ext cx="738628" cy="391619"/>
          </a:xfrm>
          <a:custGeom>
            <a:avLst/>
            <a:gdLst>
              <a:gd name="connsiteX0" fmla="*/ 0 w 738628"/>
              <a:gd name="connsiteY0" fmla="*/ 195810 h 391619"/>
              <a:gd name="connsiteX1" fmla="*/ 369314 w 738628"/>
              <a:gd name="connsiteY1" fmla="*/ 0 h 391619"/>
              <a:gd name="connsiteX2" fmla="*/ 738628 w 738628"/>
              <a:gd name="connsiteY2" fmla="*/ 195810 h 391619"/>
              <a:gd name="connsiteX3" fmla="*/ 369314 w 738628"/>
              <a:gd name="connsiteY3" fmla="*/ 391620 h 391619"/>
              <a:gd name="connsiteX4" fmla="*/ 0 w 738628"/>
              <a:gd name="connsiteY4" fmla="*/ 195810 h 391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8628" h="391619" extrusionOk="0">
                <a:moveTo>
                  <a:pt x="0" y="195810"/>
                </a:moveTo>
                <a:cubicBezTo>
                  <a:pt x="-15960" y="77822"/>
                  <a:pt x="146000" y="7262"/>
                  <a:pt x="369314" y="0"/>
                </a:cubicBezTo>
                <a:cubicBezTo>
                  <a:pt x="583451" y="2141"/>
                  <a:pt x="731318" y="87899"/>
                  <a:pt x="738628" y="195810"/>
                </a:cubicBezTo>
                <a:cubicBezTo>
                  <a:pt x="729884" y="312492"/>
                  <a:pt x="568237" y="419496"/>
                  <a:pt x="369314" y="391620"/>
                </a:cubicBezTo>
                <a:cubicBezTo>
                  <a:pt x="143102" y="379449"/>
                  <a:pt x="12047" y="309709"/>
                  <a:pt x="0" y="195810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05734AA-0752-CECE-B2BE-FF267F73FAA4}"/>
              </a:ext>
            </a:extLst>
          </p:cNvPr>
          <p:cNvSpPr/>
          <p:nvPr/>
        </p:nvSpPr>
        <p:spPr>
          <a:xfrm>
            <a:off x="3953294" y="4586637"/>
            <a:ext cx="891028" cy="391619"/>
          </a:xfrm>
          <a:custGeom>
            <a:avLst/>
            <a:gdLst>
              <a:gd name="connsiteX0" fmla="*/ 0 w 891028"/>
              <a:gd name="connsiteY0" fmla="*/ 195810 h 391619"/>
              <a:gd name="connsiteX1" fmla="*/ 445514 w 891028"/>
              <a:gd name="connsiteY1" fmla="*/ 0 h 391619"/>
              <a:gd name="connsiteX2" fmla="*/ 891028 w 891028"/>
              <a:gd name="connsiteY2" fmla="*/ 195810 h 391619"/>
              <a:gd name="connsiteX3" fmla="*/ 445514 w 891028"/>
              <a:gd name="connsiteY3" fmla="*/ 391620 h 391619"/>
              <a:gd name="connsiteX4" fmla="*/ 0 w 891028"/>
              <a:gd name="connsiteY4" fmla="*/ 195810 h 391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91028" h="391619" extrusionOk="0">
                <a:moveTo>
                  <a:pt x="0" y="195810"/>
                </a:moveTo>
                <a:cubicBezTo>
                  <a:pt x="-32286" y="67752"/>
                  <a:pt x="194255" y="1954"/>
                  <a:pt x="445514" y="0"/>
                </a:cubicBezTo>
                <a:cubicBezTo>
                  <a:pt x="701736" y="2141"/>
                  <a:pt x="883718" y="87899"/>
                  <a:pt x="891028" y="195810"/>
                </a:cubicBezTo>
                <a:cubicBezTo>
                  <a:pt x="873778" y="320799"/>
                  <a:pt x="685091" y="427406"/>
                  <a:pt x="445514" y="391620"/>
                </a:cubicBezTo>
                <a:cubicBezTo>
                  <a:pt x="177217" y="379449"/>
                  <a:pt x="12047" y="309709"/>
                  <a:pt x="0" y="195810"/>
                </a:cubicBezTo>
                <a:close/>
              </a:path>
            </a:pathLst>
          </a:custGeom>
          <a:noFill/>
          <a:ln w="3810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52249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05052"/>
            <a:ext cx="9229273" cy="615230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649C3A-3028-1045-9050-8B4D037870AD}"/>
              </a:ext>
            </a:extLst>
          </p:cNvPr>
          <p:cNvSpPr/>
          <p:nvPr/>
        </p:nvSpPr>
        <p:spPr>
          <a:xfrm>
            <a:off x="6989335" y="880873"/>
            <a:ext cx="5155039" cy="75001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accent6">
                    <a:lumMod val="75000"/>
                  </a:schemeClr>
                </a:solidFill>
              </a:rPr>
              <a:t>CONSOLIDATION</a:t>
            </a:r>
          </a:p>
        </p:txBody>
      </p:sp>
    </p:spTree>
    <p:extLst>
      <p:ext uri="{BB962C8B-B14F-4D97-AF65-F5344CB8AC3E}">
        <p14:creationId xmlns:p14="http://schemas.microsoft.com/office/powerpoint/2010/main" val="580036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9">
            <a:extLst>
              <a:ext uri="{FF2B5EF4-FFF2-40B4-BE49-F238E27FC236}">
                <a16:creationId xmlns:a16="http://schemas.microsoft.com/office/drawing/2014/main" id="{C1AE92E2-D3C2-D442-B076-E384D7056C45}"/>
              </a:ext>
            </a:extLst>
          </p:cNvPr>
          <p:cNvSpPr txBox="1"/>
          <p:nvPr/>
        </p:nvSpPr>
        <p:spPr>
          <a:xfrm>
            <a:off x="11126761" y="-52937"/>
            <a:ext cx="99738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bg1"/>
                </a:solidFill>
              </a:rPr>
              <a:t>Lesson 3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52937"/>
            <a:ext cx="12382500" cy="7099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11500" y="5575300"/>
            <a:ext cx="645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Stay positive and have a nice day!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776241"/>
      </p:ext>
    </p:extLst>
  </p:cSld>
  <p:clrMapOvr>
    <a:masterClrMapping/>
  </p:clrMapOvr>
  <p:transition spd="med">
    <p:split orient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6851</TotalTime>
  <Words>12</Words>
  <Application>Microsoft Macintosh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Microsoft Office User</cp:lastModifiedBy>
  <cp:revision>160</cp:revision>
  <dcterms:created xsi:type="dcterms:W3CDTF">2020-12-08T03:17:05Z</dcterms:created>
  <dcterms:modified xsi:type="dcterms:W3CDTF">2022-10-15T11:15:02Z</dcterms:modified>
</cp:coreProperties>
</file>