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1"/>
  </p:notesMasterIdLst>
  <p:sldIdLst>
    <p:sldId id="300" r:id="rId3"/>
    <p:sldId id="378" r:id="rId4"/>
    <p:sldId id="388" r:id="rId5"/>
    <p:sldId id="292" r:id="rId6"/>
    <p:sldId id="390" r:id="rId7"/>
    <p:sldId id="259" r:id="rId8"/>
    <p:sldId id="279" r:id="rId9"/>
    <p:sldId id="285" r:id="rId10"/>
    <p:sldId id="280" r:id="rId11"/>
    <p:sldId id="286" r:id="rId12"/>
    <p:sldId id="283" r:id="rId13"/>
    <p:sldId id="287" r:id="rId14"/>
    <p:sldId id="284" r:id="rId15"/>
    <p:sldId id="288" r:id="rId16"/>
    <p:sldId id="333" r:id="rId17"/>
    <p:sldId id="338" r:id="rId18"/>
    <p:sldId id="368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0"/>
    <p:restoredTop sz="94635"/>
  </p:normalViewPr>
  <p:slideViewPr>
    <p:cSldViewPr snapToGrid="0">
      <p:cViewPr varScale="1">
        <p:scale>
          <a:sx n="110" d="100"/>
          <a:sy n="110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922D-60F8-F132-4198-8E189F2E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46C71-9869-E42E-119A-CEC26711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BFB5-D83E-1F4D-BC6D-572AF476D94A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0EA30-3190-D180-B411-1BA55F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AF2BF-515B-23C7-E0B8-809C804A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9D-3F2A-9545-A2B9-066ABC5C430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237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0.mp3"/><Relationship Id="rId11" Type="http://schemas.openxmlformats.org/officeDocument/2006/relationships/image" Target="../media/image29.png"/><Relationship Id="rId5" Type="http://schemas.microsoft.com/office/2007/relationships/media" Target="../media/media10.mp3"/><Relationship Id="rId10" Type="http://schemas.openxmlformats.org/officeDocument/2006/relationships/image" Target="../media/image28.png"/><Relationship Id="rId4" Type="http://schemas.openxmlformats.org/officeDocument/2006/relationships/audio" Target="../media/media7.mp3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nt.mp3" descr="aunt.mp3">
            <a:hlinkClick r:id="" action="ppaction://media"/>
            <a:extLst>
              <a:ext uri="{FF2B5EF4-FFF2-40B4-BE49-F238E27FC236}">
                <a16:creationId xmlns:a16="http://schemas.microsoft.com/office/drawing/2014/main" id="{76CB56FC-DB29-2D0B-4976-900F3B3F4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CA125552-9B73-44F3-B2E9-A801E3629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4800" y="233363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she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35730E2E-FDCA-4C3B-8C5C-2B8AE602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5369394"/>
            <a:ext cx="2736850" cy="935037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sister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40052295-F425-4E7B-AFF5-60B56C31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932" y="5369394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aunt</a:t>
            </a:r>
            <a:endParaRPr lang="en-GB" sz="40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3" name="AutoShape 5">
            <a:extLst>
              <a:ext uri="{FF2B5EF4-FFF2-40B4-BE49-F238E27FC236}">
                <a16:creationId xmlns:a16="http://schemas.microsoft.com/office/drawing/2014/main" id="{596F29D6-5074-4E57-86F5-209FCA0F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5320271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mother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4" name="WordArt 6">
            <a:extLst>
              <a:ext uri="{FF2B5EF4-FFF2-40B4-BE49-F238E27FC236}">
                <a16:creationId xmlns:a16="http://schemas.microsoft.com/office/drawing/2014/main" id="{3571F708-6080-415B-A7BA-7416CEAC4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EBB7A-3691-4D99-BA06-54A0B00624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450" y="3043239"/>
            <a:ext cx="8969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924E0974-688F-E944-4EC0-8C81070866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920" y="1021087"/>
            <a:ext cx="4150043" cy="42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34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3250" grpId="0"/>
      <p:bldP spid="53251" grpId="0" animBg="1"/>
      <p:bldP spid="532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ather.mp3" descr="father.mp3">
            <a:hlinkClick r:id="" action="ppaction://media"/>
            <a:extLst>
              <a:ext uri="{FF2B5EF4-FFF2-40B4-BE49-F238E27FC236}">
                <a16:creationId xmlns:a16="http://schemas.microsoft.com/office/drawing/2014/main" id="{B6EECABC-A4AB-088C-1B1C-FDE9D2CF7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491E9DC0-38BB-4576-9103-6AE53CE4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588" y="238231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9DA95BEA-191F-4022-A80F-D982F353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2" y="5229784"/>
            <a:ext cx="2592387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brother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29" name="AutoShape 5">
            <a:extLst>
              <a:ext uri="{FF2B5EF4-FFF2-40B4-BE49-F238E27FC236}">
                <a16:creationId xmlns:a16="http://schemas.microsoft.com/office/drawing/2014/main" id="{9E287F9F-234D-440F-A94D-1083D4775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129" y="5229784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0" name="AutoShape 6">
            <a:extLst>
              <a:ext uri="{FF2B5EF4-FFF2-40B4-BE49-F238E27FC236}">
                <a16:creationId xmlns:a16="http://schemas.microsoft.com/office/drawing/2014/main" id="{4F5EC7CA-71B5-4FF0-B16D-BB7128FF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365" y="5222355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sister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1" name="WordArt 7">
            <a:extLst>
              <a:ext uri="{FF2B5EF4-FFF2-40B4-BE49-F238E27FC236}">
                <a16:creationId xmlns:a16="http://schemas.microsoft.com/office/drawing/2014/main" id="{AE9D32AE-676C-46A1-BA2A-1768BF4B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4C2DE7-EB77-47AF-A538-CC12D1CD5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76" y="3043239"/>
            <a:ext cx="6969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57773AE-02DD-92DE-3D27-7506368DA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476" y="1160697"/>
            <a:ext cx="4125912" cy="38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9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2226" grpId="0"/>
      <p:bldP spid="52228" grpId="0" animBg="1"/>
      <p:bldP spid="522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ndmother.mp3" descr="grandmother.mp3">
            <a:hlinkClick r:id="" action="ppaction://media"/>
            <a:extLst>
              <a:ext uri="{FF2B5EF4-FFF2-40B4-BE49-F238E27FC236}">
                <a16:creationId xmlns:a16="http://schemas.microsoft.com/office/drawing/2014/main" id="{2F644668-5AAF-1C0D-9C57-1B2DBD7BF1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491E9DC0-38BB-4576-9103-6AE53CE4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7556" y="16416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she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9DA95BEA-191F-4022-A80F-D982F353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843" y="5322743"/>
            <a:ext cx="2592387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aunt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29" name="AutoShape 5">
            <a:extLst>
              <a:ext uri="{FF2B5EF4-FFF2-40B4-BE49-F238E27FC236}">
                <a16:creationId xmlns:a16="http://schemas.microsoft.com/office/drawing/2014/main" id="{9E287F9F-234D-440F-A94D-1083D4775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694" y="5322743"/>
            <a:ext cx="388620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grandmother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0" name="AutoShape 6">
            <a:extLst>
              <a:ext uri="{FF2B5EF4-FFF2-40B4-BE49-F238E27FC236}">
                <a16:creationId xmlns:a16="http://schemas.microsoft.com/office/drawing/2014/main" id="{4F5EC7CA-71B5-4FF0-B16D-BB7128FF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358" y="5322743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1" name="WordArt 7">
            <a:extLst>
              <a:ext uri="{FF2B5EF4-FFF2-40B4-BE49-F238E27FC236}">
                <a16:creationId xmlns:a16="http://schemas.microsoft.com/office/drawing/2014/main" id="{AE9D32AE-676C-46A1-BA2A-1768BF4B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4C2DE7-EB77-47AF-A538-CC12D1CD5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76" y="3043239"/>
            <a:ext cx="6969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D450938-5CAC-3C69-B36E-54CC1976B2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933226"/>
            <a:ext cx="4321810" cy="42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4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2226" grpId="0"/>
      <p:bldP spid="52228" grpId="0" animBg="1"/>
      <p:bldP spid="522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ter.mp3" descr="sister.mp3">
            <a:hlinkClick r:id="" action="ppaction://media"/>
            <a:extLst>
              <a:ext uri="{FF2B5EF4-FFF2-40B4-BE49-F238E27FC236}">
                <a16:creationId xmlns:a16="http://schemas.microsoft.com/office/drawing/2014/main" id="{31A63801-59E7-A1FF-3959-5491F13AF7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CA125552-9B73-44F3-B2E9-A801E3629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4800" y="253286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she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35730E2E-FDCA-4C3B-8C5C-2B8AE602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767" y="5334620"/>
            <a:ext cx="2736850" cy="935037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mother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40052295-F425-4E7B-AFF5-60B56C31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5334619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sister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3" name="AutoShape 5">
            <a:extLst>
              <a:ext uri="{FF2B5EF4-FFF2-40B4-BE49-F238E27FC236}">
                <a16:creationId xmlns:a16="http://schemas.microsoft.com/office/drawing/2014/main" id="{596F29D6-5074-4E57-86F5-209FCA0F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240" y="5334619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4" name="WordArt 6">
            <a:extLst>
              <a:ext uri="{FF2B5EF4-FFF2-40B4-BE49-F238E27FC236}">
                <a16:creationId xmlns:a16="http://schemas.microsoft.com/office/drawing/2014/main" id="{3571F708-6080-415B-A7BA-7416CEAC4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24826" y="657225"/>
            <a:ext cx="2736850" cy="1244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EBB7A-3691-4D99-BA06-54A0B00624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450" y="3043239"/>
            <a:ext cx="8969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DC4ED5-49B0-5CAD-A752-5FB333A56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313" y="1165324"/>
            <a:ext cx="4311650" cy="39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5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3250" grpId="0"/>
      <p:bldP spid="53251" grpId="0" animBg="1"/>
      <p:bldP spid="53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cle.mp3" descr="uncle.mp3">
            <a:hlinkClick r:id="" action="ppaction://media"/>
            <a:extLst>
              <a:ext uri="{FF2B5EF4-FFF2-40B4-BE49-F238E27FC236}">
                <a16:creationId xmlns:a16="http://schemas.microsoft.com/office/drawing/2014/main" id="{E561F557-4FDA-0A51-B789-8FD5FFA74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CA125552-9B73-44F3-B2E9-A801E3629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4800" y="20082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35730E2E-FDCA-4C3B-8C5C-2B8AE602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5344076"/>
            <a:ext cx="2736850" cy="935037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brother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40052295-F425-4E7B-AFF5-60B56C31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728" y="5344075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uncle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3" name="AutoShape 5">
            <a:extLst>
              <a:ext uri="{FF2B5EF4-FFF2-40B4-BE49-F238E27FC236}">
                <a16:creationId xmlns:a16="http://schemas.microsoft.com/office/drawing/2014/main" id="{596F29D6-5074-4E57-86F5-209FCA0F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851" y="5344075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4" name="WordArt 6">
            <a:extLst>
              <a:ext uri="{FF2B5EF4-FFF2-40B4-BE49-F238E27FC236}">
                <a16:creationId xmlns:a16="http://schemas.microsoft.com/office/drawing/2014/main" id="{3571F708-6080-415B-A7BA-7416CEAC4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24826" y="657225"/>
            <a:ext cx="2736850" cy="1244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EBB7A-3691-4D99-BA06-54A0B00624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450" y="3043239"/>
            <a:ext cx="8969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392378C-AD1B-6F28-BD5A-A7EAA5C266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342" y="915245"/>
            <a:ext cx="3990295" cy="442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11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3250" grpId="0"/>
      <p:bldP spid="53251" grpId="0" animBg="1"/>
      <p:bldP spid="532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7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58379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endParaRPr lang="en-US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5DAD3-34B7-E608-4C51-592292A00A8C}"/>
              </a:ext>
            </a:extLst>
          </p:cNvPr>
          <p:cNvSpPr txBox="1"/>
          <p:nvPr/>
        </p:nvSpPr>
        <p:spPr>
          <a:xfrm>
            <a:off x="4476219" y="3958280"/>
            <a:ext cx="1619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/</a:t>
            </a:r>
            <a:r>
              <a:rPr lang="en-US" sz="6600" i="1" dirty="0" err="1">
                <a:solidFill>
                  <a:srgbClr val="FF0000"/>
                </a:solidFill>
              </a:rPr>
              <a:t>ð</a:t>
            </a:r>
            <a:r>
              <a:rPr lang="en-US" sz="6600" i="1" dirty="0">
                <a:solidFill>
                  <a:srgbClr val="FF0000"/>
                </a:solidFill>
              </a:rPr>
              <a:t> </a:t>
            </a:r>
            <a:r>
              <a:rPr lang="en-US" sz="6600" i="1" dirty="0">
                <a:solidFill>
                  <a:schemeClr val="bg1"/>
                </a:solidFill>
              </a:rPr>
              <a:t>/</a:t>
            </a:r>
            <a:endParaRPr lang="en-VN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ndfather.mp3" descr="grandfather.mp3">
            <a:hlinkClick r:id="" action="ppaction://media"/>
            <a:extLst>
              <a:ext uri="{FF2B5EF4-FFF2-40B4-BE49-F238E27FC236}">
                <a16:creationId xmlns:a16="http://schemas.microsoft.com/office/drawing/2014/main" id="{9915D2BD-F2EC-245C-1332-E18157EC8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90414" y="3180260"/>
            <a:ext cx="812800" cy="812800"/>
          </a:xfrm>
          <a:prstGeom prst="rect">
            <a:avLst/>
          </a:prstGeom>
        </p:spPr>
      </p:pic>
      <p:pic>
        <p:nvPicPr>
          <p:cNvPr id="10" name="grandmother.mp3" descr="grandmother.mp3">
            <a:hlinkClick r:id="" action="ppaction://media"/>
            <a:extLst>
              <a:ext uri="{FF2B5EF4-FFF2-40B4-BE49-F238E27FC236}">
                <a16:creationId xmlns:a16="http://schemas.microsoft.com/office/drawing/2014/main" id="{1EBC1337-FE2A-4D65-AFDA-63F6B742C9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88786" y="3180260"/>
            <a:ext cx="812800" cy="812800"/>
          </a:xfrm>
          <a:prstGeom prst="rect">
            <a:avLst/>
          </a:prstGeom>
        </p:spPr>
      </p:pic>
      <p:pic>
        <p:nvPicPr>
          <p:cNvPr id="2" name="CD1-TRACK 43.mp3" descr="CD1-TRACK 43.mp3">
            <a:hlinkClick r:id="" action="ppaction://media"/>
            <a:extLst>
              <a:ext uri="{FF2B5EF4-FFF2-40B4-BE49-F238E27FC236}">
                <a16:creationId xmlns:a16="http://schemas.microsoft.com/office/drawing/2014/main" id="{9D9B3E7E-353F-F3E5-97EA-4DF01DC17D3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45023" y="815451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7C0C2-A434-C801-26E9-A4AD66C013DF}"/>
              </a:ext>
            </a:extLst>
          </p:cNvPr>
          <p:cNvSpPr txBox="1"/>
          <p:nvPr/>
        </p:nvSpPr>
        <p:spPr>
          <a:xfrm>
            <a:off x="7800637" y="5305689"/>
            <a:ext cx="275811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grandfather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7B1C4-D1DA-EE50-BFD6-7426532FA032}"/>
              </a:ext>
            </a:extLst>
          </p:cNvPr>
          <p:cNvSpPr txBox="1"/>
          <p:nvPr/>
        </p:nvSpPr>
        <p:spPr>
          <a:xfrm>
            <a:off x="1425040" y="5249609"/>
            <a:ext cx="3225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grandmother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E1A40A-FC4A-0509-88BE-284E8AEF75A9}"/>
              </a:ext>
            </a:extLst>
          </p:cNvPr>
          <p:cNvCxnSpPr>
            <a:cxnSpLocks/>
          </p:cNvCxnSpPr>
          <p:nvPr/>
        </p:nvCxnSpPr>
        <p:spPr>
          <a:xfrm>
            <a:off x="3512626" y="5850420"/>
            <a:ext cx="35483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175872-3B06-741F-3411-1FAB1F748B96}"/>
              </a:ext>
            </a:extLst>
          </p:cNvPr>
          <p:cNvSpPr txBox="1"/>
          <p:nvPr/>
        </p:nvSpPr>
        <p:spPr>
          <a:xfrm>
            <a:off x="3138163" y="5900746"/>
            <a:ext cx="99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ð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C3C234-F11D-0D42-4C62-8BBA46B9DB8E}"/>
              </a:ext>
            </a:extLst>
          </p:cNvPr>
          <p:cNvCxnSpPr>
            <a:cxnSpLocks/>
          </p:cNvCxnSpPr>
          <p:nvPr/>
        </p:nvCxnSpPr>
        <p:spPr>
          <a:xfrm>
            <a:off x="9581496" y="5850420"/>
            <a:ext cx="32700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2250BA-7235-3647-E205-C255EEA4FE36}"/>
              </a:ext>
            </a:extLst>
          </p:cNvPr>
          <p:cNvSpPr txBox="1"/>
          <p:nvPr/>
        </p:nvSpPr>
        <p:spPr>
          <a:xfrm>
            <a:off x="9207034" y="5895940"/>
            <a:ext cx="108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ð</a:t>
            </a:r>
            <a:r>
              <a:rPr lang="en-US" i="1" dirty="0"/>
              <a:t>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295" y="858777"/>
            <a:ext cx="3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icon to hear the sound</a:t>
            </a: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44CA95-FA11-623B-D115-9667AB8CA3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4" y="366806"/>
            <a:ext cx="6032500" cy="147838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33D431DB-00B3-838F-5177-1FEB4AE4BAF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37" y="2132593"/>
            <a:ext cx="2758119" cy="272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8730B7-2E60-99AE-FEA2-B2D2283630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104" y="2224116"/>
            <a:ext cx="2758119" cy="272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DCE695-7351-A016-F3B1-E299151607A4}"/>
              </a:ext>
            </a:extLst>
          </p:cNvPr>
          <p:cNvSpPr/>
          <p:nvPr/>
        </p:nvSpPr>
        <p:spPr>
          <a:xfrm>
            <a:off x="3016332" y="1353787"/>
            <a:ext cx="5640780" cy="2075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Let’s chant!</a:t>
            </a:r>
          </a:p>
        </p:txBody>
      </p:sp>
    </p:spTree>
    <p:extLst>
      <p:ext uri="{BB962C8B-B14F-4D97-AF65-F5344CB8AC3E}">
        <p14:creationId xmlns:p14="http://schemas.microsoft.com/office/powerpoint/2010/main" val="33117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nt.mp4" descr="chant.mp4">
            <a:hlinkClick r:id="" action="ppaction://media"/>
            <a:extLst>
              <a:ext uri="{FF2B5EF4-FFF2-40B4-BE49-F238E27FC236}">
                <a16:creationId xmlns:a16="http://schemas.microsoft.com/office/drawing/2014/main" id="{7519471D-4BC9-DA4E-C0DD-C824DF67E6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  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ECC12-79F0-DCD5-852F-E3D50A23AD95}"/>
              </a:ext>
            </a:extLst>
          </p:cNvPr>
          <p:cNvSpPr/>
          <p:nvPr/>
        </p:nvSpPr>
        <p:spPr>
          <a:xfrm>
            <a:off x="2918344" y="1745673"/>
            <a:ext cx="6095027" cy="1389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196198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NTER-4">
            <a:extLst>
              <a:ext uri="{FF2B5EF4-FFF2-40B4-BE49-F238E27FC236}">
                <a16:creationId xmlns:a16="http://schemas.microsoft.com/office/drawing/2014/main" id="{5C361E7E-8D41-4091-8666-8DA7BEA057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507" y="5121886"/>
            <a:ext cx="2664911" cy="12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7BEF400-E4ED-FA87-880D-ABF5531297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289" y="1277110"/>
            <a:ext cx="21209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AA008FE-F203-5EE2-117A-58F95E5265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070">
            <a:off x="498584" y="1258761"/>
            <a:ext cx="21209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832B14AE-8F34-9539-779E-F3BA211A49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77110"/>
            <a:ext cx="20066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B4A858C6-2964-D414-482E-FF926BFE60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3447">
            <a:off x="8807450" y="1306908"/>
            <a:ext cx="20066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ECE9D945-D991-317E-56B8-DB3416B605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9" y="3046556"/>
            <a:ext cx="11572826" cy="216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WordArt 10">
            <a:extLst>
              <a:ext uri="{FF2B5EF4-FFF2-40B4-BE49-F238E27FC236}">
                <a16:creationId xmlns:a16="http://schemas.microsoft.com/office/drawing/2014/main" id="{CEA71355-3693-4A0F-8CCF-27E6247E43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0" y="401547"/>
            <a:ext cx="74295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wcard Gothic"/>
              </a:rPr>
              <a:t>FAMILY</a:t>
            </a:r>
            <a:endParaRPr lang="en-US" sz="3600" b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Showcard 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rother.mp3" descr="brother.mp3">
            <a:hlinkClick r:id="" action="ppaction://media"/>
            <a:extLst>
              <a:ext uri="{FF2B5EF4-FFF2-40B4-BE49-F238E27FC236}">
                <a16:creationId xmlns:a16="http://schemas.microsoft.com/office/drawing/2014/main" id="{A91299BA-2A8F-9E81-8273-E28EB3598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6675" y="3043239"/>
            <a:ext cx="812800" cy="812800"/>
          </a:xfrm>
          <a:prstGeom prst="rect">
            <a:avLst/>
          </a:prstGeom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491E9DC0-38BB-4576-9103-6AE53CE4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8275" y="27105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9DA95BEA-191F-4022-A80F-D982F353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281" y="5287117"/>
            <a:ext cx="2592387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29" name="AutoShape 5">
            <a:extLst>
              <a:ext uri="{FF2B5EF4-FFF2-40B4-BE49-F238E27FC236}">
                <a16:creationId xmlns:a16="http://schemas.microsoft.com/office/drawing/2014/main" id="{9E287F9F-234D-440F-A94D-1083D4775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122" y="5287117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brother</a:t>
            </a:r>
            <a:endParaRPr lang="en-GB" sz="40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0" name="AutoShape 6">
            <a:extLst>
              <a:ext uri="{FF2B5EF4-FFF2-40B4-BE49-F238E27FC236}">
                <a16:creationId xmlns:a16="http://schemas.microsoft.com/office/drawing/2014/main" id="{4F5EC7CA-71B5-4FF0-B16D-BB7128FF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977" y="5287117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sister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1" name="WordArt 7">
            <a:extLst>
              <a:ext uri="{FF2B5EF4-FFF2-40B4-BE49-F238E27FC236}">
                <a16:creationId xmlns:a16="http://schemas.microsoft.com/office/drawing/2014/main" id="{AE9D32AE-676C-46A1-BA2A-1768BF4B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2BFC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4C2DE7-EB77-47AF-A538-CC12D1CD5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76" y="3043239"/>
            <a:ext cx="6969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B3536-1B9E-0738-7E86-EEEBDBFA2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275" y="1188707"/>
            <a:ext cx="4092575" cy="37822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88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2226" grpId="0"/>
      <p:bldP spid="52228" grpId="0" animBg="1"/>
      <p:bldP spid="522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ndfather.mp3" descr="grandfather.mp3">
            <a:hlinkClick r:id="" action="ppaction://media"/>
            <a:extLst>
              <a:ext uri="{FF2B5EF4-FFF2-40B4-BE49-F238E27FC236}">
                <a16:creationId xmlns:a16="http://schemas.microsoft.com/office/drawing/2014/main" id="{A626C8D2-740C-215C-5296-7193B3A69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491E9DC0-38BB-4576-9103-6AE53CE4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0564" y="20961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9DA95BEA-191F-4022-A80F-D982F353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070" y="5342266"/>
            <a:ext cx="2592387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29" name="AutoShape 5">
            <a:extLst>
              <a:ext uri="{FF2B5EF4-FFF2-40B4-BE49-F238E27FC236}">
                <a16:creationId xmlns:a16="http://schemas.microsoft.com/office/drawing/2014/main" id="{9E287F9F-234D-440F-A94D-1083D4775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765" y="5368614"/>
            <a:ext cx="3367669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grandfather</a:t>
            </a:r>
            <a:endParaRPr lang="en-GB" sz="40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0" name="AutoShape 6">
            <a:extLst>
              <a:ext uri="{FF2B5EF4-FFF2-40B4-BE49-F238E27FC236}">
                <a16:creationId xmlns:a16="http://schemas.microsoft.com/office/drawing/2014/main" id="{4F5EC7CA-71B5-4FF0-B16D-BB7128FF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1" y="5368614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uncle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2231" name="WordArt 7">
            <a:extLst>
              <a:ext uri="{FF2B5EF4-FFF2-40B4-BE49-F238E27FC236}">
                <a16:creationId xmlns:a16="http://schemas.microsoft.com/office/drawing/2014/main" id="{AE9D32AE-676C-46A1-BA2A-1768BF4B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2BFC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4C2DE7-EB77-47AF-A538-CC12D1CD5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76" y="3043239"/>
            <a:ext cx="6969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5BF55-2356-7D6D-D4D0-133BFE67D6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821" y="1048215"/>
            <a:ext cx="4047892" cy="424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1201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2226" grpId="0"/>
      <p:bldP spid="52228" grpId="0" animBg="1"/>
      <p:bldP spid="52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ther.mp3" descr="mother.mp3">
            <a:hlinkClick r:id="" action="ppaction://media"/>
            <a:extLst>
              <a:ext uri="{FF2B5EF4-FFF2-40B4-BE49-F238E27FC236}">
                <a16:creationId xmlns:a16="http://schemas.microsoft.com/office/drawing/2014/main" id="{56998152-B3A1-153C-9E8D-CF8C5418E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CA125552-9B73-44F3-B2E9-A801E3629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0563" y="355601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Who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is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she</a:t>
            </a:r>
            <a:r>
              <a:rPr lang="pt-BR" sz="480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  <a:endParaRPr lang="pt-BR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35730E2E-FDCA-4C3B-8C5C-2B8AE602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4" y="5197703"/>
            <a:ext cx="2736850" cy="935037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sister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40052295-F425-4E7B-AFF5-60B56C31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5197703"/>
            <a:ext cx="2736850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mother</a:t>
            </a:r>
            <a:endParaRPr lang="en-GB" sz="40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3" name="AutoShape 5">
            <a:extLst>
              <a:ext uri="{FF2B5EF4-FFF2-40B4-BE49-F238E27FC236}">
                <a16:creationId xmlns:a16="http://schemas.microsoft.com/office/drawing/2014/main" id="{596F29D6-5074-4E57-86F5-209FCA0F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7" y="5197703"/>
            <a:ext cx="2665413" cy="935038"/>
          </a:xfrm>
          <a:prstGeom prst="plus">
            <a:avLst>
              <a:gd name="adj" fmla="val 25000"/>
            </a:avLst>
          </a:prstGeom>
          <a:solidFill>
            <a:srgbClr val="DBE8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66666">
                    <a:lumMod val="50000"/>
                  </a:srgbClr>
                </a:solidFill>
                <a:latin typeface="Arial" charset="0"/>
              </a:rPr>
              <a:t>father</a:t>
            </a:r>
            <a:endParaRPr lang="en-GB" sz="4800" b="1" dirty="0">
              <a:solidFill>
                <a:srgbClr val="66666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53254" name="WordArt 6">
            <a:extLst>
              <a:ext uri="{FF2B5EF4-FFF2-40B4-BE49-F238E27FC236}">
                <a16:creationId xmlns:a16="http://schemas.microsoft.com/office/drawing/2014/main" id="{3571F708-6080-415B-A7BA-7416CEAC4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EBB7A-3691-4D99-BA06-54A0B00624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450" y="3043239"/>
            <a:ext cx="8969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87604A47-31C0-6F53-72CB-62C9BC68A1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638" y="1452789"/>
            <a:ext cx="3641726" cy="3365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92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3250" grpId="0"/>
      <p:bldP spid="53251" grpId="0" animBg="1"/>
      <p:bldP spid="532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6852</TotalTime>
  <Words>113</Words>
  <Application>Microsoft Macintosh PowerPoint</Application>
  <PresentationFormat>Widescreen</PresentationFormat>
  <Paragraphs>58</Paragraphs>
  <Slides>18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Comic Sans MS</vt:lpstr>
      <vt:lpstr>Forte</vt:lpstr>
      <vt:lpstr>Showcard Gothic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he?</vt:lpstr>
      <vt:lpstr>Who is he?</vt:lpstr>
      <vt:lpstr>Who is she?</vt:lpstr>
      <vt:lpstr>Who is she?</vt:lpstr>
      <vt:lpstr>Who is he?</vt:lpstr>
      <vt:lpstr>Who is she?</vt:lpstr>
      <vt:lpstr>Who is she?</vt:lpstr>
      <vt:lpstr>Who is he?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160</cp:revision>
  <dcterms:created xsi:type="dcterms:W3CDTF">2020-12-08T03:17:05Z</dcterms:created>
  <dcterms:modified xsi:type="dcterms:W3CDTF">2022-10-15T11:12:33Z</dcterms:modified>
</cp:coreProperties>
</file>