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0"/>
  </p:notesMasterIdLst>
  <p:sldIdLst>
    <p:sldId id="300" r:id="rId3"/>
    <p:sldId id="333" r:id="rId4"/>
    <p:sldId id="338" r:id="rId5"/>
    <p:sldId id="368" r:id="rId6"/>
    <p:sldId id="336" r:id="rId7"/>
    <p:sldId id="369" r:id="rId8"/>
    <p:sldId id="3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71E"/>
    <a:srgbClr val="EF9A26"/>
    <a:srgbClr val="FFA60C"/>
    <a:srgbClr val="FF9B00"/>
    <a:srgbClr val="E9B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0"/>
    <p:restoredTop sz="94635"/>
  </p:normalViewPr>
  <p:slideViewPr>
    <p:cSldViewPr snapToGrid="0">
      <p:cViewPr varScale="1">
        <p:scale>
          <a:sx n="110" d="100"/>
          <a:sy n="110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10/8/22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en-VN" smtClean="0"/>
              <a:t>10/8/22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7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58379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endParaRPr lang="en-US" sz="4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5DAD3-34B7-E608-4C51-592292A00A8C}"/>
              </a:ext>
            </a:extLst>
          </p:cNvPr>
          <p:cNvSpPr txBox="1"/>
          <p:nvPr/>
        </p:nvSpPr>
        <p:spPr>
          <a:xfrm>
            <a:off x="4476219" y="3958280"/>
            <a:ext cx="1218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dirty="0">
                <a:solidFill>
                  <a:schemeClr val="bg1"/>
                </a:solidFill>
              </a:rPr>
              <a:t>/</a:t>
            </a:r>
            <a:r>
              <a:rPr lang="en-US" sz="6600" i="1" dirty="0" err="1">
                <a:solidFill>
                  <a:srgbClr val="FF0000"/>
                </a:solidFill>
              </a:rPr>
              <a:t>ʌ</a:t>
            </a:r>
            <a:r>
              <a:rPr lang="en-US" sz="6600" i="1" dirty="0">
                <a:solidFill>
                  <a:schemeClr val="bg1"/>
                </a:solidFill>
              </a:rPr>
              <a:t>/</a:t>
            </a:r>
            <a:endParaRPr lang="en-VN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other.mp3" descr="mother.mp3">
            <a:hlinkClick r:id="" action="ppaction://media"/>
            <a:extLst>
              <a:ext uri="{FF2B5EF4-FFF2-40B4-BE49-F238E27FC236}">
                <a16:creationId xmlns:a16="http://schemas.microsoft.com/office/drawing/2014/main" id="{8054B133-341A-227C-A3EF-2851A7849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9147" y="4334572"/>
            <a:ext cx="812800" cy="812800"/>
          </a:xfrm>
          <a:prstGeom prst="rect">
            <a:avLst/>
          </a:prstGeom>
        </p:spPr>
      </p:pic>
      <p:pic>
        <p:nvPicPr>
          <p:cNvPr id="8" name="brother.mp3" descr="brother.mp3">
            <a:hlinkClick r:id="" action="ppaction://media"/>
            <a:extLst>
              <a:ext uri="{FF2B5EF4-FFF2-40B4-BE49-F238E27FC236}">
                <a16:creationId xmlns:a16="http://schemas.microsoft.com/office/drawing/2014/main" id="{FB4534A0-8C83-349D-45CC-F24FFE8162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01525" y="4098689"/>
            <a:ext cx="812800" cy="812800"/>
          </a:xfrm>
          <a:prstGeom prst="rect">
            <a:avLst/>
          </a:prstGeom>
        </p:spPr>
      </p:pic>
      <p:pic>
        <p:nvPicPr>
          <p:cNvPr id="2" name="CD1-TRACK 37.mp3" descr="CD1-TRACK 37.mp3">
            <a:hlinkClick r:id="" action="ppaction://media"/>
            <a:extLst>
              <a:ext uri="{FF2B5EF4-FFF2-40B4-BE49-F238E27FC236}">
                <a16:creationId xmlns:a16="http://schemas.microsoft.com/office/drawing/2014/main" id="{D50B03F9-9512-82EB-3279-4639C88D35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61000" y="821709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592F11-6F5B-AE07-B39C-5E0F14EC1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23" y="338211"/>
            <a:ext cx="6299200" cy="1562100"/>
          </a:xfrm>
          <a:prstGeom prst="rect">
            <a:avLst/>
          </a:prstGeom>
        </p:spPr>
      </p:pic>
      <p:pic>
        <p:nvPicPr>
          <p:cNvPr id="4" name="Picture 3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04F6865A-308F-AF07-D58E-91CB7E59D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077" y="1890705"/>
            <a:ext cx="3297691" cy="302078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F4AC8E3-0CE6-3B07-C4B7-0874B041AEA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DCE9A4"/>
              </a:clrFrom>
              <a:clrTo>
                <a:srgbClr val="DCE9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549" y="1979706"/>
            <a:ext cx="3425997" cy="3066067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7C0C2-A434-C801-26E9-A4AD66C013DF}"/>
              </a:ext>
            </a:extLst>
          </p:cNvPr>
          <p:cNvSpPr txBox="1"/>
          <p:nvPr/>
        </p:nvSpPr>
        <p:spPr>
          <a:xfrm>
            <a:off x="8045611" y="530568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7B1C4-D1DA-EE50-BFD6-7426532FA032}"/>
              </a:ext>
            </a:extLst>
          </p:cNvPr>
          <p:cNvSpPr txBox="1"/>
          <p:nvPr/>
        </p:nvSpPr>
        <p:spPr>
          <a:xfrm>
            <a:off x="3019444" y="5249609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E1A40A-FC4A-0509-88BE-284E8AEF75A9}"/>
              </a:ext>
            </a:extLst>
          </p:cNvPr>
          <p:cNvCxnSpPr>
            <a:cxnSpLocks/>
          </p:cNvCxnSpPr>
          <p:nvPr/>
        </p:nvCxnSpPr>
        <p:spPr>
          <a:xfrm>
            <a:off x="3512626" y="5850420"/>
            <a:ext cx="2434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175872-3B06-741F-3411-1FAB1F748B96}"/>
              </a:ext>
            </a:extLst>
          </p:cNvPr>
          <p:cNvSpPr txBox="1"/>
          <p:nvPr/>
        </p:nvSpPr>
        <p:spPr>
          <a:xfrm>
            <a:off x="3138164" y="5900746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FF0000"/>
                </a:solidFill>
              </a:rPr>
              <a:t>ʌ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VN" sz="3600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C3C234-F11D-0D42-4C62-8BBA46B9DB8E}"/>
              </a:ext>
            </a:extLst>
          </p:cNvPr>
          <p:cNvCxnSpPr>
            <a:cxnSpLocks/>
          </p:cNvCxnSpPr>
          <p:nvPr/>
        </p:nvCxnSpPr>
        <p:spPr>
          <a:xfrm>
            <a:off x="8572094" y="5858840"/>
            <a:ext cx="24345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2250BA-7235-3647-E205-C255EEA4FE36}"/>
              </a:ext>
            </a:extLst>
          </p:cNvPr>
          <p:cNvSpPr txBox="1"/>
          <p:nvPr/>
        </p:nvSpPr>
        <p:spPr>
          <a:xfrm>
            <a:off x="8304915" y="595294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FF0000"/>
                </a:solidFill>
              </a:rPr>
              <a:t>ʌ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  <a:endParaRPr lang="en-VN" sz="3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295" y="858777"/>
            <a:ext cx="35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icon 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3745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3411BF-BD1C-80CA-2C3F-9989DD6836C4}"/>
              </a:ext>
            </a:extLst>
          </p:cNvPr>
          <p:cNvSpPr/>
          <p:nvPr/>
        </p:nvSpPr>
        <p:spPr>
          <a:xfrm>
            <a:off x="2999743" y="2679301"/>
            <a:ext cx="3746946" cy="6624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 and point</a:t>
            </a:r>
            <a:endParaRPr lang="en-US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0C5F24D-088B-34E5-31FB-A522593425A3}"/>
              </a:ext>
            </a:extLst>
          </p:cNvPr>
          <p:cNvSpPr/>
          <p:nvPr/>
        </p:nvSpPr>
        <p:spPr>
          <a:xfrm>
            <a:off x="4385005" y="3893483"/>
            <a:ext cx="3892097" cy="662474"/>
          </a:xfrm>
          <a:prstGeom prst="roundRect">
            <a:avLst/>
          </a:prstGeom>
          <a:solidFill>
            <a:srgbClr val="E6971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 and clap</a:t>
            </a:r>
            <a:endParaRPr lang="en-US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211B9E5-4A8D-E238-76E5-409EDAD8777D}"/>
              </a:ext>
            </a:extLst>
          </p:cNvPr>
          <p:cNvSpPr/>
          <p:nvPr/>
        </p:nvSpPr>
        <p:spPr>
          <a:xfrm>
            <a:off x="5677436" y="5107666"/>
            <a:ext cx="3892097" cy="662474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 and chant</a:t>
            </a:r>
            <a:endParaRPr lang="en-US" b="1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8548DCB3-388D-3B75-CCE7-245DF8295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29" y="354776"/>
            <a:ext cx="6841338" cy="23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4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nt.mp4" descr="chant.mp4">
            <a:hlinkClick r:id="" action="ppaction://media"/>
            <a:extLst>
              <a:ext uri="{FF2B5EF4-FFF2-40B4-BE49-F238E27FC236}">
                <a16:creationId xmlns:a16="http://schemas.microsoft.com/office/drawing/2014/main" id="{7519471D-4BC9-DA4E-C0DD-C824DF67E6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6725</TotalTime>
  <Words>39</Words>
  <Application>Microsoft Macintosh PowerPoint</Application>
  <PresentationFormat>Widescreen</PresentationFormat>
  <Paragraphs>15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147</cp:revision>
  <dcterms:created xsi:type="dcterms:W3CDTF">2020-12-08T03:17:05Z</dcterms:created>
  <dcterms:modified xsi:type="dcterms:W3CDTF">2022-10-08T02:31:36Z</dcterms:modified>
</cp:coreProperties>
</file>