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2" r:id="rId2"/>
    <p:sldId id="304" r:id="rId3"/>
    <p:sldId id="305" r:id="rId4"/>
    <p:sldId id="306" r:id="rId5"/>
    <p:sldId id="307" r:id="rId6"/>
    <p:sldId id="308" r:id="rId7"/>
    <p:sldId id="309" r:id="rId8"/>
    <p:sldId id="311" r:id="rId9"/>
    <p:sldId id="31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2" autoAdjust="0"/>
  </p:normalViewPr>
  <p:slideViewPr>
    <p:cSldViewPr>
      <p:cViewPr varScale="1">
        <p:scale>
          <a:sx n="86" d="100"/>
          <a:sy n="86" d="100"/>
        </p:scale>
        <p:origin x="56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ình Nguyễn" userId="42460c48ac02019c" providerId="LiveId" clId="{B3FBCAF9-45A6-4F08-87BD-C35F7FE33E63}"/>
    <pc:docChg chg="modSld">
      <pc:chgData name="Bình Nguyễn" userId="42460c48ac02019c" providerId="LiveId" clId="{B3FBCAF9-45A6-4F08-87BD-C35F7FE33E63}" dt="2021-08-26T05:14:13.040" v="13"/>
      <pc:docMkLst>
        <pc:docMk/>
      </pc:docMkLst>
      <pc:sldChg chg="addSp modSp mod modAnim">
        <pc:chgData name="Bình Nguyễn" userId="42460c48ac02019c" providerId="LiveId" clId="{B3FBCAF9-45A6-4F08-87BD-C35F7FE33E63}" dt="2021-08-26T05:14:13.040" v="13"/>
        <pc:sldMkLst>
          <pc:docMk/>
          <pc:sldMk cId="423352613" sldId="286"/>
        </pc:sldMkLst>
        <pc:picChg chg="add mod">
          <ac:chgData name="Bình Nguyễn" userId="42460c48ac02019c" providerId="LiveId" clId="{B3FBCAF9-45A6-4F08-87BD-C35F7FE33E63}" dt="2021-08-26T05:13:57.189" v="12" actId="14100"/>
          <ac:picMkLst>
            <pc:docMk/>
            <pc:sldMk cId="423352613" sldId="286"/>
            <ac:picMk id="3" creationId="{DB574671-7532-4ADC-9BB0-F3AB1D5DA27B}"/>
          </ac:picMkLst>
        </pc:picChg>
        <pc:picChg chg="mod">
          <ac:chgData name="Bình Nguyễn" userId="42460c48ac02019c" providerId="LiveId" clId="{B3FBCAF9-45A6-4F08-87BD-C35F7FE33E63}" dt="2021-08-26T05:12:33.959" v="7" actId="1076"/>
          <ac:picMkLst>
            <pc:docMk/>
            <pc:sldMk cId="423352613" sldId="286"/>
            <ac:picMk id="12" creationId="{4C704656-44A8-40F4-9C7B-66024728C6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7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8916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3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CHỦ </a:t>
              </a: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ĐỀ: TRƯỜNG EM </a:t>
              </a:r>
            </a:p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2060"/>
                  </a:solidFill>
                  <a:latin typeface="Times New Roman"/>
                  <a:cs typeface="Times New Roman"/>
                </a:rPr>
                <a:t>BÀI 1: SẮC MÀU CỦA CHỮ</a:t>
              </a:r>
            </a:p>
            <a:p>
              <a:pPr algn="ctr"/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2-</a:t>
              </a:r>
              <a:endPara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8957" y="605194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030" name="Picture 6" descr="Giới thiệu sách Mĩ thuật 3, bản 1 - Bộ sách giáo khoa Chân trời sáng tạo -  Sách giáo khoa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02" y="741973"/>
            <a:ext cx="2190320" cy="309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9542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2700478" y="1854150"/>
            <a:ext cx="3313086" cy="28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524090" y="131689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7" y="2731409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27467"/>
            <a:ext cx="5393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n-US" sz="2400" dirty="0" err="1" smtClean="0">
                <a:cs typeface="Times New Roman" pitchFamily="18" charset="0"/>
              </a:rPr>
              <a:t>Em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hãy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nhắc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lại</a:t>
            </a:r>
            <a:r>
              <a:rPr lang="en-US" sz="2400" dirty="0" smtClean="0">
                <a:cs typeface="Times New Roman" pitchFamily="18" charset="0"/>
              </a:rPr>
              <a:t> 3 </a:t>
            </a:r>
            <a:r>
              <a:rPr lang="en-US" sz="2400" dirty="0" err="1" smtClean="0">
                <a:cs typeface="Times New Roman" pitchFamily="18" charset="0"/>
              </a:rPr>
              <a:t>màu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cơ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bản</a:t>
            </a:r>
            <a:r>
              <a:rPr lang="en-US" sz="2400" dirty="0" smtClean="0"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+ </a:t>
            </a:r>
            <a:r>
              <a:rPr lang="en-US" sz="2400" dirty="0" err="1" smtClean="0">
                <a:cs typeface="Times New Roman" pitchFamily="18" charset="0"/>
              </a:rPr>
              <a:t>Kể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tên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màu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thứ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cấp</a:t>
            </a:r>
            <a:r>
              <a:rPr lang="en-US" sz="2400" dirty="0" smtClean="0">
                <a:cs typeface="Times New Roman" pitchFamily="18" charset="0"/>
              </a:rPr>
              <a:t>?</a:t>
            </a:r>
            <a:endParaRPr lang="en-US" sz="2400" dirty="0">
              <a:cs typeface="Times New Roman" pitchFamily="18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115903" y="32575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64125" y="13032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Mĩ Thuật 4| Em sáng Tạo Với Những Con Chữ| Những Chữ Cái Đáng Yêu| Trang Trí  Tên| Học Vẽ Thật Là Vui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7350"/>
            <a:ext cx="4007949" cy="256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3" t="26923" r="16640" b="47499"/>
          <a:stretch>
            <a:fillRect/>
          </a:stretch>
        </p:blipFill>
        <p:spPr bwMode="auto">
          <a:xfrm>
            <a:off x="6096000" y="3257550"/>
            <a:ext cx="2819400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0"/>
            <a:ext cx="9165635" cy="513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619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2: KIẾN TẠO KIẾN THỨC- KỸ NĂNG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1" y="1891145"/>
            <a:ext cx="2286000" cy="261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0" y="2220548"/>
            <a:ext cx="2838844" cy="192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79" y="1897421"/>
            <a:ext cx="2016641" cy="2611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29512" y="931504"/>
            <a:ext cx="482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93325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2726" r="15741" b="25153"/>
          <a:stretch>
            <a:fillRect/>
          </a:stretch>
        </p:blipFill>
        <p:spPr>
          <a:xfrm>
            <a:off x="3200400" y="1854208"/>
            <a:ext cx="5486400" cy="32004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15923" y="1868054"/>
            <a:ext cx="28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?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dáng</a:t>
            </a:r>
            <a:r>
              <a:rPr lang="en-US" dirty="0" smtClean="0"/>
              <a:t>,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8" t="32716" r="17041" b="46449"/>
          <a:stretch>
            <a:fillRect/>
          </a:stretch>
        </p:blipFill>
        <p:spPr bwMode="auto">
          <a:xfrm>
            <a:off x="463310" y="3257550"/>
            <a:ext cx="2495939" cy="163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4400" y="1501397"/>
            <a:ext cx="8001000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400" dirty="0" smtClean="0"/>
              <a:t>+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,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nét</a:t>
            </a:r>
            <a:r>
              <a:rPr lang="en-US" sz="2400" dirty="0" smtClean="0"/>
              <a:t>,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Chia </a:t>
            </a:r>
            <a:r>
              <a:rPr lang="en-US" sz="2400" dirty="0" err="1" smtClean="0"/>
              <a:t>sẻ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sắc</a:t>
            </a:r>
            <a:r>
              <a:rPr lang="en-US" sz="2400" dirty="0" smtClean="0"/>
              <a:t>,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đậm</a:t>
            </a:r>
            <a:r>
              <a:rPr lang="en-US" sz="2400" dirty="0" smtClean="0"/>
              <a:t> </a:t>
            </a:r>
            <a:r>
              <a:rPr lang="en-US" sz="2400" dirty="0" err="1" smtClean="0"/>
              <a:t>nhạt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+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 </a:t>
            </a:r>
            <a:r>
              <a:rPr lang="en-US" sz="2400" dirty="0" err="1" smtClean="0"/>
              <a:t>Vì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nhé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210</Words>
  <Application>Microsoft Office PowerPoint</Application>
  <PresentationFormat>On-screen Show (16:9)</PresentationFormat>
  <Paragraphs>30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HP</cp:lastModifiedBy>
  <cp:revision>77</cp:revision>
  <dcterms:created xsi:type="dcterms:W3CDTF">2021-08-23T13:19:13Z</dcterms:created>
  <dcterms:modified xsi:type="dcterms:W3CDTF">2022-09-21T05:36:28Z</dcterms:modified>
</cp:coreProperties>
</file>