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007577446" r:id="rId3"/>
    <p:sldId id="2007577428" r:id="rId4"/>
    <p:sldId id="2007577458" r:id="rId5"/>
    <p:sldId id="2007577434" r:id="rId6"/>
    <p:sldId id="2007577451" r:id="rId7"/>
    <p:sldId id="2007577433" r:id="rId8"/>
    <p:sldId id="2007577438" r:id="rId9"/>
    <p:sldId id="2007577453" r:id="rId10"/>
    <p:sldId id="2007577456" r:id="rId11"/>
    <p:sldId id="2007577431" r:id="rId12"/>
    <p:sldId id="2007577443" r:id="rId13"/>
    <p:sldId id="2007577441"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9" d="100"/>
          <a:sy n="69" d="100"/>
        </p:scale>
        <p:origin x="564"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72FA1E-743E-4813-8886-50DC3015DF7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690BDB6-F39D-4ADE-B333-2434E5426A1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0D17216-678A-46C1-9D69-0744086F4CE0}"/>
              </a:ext>
            </a:extLst>
          </p:cNvPr>
          <p:cNvSpPr>
            <a:spLocks noGrp="1"/>
          </p:cNvSpPr>
          <p:nvPr>
            <p:ph type="dt" sz="half" idx="10"/>
          </p:nvPr>
        </p:nvSpPr>
        <p:spPr/>
        <p:txBody>
          <a:bodyPr/>
          <a:lstStyle/>
          <a:p>
            <a:fld id="{77E66A1B-0C7A-4574-925F-180A89F1668E}" type="datetimeFigureOut">
              <a:rPr lang="en-US" smtClean="0"/>
              <a:t>5/6/2022</a:t>
            </a:fld>
            <a:endParaRPr lang="en-US"/>
          </a:p>
        </p:txBody>
      </p:sp>
      <p:sp>
        <p:nvSpPr>
          <p:cNvPr id="5" name="Footer Placeholder 4">
            <a:extLst>
              <a:ext uri="{FF2B5EF4-FFF2-40B4-BE49-F238E27FC236}">
                <a16:creationId xmlns:a16="http://schemas.microsoft.com/office/drawing/2014/main" id="{E461C598-695C-49DD-B3AD-34D2E9D1F94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B169304-B03F-47FE-94CF-F80DC04F9261}"/>
              </a:ext>
            </a:extLst>
          </p:cNvPr>
          <p:cNvSpPr>
            <a:spLocks noGrp="1"/>
          </p:cNvSpPr>
          <p:nvPr>
            <p:ph type="sldNum" sz="quarter" idx="12"/>
          </p:nvPr>
        </p:nvSpPr>
        <p:spPr/>
        <p:txBody>
          <a:bodyPr/>
          <a:lstStyle/>
          <a:p>
            <a:fld id="{43D48FA5-1AD7-4AE0-BD5F-D31EC90E3209}" type="slidenum">
              <a:rPr lang="en-US" smtClean="0"/>
              <a:t>‹#›</a:t>
            </a:fld>
            <a:endParaRPr lang="en-US"/>
          </a:p>
        </p:txBody>
      </p:sp>
    </p:spTree>
    <p:extLst>
      <p:ext uri="{BB962C8B-B14F-4D97-AF65-F5344CB8AC3E}">
        <p14:creationId xmlns:p14="http://schemas.microsoft.com/office/powerpoint/2010/main" val="25237089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DFDEF2-6D1F-4353-994A-733B035F6EB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A1EA90A-3815-4AA7-87C9-B51C16A2F55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1547C90-84A0-4BF2-9512-F516D5D72BF7}"/>
              </a:ext>
            </a:extLst>
          </p:cNvPr>
          <p:cNvSpPr>
            <a:spLocks noGrp="1"/>
          </p:cNvSpPr>
          <p:nvPr>
            <p:ph type="dt" sz="half" idx="10"/>
          </p:nvPr>
        </p:nvSpPr>
        <p:spPr/>
        <p:txBody>
          <a:bodyPr/>
          <a:lstStyle/>
          <a:p>
            <a:fld id="{77E66A1B-0C7A-4574-925F-180A89F1668E}" type="datetimeFigureOut">
              <a:rPr lang="en-US" smtClean="0"/>
              <a:t>5/6/2022</a:t>
            </a:fld>
            <a:endParaRPr lang="en-US"/>
          </a:p>
        </p:txBody>
      </p:sp>
      <p:sp>
        <p:nvSpPr>
          <p:cNvPr id="5" name="Footer Placeholder 4">
            <a:extLst>
              <a:ext uri="{FF2B5EF4-FFF2-40B4-BE49-F238E27FC236}">
                <a16:creationId xmlns:a16="http://schemas.microsoft.com/office/drawing/2014/main" id="{984DAE24-A64E-4B5A-BF7C-0EB220C71B0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D382CC0-9465-41E7-8EA5-065855EAE34C}"/>
              </a:ext>
            </a:extLst>
          </p:cNvPr>
          <p:cNvSpPr>
            <a:spLocks noGrp="1"/>
          </p:cNvSpPr>
          <p:nvPr>
            <p:ph type="sldNum" sz="quarter" idx="12"/>
          </p:nvPr>
        </p:nvSpPr>
        <p:spPr/>
        <p:txBody>
          <a:bodyPr/>
          <a:lstStyle/>
          <a:p>
            <a:fld id="{43D48FA5-1AD7-4AE0-BD5F-D31EC90E3209}" type="slidenum">
              <a:rPr lang="en-US" smtClean="0"/>
              <a:t>‹#›</a:t>
            </a:fld>
            <a:endParaRPr lang="en-US"/>
          </a:p>
        </p:txBody>
      </p:sp>
    </p:spTree>
    <p:extLst>
      <p:ext uri="{BB962C8B-B14F-4D97-AF65-F5344CB8AC3E}">
        <p14:creationId xmlns:p14="http://schemas.microsoft.com/office/powerpoint/2010/main" val="3049818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EA788DB-4499-4B69-B250-74B88B9BDAB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2BBAA7C-8CA2-44E0-8AC1-935A96EDB9F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09AACFD-61A1-4A6B-A043-68A8A8444358}"/>
              </a:ext>
            </a:extLst>
          </p:cNvPr>
          <p:cNvSpPr>
            <a:spLocks noGrp="1"/>
          </p:cNvSpPr>
          <p:nvPr>
            <p:ph type="dt" sz="half" idx="10"/>
          </p:nvPr>
        </p:nvSpPr>
        <p:spPr/>
        <p:txBody>
          <a:bodyPr/>
          <a:lstStyle/>
          <a:p>
            <a:fld id="{77E66A1B-0C7A-4574-925F-180A89F1668E}" type="datetimeFigureOut">
              <a:rPr lang="en-US" smtClean="0"/>
              <a:t>5/6/2022</a:t>
            </a:fld>
            <a:endParaRPr lang="en-US"/>
          </a:p>
        </p:txBody>
      </p:sp>
      <p:sp>
        <p:nvSpPr>
          <p:cNvPr id="5" name="Footer Placeholder 4">
            <a:extLst>
              <a:ext uri="{FF2B5EF4-FFF2-40B4-BE49-F238E27FC236}">
                <a16:creationId xmlns:a16="http://schemas.microsoft.com/office/drawing/2014/main" id="{024A9605-8A6E-4B66-BF9E-5F5BA6487A4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F0E1044-668F-425A-AA4E-0201D4BFBB71}"/>
              </a:ext>
            </a:extLst>
          </p:cNvPr>
          <p:cNvSpPr>
            <a:spLocks noGrp="1"/>
          </p:cNvSpPr>
          <p:nvPr>
            <p:ph type="sldNum" sz="quarter" idx="12"/>
          </p:nvPr>
        </p:nvSpPr>
        <p:spPr/>
        <p:txBody>
          <a:bodyPr/>
          <a:lstStyle/>
          <a:p>
            <a:fld id="{43D48FA5-1AD7-4AE0-BD5F-D31EC90E3209}" type="slidenum">
              <a:rPr lang="en-US" smtClean="0"/>
              <a:t>‹#›</a:t>
            </a:fld>
            <a:endParaRPr lang="en-US"/>
          </a:p>
        </p:txBody>
      </p:sp>
    </p:spTree>
    <p:extLst>
      <p:ext uri="{BB962C8B-B14F-4D97-AF65-F5344CB8AC3E}">
        <p14:creationId xmlns:p14="http://schemas.microsoft.com/office/powerpoint/2010/main" val="30129210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487B16-3AFC-4857-811D-24D4FBCC9A9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83759FD-5239-4315-AF6A-51660C7B678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FC3009E-15B1-4AE6-9449-47F792CC4B46}"/>
              </a:ext>
            </a:extLst>
          </p:cNvPr>
          <p:cNvSpPr>
            <a:spLocks noGrp="1"/>
          </p:cNvSpPr>
          <p:nvPr>
            <p:ph type="dt" sz="half" idx="10"/>
          </p:nvPr>
        </p:nvSpPr>
        <p:spPr/>
        <p:txBody>
          <a:bodyPr/>
          <a:lstStyle/>
          <a:p>
            <a:fld id="{77E66A1B-0C7A-4574-925F-180A89F1668E}" type="datetimeFigureOut">
              <a:rPr lang="en-US" smtClean="0"/>
              <a:t>5/6/2022</a:t>
            </a:fld>
            <a:endParaRPr lang="en-US"/>
          </a:p>
        </p:txBody>
      </p:sp>
      <p:sp>
        <p:nvSpPr>
          <p:cNvPr id="5" name="Footer Placeholder 4">
            <a:extLst>
              <a:ext uri="{FF2B5EF4-FFF2-40B4-BE49-F238E27FC236}">
                <a16:creationId xmlns:a16="http://schemas.microsoft.com/office/drawing/2014/main" id="{DD48A1C4-33D6-42BD-A7D7-AC641DD2101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E603BFC-F9C5-4E30-B6C7-C04B583C4958}"/>
              </a:ext>
            </a:extLst>
          </p:cNvPr>
          <p:cNvSpPr>
            <a:spLocks noGrp="1"/>
          </p:cNvSpPr>
          <p:nvPr>
            <p:ph type="sldNum" sz="quarter" idx="12"/>
          </p:nvPr>
        </p:nvSpPr>
        <p:spPr/>
        <p:txBody>
          <a:bodyPr/>
          <a:lstStyle/>
          <a:p>
            <a:fld id="{43D48FA5-1AD7-4AE0-BD5F-D31EC90E3209}" type="slidenum">
              <a:rPr lang="en-US" smtClean="0"/>
              <a:t>‹#›</a:t>
            </a:fld>
            <a:endParaRPr lang="en-US"/>
          </a:p>
        </p:txBody>
      </p:sp>
    </p:spTree>
    <p:extLst>
      <p:ext uri="{BB962C8B-B14F-4D97-AF65-F5344CB8AC3E}">
        <p14:creationId xmlns:p14="http://schemas.microsoft.com/office/powerpoint/2010/main" val="19697097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A56371-2BE7-4D1D-9370-7AD790236AF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E4A0CE6-D707-4E14-98D9-80A74608281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174FE6F-2CD4-40CF-8A56-5E1226D02741}"/>
              </a:ext>
            </a:extLst>
          </p:cNvPr>
          <p:cNvSpPr>
            <a:spLocks noGrp="1"/>
          </p:cNvSpPr>
          <p:nvPr>
            <p:ph type="dt" sz="half" idx="10"/>
          </p:nvPr>
        </p:nvSpPr>
        <p:spPr/>
        <p:txBody>
          <a:bodyPr/>
          <a:lstStyle/>
          <a:p>
            <a:fld id="{77E66A1B-0C7A-4574-925F-180A89F1668E}" type="datetimeFigureOut">
              <a:rPr lang="en-US" smtClean="0"/>
              <a:t>5/6/2022</a:t>
            </a:fld>
            <a:endParaRPr lang="en-US"/>
          </a:p>
        </p:txBody>
      </p:sp>
      <p:sp>
        <p:nvSpPr>
          <p:cNvPr id="5" name="Footer Placeholder 4">
            <a:extLst>
              <a:ext uri="{FF2B5EF4-FFF2-40B4-BE49-F238E27FC236}">
                <a16:creationId xmlns:a16="http://schemas.microsoft.com/office/drawing/2014/main" id="{4BAD6BA8-0133-4F1E-BE7B-4713ED352AD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B0795DA-0A96-4A0A-B615-0519C5F63FB2}"/>
              </a:ext>
            </a:extLst>
          </p:cNvPr>
          <p:cNvSpPr>
            <a:spLocks noGrp="1"/>
          </p:cNvSpPr>
          <p:nvPr>
            <p:ph type="sldNum" sz="quarter" idx="12"/>
          </p:nvPr>
        </p:nvSpPr>
        <p:spPr/>
        <p:txBody>
          <a:bodyPr/>
          <a:lstStyle/>
          <a:p>
            <a:fld id="{43D48FA5-1AD7-4AE0-BD5F-D31EC90E3209}" type="slidenum">
              <a:rPr lang="en-US" smtClean="0"/>
              <a:t>‹#›</a:t>
            </a:fld>
            <a:endParaRPr lang="en-US"/>
          </a:p>
        </p:txBody>
      </p:sp>
    </p:spTree>
    <p:extLst>
      <p:ext uri="{BB962C8B-B14F-4D97-AF65-F5344CB8AC3E}">
        <p14:creationId xmlns:p14="http://schemas.microsoft.com/office/powerpoint/2010/main" val="37717866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DE3910-A2B8-4F44-88CF-2094E20BF2B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4C41C59-1B06-4C51-A866-8EAE18AC302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63EA7E2-326F-4032-8B3C-0983C8DA05A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3F680A5-09F9-4A91-97A3-C21123D0C01E}"/>
              </a:ext>
            </a:extLst>
          </p:cNvPr>
          <p:cNvSpPr>
            <a:spLocks noGrp="1"/>
          </p:cNvSpPr>
          <p:nvPr>
            <p:ph type="dt" sz="half" idx="10"/>
          </p:nvPr>
        </p:nvSpPr>
        <p:spPr/>
        <p:txBody>
          <a:bodyPr/>
          <a:lstStyle/>
          <a:p>
            <a:fld id="{77E66A1B-0C7A-4574-925F-180A89F1668E}" type="datetimeFigureOut">
              <a:rPr lang="en-US" smtClean="0"/>
              <a:t>5/6/2022</a:t>
            </a:fld>
            <a:endParaRPr lang="en-US"/>
          </a:p>
        </p:txBody>
      </p:sp>
      <p:sp>
        <p:nvSpPr>
          <p:cNvPr id="6" name="Footer Placeholder 5">
            <a:extLst>
              <a:ext uri="{FF2B5EF4-FFF2-40B4-BE49-F238E27FC236}">
                <a16:creationId xmlns:a16="http://schemas.microsoft.com/office/drawing/2014/main" id="{4D2DD7DA-88AF-4428-9537-79E5D3FF2AB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B7BB001-C475-4EF0-89BF-FF558740D68B}"/>
              </a:ext>
            </a:extLst>
          </p:cNvPr>
          <p:cNvSpPr>
            <a:spLocks noGrp="1"/>
          </p:cNvSpPr>
          <p:nvPr>
            <p:ph type="sldNum" sz="quarter" idx="12"/>
          </p:nvPr>
        </p:nvSpPr>
        <p:spPr/>
        <p:txBody>
          <a:bodyPr/>
          <a:lstStyle/>
          <a:p>
            <a:fld id="{43D48FA5-1AD7-4AE0-BD5F-D31EC90E3209}" type="slidenum">
              <a:rPr lang="en-US" smtClean="0"/>
              <a:t>‹#›</a:t>
            </a:fld>
            <a:endParaRPr lang="en-US"/>
          </a:p>
        </p:txBody>
      </p:sp>
    </p:spTree>
    <p:extLst>
      <p:ext uri="{BB962C8B-B14F-4D97-AF65-F5344CB8AC3E}">
        <p14:creationId xmlns:p14="http://schemas.microsoft.com/office/powerpoint/2010/main" val="39184799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D650D2-0912-42C0-891C-7F94599A6F4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F9A50D1-6596-4538-94C8-E7B29CDDEF5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00D6F38-366B-4F95-9FE5-9E7B1A40E1F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BC761D5-66F5-45D0-83A4-12D1CD9DDB6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B24FCDC-60BC-41A6-89B7-16CA0A7B848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EC3DCB3-843F-44F4-BB25-07619D33FABB}"/>
              </a:ext>
            </a:extLst>
          </p:cNvPr>
          <p:cNvSpPr>
            <a:spLocks noGrp="1"/>
          </p:cNvSpPr>
          <p:nvPr>
            <p:ph type="dt" sz="half" idx="10"/>
          </p:nvPr>
        </p:nvSpPr>
        <p:spPr/>
        <p:txBody>
          <a:bodyPr/>
          <a:lstStyle/>
          <a:p>
            <a:fld id="{77E66A1B-0C7A-4574-925F-180A89F1668E}" type="datetimeFigureOut">
              <a:rPr lang="en-US" smtClean="0"/>
              <a:t>5/6/2022</a:t>
            </a:fld>
            <a:endParaRPr lang="en-US"/>
          </a:p>
        </p:txBody>
      </p:sp>
      <p:sp>
        <p:nvSpPr>
          <p:cNvPr id="8" name="Footer Placeholder 7">
            <a:extLst>
              <a:ext uri="{FF2B5EF4-FFF2-40B4-BE49-F238E27FC236}">
                <a16:creationId xmlns:a16="http://schemas.microsoft.com/office/drawing/2014/main" id="{76306FE9-3B02-4074-B887-DF6B7F6906F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C531B07-0275-42C5-9FA1-D8CC74624A84}"/>
              </a:ext>
            </a:extLst>
          </p:cNvPr>
          <p:cNvSpPr>
            <a:spLocks noGrp="1"/>
          </p:cNvSpPr>
          <p:nvPr>
            <p:ph type="sldNum" sz="quarter" idx="12"/>
          </p:nvPr>
        </p:nvSpPr>
        <p:spPr/>
        <p:txBody>
          <a:bodyPr/>
          <a:lstStyle/>
          <a:p>
            <a:fld id="{43D48FA5-1AD7-4AE0-BD5F-D31EC90E3209}" type="slidenum">
              <a:rPr lang="en-US" smtClean="0"/>
              <a:t>‹#›</a:t>
            </a:fld>
            <a:endParaRPr lang="en-US"/>
          </a:p>
        </p:txBody>
      </p:sp>
    </p:spTree>
    <p:extLst>
      <p:ext uri="{BB962C8B-B14F-4D97-AF65-F5344CB8AC3E}">
        <p14:creationId xmlns:p14="http://schemas.microsoft.com/office/powerpoint/2010/main" val="39545187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E58814-E7F0-48F0-956D-830B46EF0AC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666A19E-2108-4705-869C-C6C0CC28CD2F}"/>
              </a:ext>
            </a:extLst>
          </p:cNvPr>
          <p:cNvSpPr>
            <a:spLocks noGrp="1"/>
          </p:cNvSpPr>
          <p:nvPr>
            <p:ph type="dt" sz="half" idx="10"/>
          </p:nvPr>
        </p:nvSpPr>
        <p:spPr/>
        <p:txBody>
          <a:bodyPr/>
          <a:lstStyle/>
          <a:p>
            <a:fld id="{77E66A1B-0C7A-4574-925F-180A89F1668E}" type="datetimeFigureOut">
              <a:rPr lang="en-US" smtClean="0"/>
              <a:t>5/6/2022</a:t>
            </a:fld>
            <a:endParaRPr lang="en-US"/>
          </a:p>
        </p:txBody>
      </p:sp>
      <p:sp>
        <p:nvSpPr>
          <p:cNvPr id="4" name="Footer Placeholder 3">
            <a:extLst>
              <a:ext uri="{FF2B5EF4-FFF2-40B4-BE49-F238E27FC236}">
                <a16:creationId xmlns:a16="http://schemas.microsoft.com/office/drawing/2014/main" id="{48ECEBF2-A64B-4950-8302-C3470C0AE31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CD39B2C-2567-4403-B88C-076E5E95ABB7}"/>
              </a:ext>
            </a:extLst>
          </p:cNvPr>
          <p:cNvSpPr>
            <a:spLocks noGrp="1"/>
          </p:cNvSpPr>
          <p:nvPr>
            <p:ph type="sldNum" sz="quarter" idx="12"/>
          </p:nvPr>
        </p:nvSpPr>
        <p:spPr/>
        <p:txBody>
          <a:bodyPr/>
          <a:lstStyle/>
          <a:p>
            <a:fld id="{43D48FA5-1AD7-4AE0-BD5F-D31EC90E3209}" type="slidenum">
              <a:rPr lang="en-US" smtClean="0"/>
              <a:t>‹#›</a:t>
            </a:fld>
            <a:endParaRPr lang="en-US"/>
          </a:p>
        </p:txBody>
      </p:sp>
    </p:spTree>
    <p:extLst>
      <p:ext uri="{BB962C8B-B14F-4D97-AF65-F5344CB8AC3E}">
        <p14:creationId xmlns:p14="http://schemas.microsoft.com/office/powerpoint/2010/main" val="40955669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04D8FBC-37F9-481D-A5AB-4349EDAD53BA}"/>
              </a:ext>
            </a:extLst>
          </p:cNvPr>
          <p:cNvSpPr>
            <a:spLocks noGrp="1"/>
          </p:cNvSpPr>
          <p:nvPr>
            <p:ph type="dt" sz="half" idx="10"/>
          </p:nvPr>
        </p:nvSpPr>
        <p:spPr/>
        <p:txBody>
          <a:bodyPr/>
          <a:lstStyle/>
          <a:p>
            <a:fld id="{77E66A1B-0C7A-4574-925F-180A89F1668E}" type="datetimeFigureOut">
              <a:rPr lang="en-US" smtClean="0"/>
              <a:t>5/6/2022</a:t>
            </a:fld>
            <a:endParaRPr lang="en-US"/>
          </a:p>
        </p:txBody>
      </p:sp>
      <p:sp>
        <p:nvSpPr>
          <p:cNvPr id="3" name="Footer Placeholder 2">
            <a:extLst>
              <a:ext uri="{FF2B5EF4-FFF2-40B4-BE49-F238E27FC236}">
                <a16:creationId xmlns:a16="http://schemas.microsoft.com/office/drawing/2014/main" id="{6385BC5A-9518-4FE5-A009-701B868D2BB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FA54685-C4FE-4749-891B-1EC47C072FEB}"/>
              </a:ext>
            </a:extLst>
          </p:cNvPr>
          <p:cNvSpPr>
            <a:spLocks noGrp="1"/>
          </p:cNvSpPr>
          <p:nvPr>
            <p:ph type="sldNum" sz="quarter" idx="12"/>
          </p:nvPr>
        </p:nvSpPr>
        <p:spPr/>
        <p:txBody>
          <a:bodyPr/>
          <a:lstStyle/>
          <a:p>
            <a:fld id="{43D48FA5-1AD7-4AE0-BD5F-D31EC90E3209}" type="slidenum">
              <a:rPr lang="en-US" smtClean="0"/>
              <a:t>‹#›</a:t>
            </a:fld>
            <a:endParaRPr lang="en-US"/>
          </a:p>
        </p:txBody>
      </p:sp>
    </p:spTree>
    <p:extLst>
      <p:ext uri="{BB962C8B-B14F-4D97-AF65-F5344CB8AC3E}">
        <p14:creationId xmlns:p14="http://schemas.microsoft.com/office/powerpoint/2010/main" val="29848389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0EA8AF-9FEC-43FB-87A3-392F319E652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41B095B-0A0D-440C-83C6-ADCEB3CBA37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97DC543-F051-46C7-9479-181BED98669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32D748F-8BBC-4CFA-8FB0-72C7DEF5E56C}"/>
              </a:ext>
            </a:extLst>
          </p:cNvPr>
          <p:cNvSpPr>
            <a:spLocks noGrp="1"/>
          </p:cNvSpPr>
          <p:nvPr>
            <p:ph type="dt" sz="half" idx="10"/>
          </p:nvPr>
        </p:nvSpPr>
        <p:spPr/>
        <p:txBody>
          <a:bodyPr/>
          <a:lstStyle/>
          <a:p>
            <a:fld id="{77E66A1B-0C7A-4574-925F-180A89F1668E}" type="datetimeFigureOut">
              <a:rPr lang="en-US" smtClean="0"/>
              <a:t>5/6/2022</a:t>
            </a:fld>
            <a:endParaRPr lang="en-US"/>
          </a:p>
        </p:txBody>
      </p:sp>
      <p:sp>
        <p:nvSpPr>
          <p:cNvPr id="6" name="Footer Placeholder 5">
            <a:extLst>
              <a:ext uri="{FF2B5EF4-FFF2-40B4-BE49-F238E27FC236}">
                <a16:creationId xmlns:a16="http://schemas.microsoft.com/office/drawing/2014/main" id="{E1641804-A381-4A18-87B8-FAB4109B848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0A3D647-5BE8-406B-88E3-AFFDC5831427}"/>
              </a:ext>
            </a:extLst>
          </p:cNvPr>
          <p:cNvSpPr>
            <a:spLocks noGrp="1"/>
          </p:cNvSpPr>
          <p:nvPr>
            <p:ph type="sldNum" sz="quarter" idx="12"/>
          </p:nvPr>
        </p:nvSpPr>
        <p:spPr/>
        <p:txBody>
          <a:bodyPr/>
          <a:lstStyle/>
          <a:p>
            <a:fld id="{43D48FA5-1AD7-4AE0-BD5F-D31EC90E3209}" type="slidenum">
              <a:rPr lang="en-US" smtClean="0"/>
              <a:t>‹#›</a:t>
            </a:fld>
            <a:endParaRPr lang="en-US"/>
          </a:p>
        </p:txBody>
      </p:sp>
    </p:spTree>
    <p:extLst>
      <p:ext uri="{BB962C8B-B14F-4D97-AF65-F5344CB8AC3E}">
        <p14:creationId xmlns:p14="http://schemas.microsoft.com/office/powerpoint/2010/main" val="21957060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C2E6D4-E115-49CE-A4CF-6A55745E999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2FF3AB8-2D42-4A84-A72A-33A83BB1126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34EC07F-7E4B-424D-B102-AF33817AE4F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8ED3848-F2BA-42A5-8DD0-222BD2F50764}"/>
              </a:ext>
            </a:extLst>
          </p:cNvPr>
          <p:cNvSpPr>
            <a:spLocks noGrp="1"/>
          </p:cNvSpPr>
          <p:nvPr>
            <p:ph type="dt" sz="half" idx="10"/>
          </p:nvPr>
        </p:nvSpPr>
        <p:spPr/>
        <p:txBody>
          <a:bodyPr/>
          <a:lstStyle/>
          <a:p>
            <a:fld id="{77E66A1B-0C7A-4574-925F-180A89F1668E}" type="datetimeFigureOut">
              <a:rPr lang="en-US" smtClean="0"/>
              <a:t>5/6/2022</a:t>
            </a:fld>
            <a:endParaRPr lang="en-US"/>
          </a:p>
        </p:txBody>
      </p:sp>
      <p:sp>
        <p:nvSpPr>
          <p:cNvPr id="6" name="Footer Placeholder 5">
            <a:extLst>
              <a:ext uri="{FF2B5EF4-FFF2-40B4-BE49-F238E27FC236}">
                <a16:creationId xmlns:a16="http://schemas.microsoft.com/office/drawing/2014/main" id="{85AF392B-AB36-4E2A-A814-04BEFF545A3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04C1966-916A-4A83-857F-3EDFABFF9464}"/>
              </a:ext>
            </a:extLst>
          </p:cNvPr>
          <p:cNvSpPr>
            <a:spLocks noGrp="1"/>
          </p:cNvSpPr>
          <p:nvPr>
            <p:ph type="sldNum" sz="quarter" idx="12"/>
          </p:nvPr>
        </p:nvSpPr>
        <p:spPr/>
        <p:txBody>
          <a:bodyPr/>
          <a:lstStyle/>
          <a:p>
            <a:fld id="{43D48FA5-1AD7-4AE0-BD5F-D31EC90E3209}" type="slidenum">
              <a:rPr lang="en-US" smtClean="0"/>
              <a:t>‹#›</a:t>
            </a:fld>
            <a:endParaRPr lang="en-US"/>
          </a:p>
        </p:txBody>
      </p:sp>
    </p:spTree>
    <p:extLst>
      <p:ext uri="{BB962C8B-B14F-4D97-AF65-F5344CB8AC3E}">
        <p14:creationId xmlns:p14="http://schemas.microsoft.com/office/powerpoint/2010/main" val="34770915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0603447-8F4F-423E-9EB5-B33C8AB42DA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BF36844-DB0F-4F4F-BA45-DB81CCCD630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E76885B-ED7E-4C7F-9BEE-CEC386131ED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7E66A1B-0C7A-4574-925F-180A89F1668E}" type="datetimeFigureOut">
              <a:rPr lang="en-US" smtClean="0"/>
              <a:t>5/6/2022</a:t>
            </a:fld>
            <a:endParaRPr lang="en-US"/>
          </a:p>
        </p:txBody>
      </p:sp>
      <p:sp>
        <p:nvSpPr>
          <p:cNvPr id="5" name="Footer Placeholder 4">
            <a:extLst>
              <a:ext uri="{FF2B5EF4-FFF2-40B4-BE49-F238E27FC236}">
                <a16:creationId xmlns:a16="http://schemas.microsoft.com/office/drawing/2014/main" id="{38494C53-C3B7-447D-94FC-0392C4530E2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03C872F-4C56-4C52-8B62-C3C7B2135A1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3D48FA5-1AD7-4AE0-BD5F-D31EC90E3209}" type="slidenum">
              <a:rPr lang="en-US" smtClean="0"/>
              <a:t>‹#›</a:t>
            </a:fld>
            <a:endParaRPr lang="en-US"/>
          </a:p>
        </p:txBody>
      </p:sp>
    </p:spTree>
    <p:extLst>
      <p:ext uri="{BB962C8B-B14F-4D97-AF65-F5344CB8AC3E}">
        <p14:creationId xmlns:p14="http://schemas.microsoft.com/office/powerpoint/2010/main" val="75594469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15.png"/><Relationship Id="rId7" Type="http://schemas.openxmlformats.org/officeDocument/2006/relationships/image" Target="../media/image17.png"/><Relationship Id="rId2" Type="http://schemas.openxmlformats.org/officeDocument/2006/relationships/image" Target="../media/image14.jpg"/><Relationship Id="rId1" Type="http://schemas.openxmlformats.org/officeDocument/2006/relationships/slideLayout" Target="../slideLayouts/slideLayout2.xml"/><Relationship Id="rId6" Type="http://schemas.microsoft.com/office/2007/relationships/hdphoto" Target="../media/hdphoto4.wdp"/><Relationship Id="rId5" Type="http://schemas.openxmlformats.org/officeDocument/2006/relationships/image" Target="../media/image16.png"/><Relationship Id="rId4" Type="http://schemas.microsoft.com/office/2007/relationships/hdphoto" Target="../media/hdphoto3.wdp"/></Relationships>
</file>

<file path=ppt/slides/_rels/slide1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7.jpg"/><Relationship Id="rId5" Type="http://schemas.openxmlformats.org/officeDocument/2006/relationships/image" Target="../media/image6.jpeg"/><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4" Type="http://schemas.microsoft.com/office/2007/relationships/hdphoto" Target="../media/hdphoto2.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D73DA9-736B-4435-9118-99CB1E8DBD09}"/>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084A868A-6BC8-4ADB-8A52-0A3160E00BBE}"/>
              </a:ext>
            </a:extLst>
          </p:cNvPr>
          <p:cNvSpPr>
            <a:spLocks noGrp="1"/>
          </p:cNvSpPr>
          <p:nvPr>
            <p:ph type="subTitle" idx="1"/>
          </p:nvPr>
        </p:nvSpPr>
        <p:spPr/>
        <p:txBody>
          <a:bodyPr/>
          <a:lstStyle/>
          <a:p>
            <a:endParaRPr lang="en-US"/>
          </a:p>
        </p:txBody>
      </p:sp>
      <p:pic>
        <p:nvPicPr>
          <p:cNvPr id="1026" name="Picture 2" descr="Background trẻ em đẹp">
            <a:extLst>
              <a:ext uri="{FF2B5EF4-FFF2-40B4-BE49-F238E27FC236}">
                <a16:creationId xmlns:a16="http://schemas.microsoft.com/office/drawing/2014/main" id="{C7BD6262-429E-47EA-BB4B-FAAD61C8606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96B44178-0726-4BAA-BC07-597ADCA79A60}"/>
              </a:ext>
            </a:extLst>
          </p:cNvPr>
          <p:cNvSpPr txBox="1"/>
          <p:nvPr/>
        </p:nvSpPr>
        <p:spPr>
          <a:xfrm>
            <a:off x="3423684" y="52502"/>
            <a:ext cx="7345990" cy="682549"/>
          </a:xfrm>
          <a:prstGeom prst="rect">
            <a:avLst/>
          </a:prstGeom>
          <a:noFill/>
        </p:spPr>
        <p:txBody>
          <a:bodyPr wrap="square" lIns="66349" tIns="33174" rIns="66349" bIns="33174" rtlCol="0">
            <a:spAutoFit/>
          </a:bodyPr>
          <a:lstStyle/>
          <a:p>
            <a:pPr algn="ctr"/>
            <a:r>
              <a:rPr lang="en-US" sz="2400" b="1" dirty="0">
                <a:solidFill>
                  <a:srgbClr val="0070C0"/>
                </a:solidFill>
                <a:latin typeface="Times New Roman" pitchFamily="18" charset="0"/>
                <a:cs typeface="Times New Roman" pitchFamily="18" charset="0"/>
              </a:rPr>
              <a:t>PHÒNG GIÁO DỤC ĐÀO  TẠO QUẬN LONG BIÊN</a:t>
            </a:r>
          </a:p>
          <a:p>
            <a:pPr algn="ctr"/>
            <a:endParaRPr lang="en-US" sz="1600" b="1" dirty="0">
              <a:solidFill>
                <a:srgbClr val="002060"/>
              </a:solidFill>
              <a:latin typeface="Times New Roman" pitchFamily="18" charset="0"/>
              <a:cs typeface="Times New Roman" pitchFamily="18" charset="0"/>
            </a:endParaRPr>
          </a:p>
        </p:txBody>
      </p:sp>
      <p:sp>
        <p:nvSpPr>
          <p:cNvPr id="6" name="Rectangle 5">
            <a:extLst>
              <a:ext uri="{FF2B5EF4-FFF2-40B4-BE49-F238E27FC236}">
                <a16:creationId xmlns:a16="http://schemas.microsoft.com/office/drawing/2014/main" id="{2E687E73-C657-4040-9B79-80B2D1FEEADE}"/>
              </a:ext>
            </a:extLst>
          </p:cNvPr>
          <p:cNvSpPr/>
          <p:nvPr/>
        </p:nvSpPr>
        <p:spPr>
          <a:xfrm>
            <a:off x="4710222" y="2001838"/>
            <a:ext cx="7481778" cy="1938992"/>
          </a:xfrm>
          <a:prstGeom prst="rect">
            <a:avLst/>
          </a:prstGeom>
        </p:spPr>
        <p:txBody>
          <a:bodyPr wrap="square">
            <a:spAutoFit/>
          </a:bodyPr>
          <a:lstStyle/>
          <a:p>
            <a:pPr algn="ctr"/>
            <a:r>
              <a:rPr lang="en-US" sz="4000" b="1" i="1" dirty="0" err="1">
                <a:solidFill>
                  <a:srgbClr val="FF0000"/>
                </a:solidFill>
                <a:latin typeface="Times New Roman" pitchFamily="18" charset="0"/>
                <a:cs typeface="Times New Roman" pitchFamily="18" charset="0"/>
              </a:rPr>
              <a:t>Chào</a:t>
            </a:r>
            <a:r>
              <a:rPr lang="en-US" sz="4000" b="1" i="1" dirty="0">
                <a:solidFill>
                  <a:srgbClr val="FF0000"/>
                </a:solidFill>
                <a:latin typeface="Times New Roman" pitchFamily="18" charset="0"/>
                <a:cs typeface="Times New Roman" pitchFamily="18" charset="0"/>
              </a:rPr>
              <a:t> </a:t>
            </a:r>
            <a:r>
              <a:rPr lang="en-US" sz="4000" b="1" i="1" dirty="0" err="1">
                <a:solidFill>
                  <a:srgbClr val="FF0000"/>
                </a:solidFill>
                <a:latin typeface="Times New Roman" pitchFamily="18" charset="0"/>
                <a:cs typeface="Times New Roman" pitchFamily="18" charset="0"/>
              </a:rPr>
              <a:t>mừng</a:t>
            </a:r>
            <a:r>
              <a:rPr lang="en-US" sz="4000" b="1" i="1" dirty="0">
                <a:solidFill>
                  <a:srgbClr val="FF0000"/>
                </a:solidFill>
                <a:latin typeface="Times New Roman" pitchFamily="18" charset="0"/>
                <a:cs typeface="Times New Roman" pitchFamily="18" charset="0"/>
              </a:rPr>
              <a:t> </a:t>
            </a:r>
            <a:r>
              <a:rPr lang="en-US" sz="4000" b="1" i="1" dirty="0" err="1">
                <a:solidFill>
                  <a:srgbClr val="FF0000"/>
                </a:solidFill>
                <a:latin typeface="Times New Roman" pitchFamily="18" charset="0"/>
                <a:cs typeface="Times New Roman" pitchFamily="18" charset="0"/>
              </a:rPr>
              <a:t>các</a:t>
            </a:r>
            <a:r>
              <a:rPr lang="en-US" sz="4000" b="1" i="1" dirty="0">
                <a:solidFill>
                  <a:srgbClr val="FF0000"/>
                </a:solidFill>
                <a:latin typeface="Times New Roman" pitchFamily="18" charset="0"/>
                <a:cs typeface="Times New Roman" pitchFamily="18" charset="0"/>
              </a:rPr>
              <a:t> </a:t>
            </a:r>
            <a:r>
              <a:rPr lang="en-US" sz="4000" b="1" i="1" dirty="0" err="1">
                <a:solidFill>
                  <a:srgbClr val="FF0000"/>
                </a:solidFill>
                <a:latin typeface="Times New Roman" pitchFamily="18" charset="0"/>
                <a:cs typeface="Times New Roman" pitchFamily="18" charset="0"/>
              </a:rPr>
              <a:t>em</a:t>
            </a:r>
            <a:r>
              <a:rPr lang="en-US" sz="4000" b="1" i="1" dirty="0">
                <a:solidFill>
                  <a:srgbClr val="FF0000"/>
                </a:solidFill>
                <a:latin typeface="Times New Roman" pitchFamily="18" charset="0"/>
                <a:cs typeface="Times New Roman" pitchFamily="18" charset="0"/>
              </a:rPr>
              <a:t> </a:t>
            </a:r>
            <a:r>
              <a:rPr lang="en-US" sz="4000" b="1" i="1" dirty="0" err="1">
                <a:solidFill>
                  <a:srgbClr val="FF0000"/>
                </a:solidFill>
                <a:latin typeface="Times New Roman" pitchFamily="18" charset="0"/>
                <a:cs typeface="Times New Roman" pitchFamily="18" charset="0"/>
              </a:rPr>
              <a:t>học</a:t>
            </a:r>
            <a:r>
              <a:rPr lang="en-US" sz="4000" b="1" i="1" dirty="0">
                <a:solidFill>
                  <a:srgbClr val="FF0000"/>
                </a:solidFill>
                <a:latin typeface="Times New Roman" pitchFamily="18" charset="0"/>
                <a:cs typeface="Times New Roman" pitchFamily="18" charset="0"/>
              </a:rPr>
              <a:t> </a:t>
            </a:r>
            <a:r>
              <a:rPr lang="en-US" sz="4000" b="1" i="1" dirty="0" err="1">
                <a:solidFill>
                  <a:srgbClr val="FF0000"/>
                </a:solidFill>
                <a:latin typeface="Times New Roman" pitchFamily="18" charset="0"/>
                <a:cs typeface="Times New Roman" pitchFamily="18" charset="0"/>
              </a:rPr>
              <a:t>sinh</a:t>
            </a:r>
            <a:r>
              <a:rPr lang="en-US" sz="4000" b="1" i="1" dirty="0">
                <a:solidFill>
                  <a:srgbClr val="FF0000"/>
                </a:solidFill>
                <a:latin typeface="Times New Roman" pitchFamily="18" charset="0"/>
                <a:cs typeface="Times New Roman" pitchFamily="18" charset="0"/>
              </a:rPr>
              <a:t> </a:t>
            </a:r>
            <a:r>
              <a:rPr lang="en-US" sz="4000" b="1" i="1" dirty="0" err="1">
                <a:solidFill>
                  <a:srgbClr val="FF0000"/>
                </a:solidFill>
                <a:latin typeface="Times New Roman" pitchFamily="18" charset="0"/>
                <a:cs typeface="Times New Roman" pitchFamily="18" charset="0"/>
              </a:rPr>
              <a:t>lớp</a:t>
            </a:r>
            <a:r>
              <a:rPr lang="en-US" sz="4000" b="1" i="1" dirty="0">
                <a:solidFill>
                  <a:srgbClr val="FF0000"/>
                </a:solidFill>
                <a:latin typeface="Times New Roman" pitchFamily="18" charset="0"/>
                <a:cs typeface="Times New Roman" pitchFamily="18" charset="0"/>
              </a:rPr>
              <a:t> 3 </a:t>
            </a:r>
            <a:r>
              <a:rPr lang="en-US" sz="4000" b="1" i="1" dirty="0" err="1">
                <a:solidFill>
                  <a:srgbClr val="FF0000"/>
                </a:solidFill>
                <a:latin typeface="Times New Roman" pitchFamily="18" charset="0"/>
                <a:cs typeface="Times New Roman" pitchFamily="18" charset="0"/>
              </a:rPr>
              <a:t>đã</a:t>
            </a:r>
            <a:r>
              <a:rPr lang="en-US" sz="4000" b="1" i="1" dirty="0">
                <a:solidFill>
                  <a:srgbClr val="FF0000"/>
                </a:solidFill>
                <a:latin typeface="Times New Roman" pitchFamily="18" charset="0"/>
                <a:cs typeface="Times New Roman" pitchFamily="18" charset="0"/>
              </a:rPr>
              <a:t> </a:t>
            </a:r>
            <a:r>
              <a:rPr lang="en-US" sz="4000" b="1" i="1" dirty="0" err="1">
                <a:solidFill>
                  <a:srgbClr val="FF0000"/>
                </a:solidFill>
                <a:latin typeface="Times New Roman" pitchFamily="18" charset="0"/>
                <a:cs typeface="Times New Roman" pitchFamily="18" charset="0"/>
              </a:rPr>
              <a:t>đến</a:t>
            </a:r>
            <a:r>
              <a:rPr lang="en-US" sz="4000" b="1" i="1" dirty="0">
                <a:solidFill>
                  <a:srgbClr val="FF0000"/>
                </a:solidFill>
                <a:latin typeface="Times New Roman" pitchFamily="18" charset="0"/>
                <a:cs typeface="Times New Roman" pitchFamily="18" charset="0"/>
              </a:rPr>
              <a:t> </a:t>
            </a:r>
            <a:r>
              <a:rPr lang="en-US" sz="4000" b="1" i="1" dirty="0" err="1">
                <a:solidFill>
                  <a:srgbClr val="FF0000"/>
                </a:solidFill>
                <a:latin typeface="Times New Roman" pitchFamily="18" charset="0"/>
                <a:cs typeface="Times New Roman" pitchFamily="18" charset="0"/>
              </a:rPr>
              <a:t>với</a:t>
            </a:r>
            <a:r>
              <a:rPr lang="en-US" sz="4000" b="1" i="1" dirty="0">
                <a:solidFill>
                  <a:srgbClr val="FF0000"/>
                </a:solidFill>
                <a:latin typeface="Times New Roman" pitchFamily="18" charset="0"/>
                <a:cs typeface="Times New Roman" pitchFamily="18" charset="0"/>
              </a:rPr>
              <a:t> </a:t>
            </a:r>
            <a:r>
              <a:rPr lang="en-US" sz="4000" b="1" i="1" dirty="0" err="1">
                <a:solidFill>
                  <a:srgbClr val="FF0000"/>
                </a:solidFill>
                <a:latin typeface="Times New Roman" pitchFamily="18" charset="0"/>
                <a:cs typeface="Times New Roman" pitchFamily="18" charset="0"/>
              </a:rPr>
              <a:t>tiết</a:t>
            </a:r>
            <a:r>
              <a:rPr lang="en-US" sz="4000" b="1" i="1" dirty="0">
                <a:solidFill>
                  <a:srgbClr val="FF0000"/>
                </a:solidFill>
                <a:latin typeface="Times New Roman" pitchFamily="18" charset="0"/>
                <a:cs typeface="Times New Roman" pitchFamily="18" charset="0"/>
              </a:rPr>
              <a:t> </a:t>
            </a:r>
            <a:r>
              <a:rPr lang="en-US" sz="4000" b="1" i="1" dirty="0" err="1">
                <a:solidFill>
                  <a:srgbClr val="FF0000"/>
                </a:solidFill>
                <a:latin typeface="Times New Roman" pitchFamily="18" charset="0"/>
                <a:cs typeface="Times New Roman" pitchFamily="18" charset="0"/>
              </a:rPr>
              <a:t>học</a:t>
            </a:r>
            <a:endParaRPr lang="en-US" sz="4000" b="1" i="1" dirty="0">
              <a:solidFill>
                <a:srgbClr val="FF0000"/>
              </a:solidFill>
              <a:latin typeface="Times New Roman" pitchFamily="18" charset="0"/>
              <a:cs typeface="Times New Roman" pitchFamily="18" charset="0"/>
            </a:endParaRPr>
          </a:p>
          <a:p>
            <a:pPr algn="ctr"/>
            <a:r>
              <a:rPr lang="en-US" sz="4000" b="1" i="1" dirty="0" err="1">
                <a:solidFill>
                  <a:srgbClr val="FF0000"/>
                </a:solidFill>
                <a:latin typeface="Times New Roman" pitchFamily="18" charset="0"/>
                <a:cs typeface="Times New Roman" pitchFamily="18" charset="0"/>
              </a:rPr>
              <a:t>Mĩ</a:t>
            </a:r>
            <a:r>
              <a:rPr lang="en-US" sz="4000" b="1" i="1" dirty="0">
                <a:solidFill>
                  <a:srgbClr val="FF0000"/>
                </a:solidFill>
                <a:latin typeface="Times New Roman" pitchFamily="18" charset="0"/>
                <a:cs typeface="Times New Roman" pitchFamily="18" charset="0"/>
              </a:rPr>
              <a:t> </a:t>
            </a:r>
            <a:r>
              <a:rPr lang="en-US" sz="4000" b="1" i="1" dirty="0" err="1">
                <a:solidFill>
                  <a:srgbClr val="FF0000"/>
                </a:solidFill>
                <a:latin typeface="Times New Roman" pitchFamily="18" charset="0"/>
                <a:cs typeface="Times New Roman" pitchFamily="18" charset="0"/>
              </a:rPr>
              <a:t>Thuật</a:t>
            </a:r>
            <a:r>
              <a:rPr lang="en-US" sz="4000" b="1" i="1" dirty="0">
                <a:solidFill>
                  <a:srgbClr val="FF0000"/>
                </a:solidFill>
                <a:latin typeface="Times New Roman" pitchFamily="18" charset="0"/>
                <a:cs typeface="Times New Roman" pitchFamily="18" charset="0"/>
              </a:rPr>
              <a:t> </a:t>
            </a:r>
            <a:r>
              <a:rPr lang="en-US" sz="4000" b="1" i="1" dirty="0" err="1">
                <a:solidFill>
                  <a:srgbClr val="FF0000"/>
                </a:solidFill>
                <a:latin typeface="Times New Roman" pitchFamily="18" charset="0"/>
                <a:cs typeface="Times New Roman" pitchFamily="18" charset="0"/>
              </a:rPr>
              <a:t>ngày</a:t>
            </a:r>
            <a:r>
              <a:rPr lang="en-US" sz="4000" b="1" i="1" dirty="0">
                <a:solidFill>
                  <a:srgbClr val="FF0000"/>
                </a:solidFill>
                <a:latin typeface="Times New Roman" pitchFamily="18" charset="0"/>
                <a:cs typeface="Times New Roman" pitchFamily="18" charset="0"/>
              </a:rPr>
              <a:t> </a:t>
            </a:r>
            <a:r>
              <a:rPr lang="en-US" sz="4000" b="1" i="1" dirty="0" err="1">
                <a:solidFill>
                  <a:srgbClr val="FF0000"/>
                </a:solidFill>
                <a:latin typeface="Times New Roman" pitchFamily="18" charset="0"/>
                <a:cs typeface="Times New Roman" pitchFamily="18" charset="0"/>
              </a:rPr>
              <a:t>hôm</a:t>
            </a:r>
            <a:r>
              <a:rPr lang="en-US" sz="4000" b="1" i="1" dirty="0">
                <a:solidFill>
                  <a:srgbClr val="FF0000"/>
                </a:solidFill>
                <a:latin typeface="Times New Roman" pitchFamily="18" charset="0"/>
                <a:cs typeface="Times New Roman" pitchFamily="18" charset="0"/>
              </a:rPr>
              <a:t> nay!</a:t>
            </a:r>
          </a:p>
        </p:txBody>
      </p:sp>
    </p:spTree>
    <p:extLst>
      <p:ext uri="{BB962C8B-B14F-4D97-AF65-F5344CB8AC3E}">
        <p14:creationId xmlns:p14="http://schemas.microsoft.com/office/powerpoint/2010/main" val="12007151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FD6C84E-324E-409B-AF02-33C9FE02FB3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0486" y="1368651"/>
            <a:ext cx="3819391" cy="493465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a:extLst>
              <a:ext uri="{FF2B5EF4-FFF2-40B4-BE49-F238E27FC236}">
                <a16:creationId xmlns:a16="http://schemas.microsoft.com/office/drawing/2014/main" id="{48925DC8-3857-4E67-8865-8F778920A74B}"/>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sharpenSoften amount="50000"/>
                    </a14:imgEffect>
                    <a14:imgEffect>
                      <a14:saturation sat="200000"/>
                    </a14:imgEffect>
                  </a14:imgLayer>
                </a14:imgProps>
              </a:ext>
              <a:ext uri="{28A0092B-C50C-407E-A947-70E740481C1C}">
                <a14:useLocalDpi xmlns:a14="http://schemas.microsoft.com/office/drawing/2010/main" val="0"/>
              </a:ext>
            </a:extLst>
          </a:blip>
          <a:srcRect t="6068" b="9157"/>
          <a:stretch/>
        </p:blipFill>
        <p:spPr>
          <a:xfrm>
            <a:off x="4408871" y="1368651"/>
            <a:ext cx="4159217" cy="234046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a:extLst>
              <a:ext uri="{FF2B5EF4-FFF2-40B4-BE49-F238E27FC236}">
                <a16:creationId xmlns:a16="http://schemas.microsoft.com/office/drawing/2014/main" id="{20257495-0147-410A-82ED-BD4E185CB435}"/>
              </a:ext>
            </a:extLst>
          </p:cNvPr>
          <p:cNvPicPr>
            <a:picLocks noChangeAspect="1"/>
          </p:cNvPicPr>
          <p:nvPr/>
        </p:nvPicPr>
        <p:blipFill>
          <a:blip r:embed="rId5" cstate="print">
            <a:extLst>
              <a:ext uri="{BEBA8EAE-BF5A-486C-A8C5-ECC9F3942E4B}">
                <a14:imgProps xmlns:a14="http://schemas.microsoft.com/office/drawing/2010/main">
                  <a14:imgLayer r:embed="rId6">
                    <a14:imgEffect>
                      <a14:sharpenSoften amount="500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4408871" y="3963745"/>
            <a:ext cx="4159217" cy="233956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a:extLst>
              <a:ext uri="{FF2B5EF4-FFF2-40B4-BE49-F238E27FC236}">
                <a16:creationId xmlns:a16="http://schemas.microsoft.com/office/drawing/2014/main" id="{6D09379B-B9D2-4441-8F27-A8FC6337DCF4}"/>
              </a:ext>
            </a:extLst>
          </p:cNvPr>
          <p:cNvPicPr>
            <a:picLocks noChangeAspect="1"/>
          </p:cNvPicPr>
          <p:nvPr/>
        </p:nvPicPr>
        <p:blipFill rotWithShape="1">
          <a:blip r:embed="rId7">
            <a:extLst>
              <a:ext uri="{BEBA8EAE-BF5A-486C-A8C5-ECC9F3942E4B}">
                <a14:imgProps xmlns:a14="http://schemas.microsoft.com/office/drawing/2010/main">
                  <a14:imgLayer r:embed="rId8">
                    <a14:imgEffect>
                      <a14:sharpenSoften amount="50000"/>
                    </a14:imgEffect>
                  </a14:imgLayer>
                </a14:imgProps>
              </a:ext>
              <a:ext uri="{28A0092B-C50C-407E-A947-70E740481C1C}">
                <a14:useLocalDpi xmlns:a14="http://schemas.microsoft.com/office/drawing/2010/main" val="0"/>
              </a:ext>
            </a:extLst>
          </a:blip>
          <a:srcRect l="27089" r="26713"/>
          <a:stretch/>
        </p:blipFill>
        <p:spPr>
          <a:xfrm>
            <a:off x="8809146" y="1368651"/>
            <a:ext cx="3039563" cy="493465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TextBox 8">
            <a:extLst>
              <a:ext uri="{FF2B5EF4-FFF2-40B4-BE49-F238E27FC236}">
                <a16:creationId xmlns:a16="http://schemas.microsoft.com/office/drawing/2014/main" id="{D2E94B43-E3C1-4AA4-ADF3-14E8809B9730}"/>
              </a:ext>
            </a:extLst>
          </p:cNvPr>
          <p:cNvSpPr txBox="1"/>
          <p:nvPr/>
        </p:nvSpPr>
        <p:spPr>
          <a:xfrm>
            <a:off x="1616765" y="231529"/>
            <a:ext cx="6096000" cy="646331"/>
          </a:xfrm>
          <a:prstGeom prst="rect">
            <a:avLst/>
          </a:prstGeom>
          <a:noFill/>
        </p:spPr>
        <p:txBody>
          <a:bodyPr wrap="square">
            <a:spAutoFit/>
          </a:bodyPr>
          <a:lstStyle/>
          <a:p>
            <a:pPr algn="ctr">
              <a:spcBef>
                <a:spcPct val="0"/>
              </a:spcBef>
              <a:buFontTx/>
              <a:buNone/>
            </a:pPr>
            <a:r>
              <a:rPr lang="en-US" altLang="en-US" sz="3600" b="1" i="1" dirty="0" err="1">
                <a:solidFill>
                  <a:srgbClr val="C00000"/>
                </a:solidFill>
                <a:latin typeface="Times New Roman" panose="02020603050405020304" pitchFamily="18" charset="0"/>
                <a:cs typeface="Times New Roman" panose="02020603050405020304" pitchFamily="18" charset="0"/>
              </a:rPr>
              <a:t>Sản</a:t>
            </a:r>
            <a:r>
              <a:rPr lang="en-US" altLang="en-US" sz="3600" b="1" i="1" dirty="0">
                <a:solidFill>
                  <a:srgbClr val="C00000"/>
                </a:solidFill>
                <a:latin typeface="Times New Roman" panose="02020603050405020304" pitchFamily="18" charset="0"/>
                <a:cs typeface="Times New Roman" panose="02020603050405020304" pitchFamily="18" charset="0"/>
              </a:rPr>
              <a:t> </a:t>
            </a:r>
            <a:r>
              <a:rPr lang="en-US" altLang="en-US" sz="3600" b="1" i="1" dirty="0" err="1">
                <a:solidFill>
                  <a:srgbClr val="C00000"/>
                </a:solidFill>
                <a:latin typeface="Times New Roman" panose="02020603050405020304" pitchFamily="18" charset="0"/>
                <a:cs typeface="Times New Roman" panose="02020603050405020304" pitchFamily="18" charset="0"/>
              </a:rPr>
              <a:t>phẩm</a:t>
            </a:r>
            <a:r>
              <a:rPr lang="en-US" altLang="en-US" sz="3600" b="1" i="1" dirty="0">
                <a:solidFill>
                  <a:srgbClr val="C00000"/>
                </a:solidFill>
                <a:latin typeface="Times New Roman" panose="02020603050405020304" pitchFamily="18" charset="0"/>
                <a:cs typeface="Times New Roman" panose="02020603050405020304" pitchFamily="18" charset="0"/>
              </a:rPr>
              <a:t>  </a:t>
            </a:r>
            <a:r>
              <a:rPr lang="en-US" altLang="en-US" sz="3600" b="1" i="1" dirty="0" err="1">
                <a:solidFill>
                  <a:srgbClr val="C00000"/>
                </a:solidFill>
                <a:latin typeface="Times New Roman" panose="02020603050405020304" pitchFamily="18" charset="0"/>
                <a:cs typeface="Times New Roman" panose="02020603050405020304" pitchFamily="18" charset="0"/>
              </a:rPr>
              <a:t>tham</a:t>
            </a:r>
            <a:r>
              <a:rPr lang="en-US" altLang="en-US" sz="3600" b="1" i="1" dirty="0">
                <a:solidFill>
                  <a:srgbClr val="C00000"/>
                </a:solidFill>
                <a:latin typeface="Times New Roman" panose="02020603050405020304" pitchFamily="18" charset="0"/>
                <a:cs typeface="Times New Roman" panose="02020603050405020304" pitchFamily="18" charset="0"/>
              </a:rPr>
              <a:t> </a:t>
            </a:r>
            <a:r>
              <a:rPr lang="en-US" altLang="en-US" sz="3600" b="1" i="1" dirty="0" err="1">
                <a:solidFill>
                  <a:srgbClr val="C00000"/>
                </a:solidFill>
                <a:latin typeface="Times New Roman" panose="02020603050405020304" pitchFamily="18" charset="0"/>
                <a:cs typeface="Times New Roman" panose="02020603050405020304" pitchFamily="18" charset="0"/>
              </a:rPr>
              <a:t>khảo</a:t>
            </a:r>
            <a:endParaRPr lang="en-US" altLang="en-US" sz="3600" b="1" i="1" dirty="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913209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Bộ hình nền &amp;quot;Hoạt hình siêu dễ thương 2&amp;quot; chất lượng cao cho Powerpoint">
            <a:extLst>
              <a:ext uri="{FF2B5EF4-FFF2-40B4-BE49-F238E27FC236}">
                <a16:creationId xmlns:a16="http://schemas.microsoft.com/office/drawing/2014/main" id="{E1D3BB5A-0711-437A-9A72-E8F821D5F31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8642A3CA-175E-44DD-A260-A5626A72BA37}"/>
              </a:ext>
            </a:extLst>
          </p:cNvPr>
          <p:cNvSpPr/>
          <p:nvPr/>
        </p:nvSpPr>
        <p:spPr>
          <a:xfrm>
            <a:off x="2679404" y="1913861"/>
            <a:ext cx="7081284" cy="2158517"/>
          </a:xfrm>
          <a:prstGeom prst="rect">
            <a:avLst/>
          </a:prstGeom>
        </p:spPr>
        <p:txBody>
          <a:bodyPr wrap="square" lIns="49762" tIns="24881" rIns="49762" bIns="24881">
            <a:spAutoFit/>
          </a:bodyPr>
          <a:lstStyle/>
          <a:p>
            <a:pPr algn="ctr"/>
            <a:r>
              <a:rPr lang="en-GB" sz="3600" b="1" dirty="0">
                <a:solidFill>
                  <a:srgbClr val="0070C0"/>
                </a:solidFill>
                <a:latin typeface="Times New Roman" pitchFamily="18" charset="0"/>
                <a:cs typeface="Times New Roman" pitchFamily="18" charset="0"/>
              </a:rPr>
              <a:t>THỰC HÀNH - SÁNG TẠO</a:t>
            </a:r>
          </a:p>
          <a:p>
            <a:pPr algn="ctr"/>
            <a:r>
              <a:rPr lang="en-US" sz="3600" b="1" dirty="0">
                <a:solidFill>
                  <a:srgbClr val="0070C0"/>
                </a:solidFill>
                <a:latin typeface="Times New Roman" pitchFamily="18" charset="0"/>
                <a:cs typeface="Times New Roman" pitchFamily="18" charset="0"/>
              </a:rPr>
              <a:t>C</a:t>
            </a:r>
            <a:r>
              <a:rPr lang="vi-VN" sz="3600" b="1" dirty="0">
                <a:solidFill>
                  <a:srgbClr val="0070C0"/>
                </a:solidFill>
                <a:latin typeface="Times New Roman" pitchFamily="18" charset="0"/>
                <a:cs typeface="Times New Roman" pitchFamily="18" charset="0"/>
              </a:rPr>
              <a:t>họn trang phục </a:t>
            </a:r>
            <a:r>
              <a:rPr lang="en-US" sz="3600" b="1" dirty="0" err="1">
                <a:solidFill>
                  <a:srgbClr val="0070C0"/>
                </a:solidFill>
                <a:latin typeface="Times New Roman" pitchFamily="18" charset="0"/>
                <a:cs typeface="Times New Roman" pitchFamily="18" charset="0"/>
              </a:rPr>
              <a:t>thực</a:t>
            </a:r>
            <a:r>
              <a:rPr lang="en-US" sz="3600" b="1" dirty="0">
                <a:solidFill>
                  <a:srgbClr val="0070C0"/>
                </a:solidFill>
                <a:latin typeface="Times New Roman" pitchFamily="18" charset="0"/>
                <a:cs typeface="Times New Roman" pitchFamily="18" charset="0"/>
              </a:rPr>
              <a:t> </a:t>
            </a:r>
            <a:r>
              <a:rPr lang="en-US" sz="3600" b="1" dirty="0" err="1">
                <a:solidFill>
                  <a:srgbClr val="0070C0"/>
                </a:solidFill>
                <a:latin typeface="Times New Roman" pitchFamily="18" charset="0"/>
                <a:cs typeface="Times New Roman" pitchFamily="18" charset="0"/>
              </a:rPr>
              <a:t>hành</a:t>
            </a:r>
            <a:r>
              <a:rPr lang="en-US" sz="3600" b="1" dirty="0">
                <a:solidFill>
                  <a:srgbClr val="0070C0"/>
                </a:solidFill>
                <a:latin typeface="Times New Roman" pitchFamily="18" charset="0"/>
                <a:cs typeface="Times New Roman" pitchFamily="18" charset="0"/>
              </a:rPr>
              <a:t> </a:t>
            </a:r>
            <a:r>
              <a:rPr lang="vi-VN" sz="3600" b="1" dirty="0">
                <a:solidFill>
                  <a:srgbClr val="0070C0"/>
                </a:solidFill>
                <a:latin typeface="Times New Roman" pitchFamily="18" charset="0"/>
                <a:cs typeface="Times New Roman" pitchFamily="18" charset="0"/>
              </a:rPr>
              <a:t>phù hợp</a:t>
            </a:r>
            <a:r>
              <a:rPr lang="en-US" sz="3600" b="1" dirty="0">
                <a:solidFill>
                  <a:srgbClr val="0070C0"/>
                </a:solidFill>
                <a:latin typeface="Times New Roman" pitchFamily="18" charset="0"/>
                <a:cs typeface="Times New Roman" pitchFamily="18" charset="0"/>
              </a:rPr>
              <a:t> </a:t>
            </a:r>
            <a:r>
              <a:rPr lang="vi-VN" sz="3600" b="1" dirty="0">
                <a:solidFill>
                  <a:srgbClr val="0070C0"/>
                </a:solidFill>
                <a:latin typeface="Times New Roman" pitchFamily="18" charset="0"/>
                <a:cs typeface="Times New Roman" pitchFamily="18" charset="0"/>
              </a:rPr>
              <a:t>theo ý thích.</a:t>
            </a:r>
          </a:p>
          <a:p>
            <a:pPr algn="ctr"/>
            <a:endParaRPr lang="en-GB" sz="2900" b="1" dirty="0">
              <a:solidFill>
                <a:schemeClr val="bg1"/>
              </a:solidFill>
              <a:latin typeface="Times New Roman" pitchFamily="18" charset="0"/>
              <a:cs typeface="Times New Roman" pitchFamily="18" charset="0"/>
            </a:endParaRPr>
          </a:p>
        </p:txBody>
      </p:sp>
    </p:spTree>
    <p:extLst>
      <p:ext uri="{BB962C8B-B14F-4D97-AF65-F5344CB8AC3E}">
        <p14:creationId xmlns:p14="http://schemas.microsoft.com/office/powerpoint/2010/main" val="18263976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A27061-C088-4E2D-A43A-B8395C747210}"/>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5A2CEE91-8975-4816-8990-281D7DFB906A}"/>
              </a:ext>
            </a:extLst>
          </p:cNvPr>
          <p:cNvSpPr>
            <a:spLocks noGrp="1"/>
          </p:cNvSpPr>
          <p:nvPr>
            <p:ph idx="1"/>
          </p:nvPr>
        </p:nvSpPr>
        <p:spPr/>
        <p:txBody>
          <a:bodyPr/>
          <a:lstStyle/>
          <a:p>
            <a:endParaRPr lang="en-US"/>
          </a:p>
        </p:txBody>
      </p:sp>
      <p:pic>
        <p:nvPicPr>
          <p:cNvPr id="9218" name="Picture 2" descr="99+ Background Powerpoint Đẹp cho bài thuyết trình chuyên nghiệp | Hình  nền, Hình ảnh, Hình">
            <a:extLst>
              <a:ext uri="{FF2B5EF4-FFF2-40B4-BE49-F238E27FC236}">
                <a16:creationId xmlns:a16="http://schemas.microsoft.com/office/drawing/2014/main" id="{0227B1B0-ABE2-4E57-9C62-188F5107927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E9EB95F6-C13D-462F-BA7B-CFDA8C37BBFC}"/>
              </a:ext>
            </a:extLst>
          </p:cNvPr>
          <p:cNvSpPr/>
          <p:nvPr/>
        </p:nvSpPr>
        <p:spPr>
          <a:xfrm>
            <a:off x="3401902" y="378914"/>
            <a:ext cx="7510278" cy="604246"/>
          </a:xfrm>
          <a:prstGeom prst="rect">
            <a:avLst/>
          </a:prstGeom>
        </p:spPr>
        <p:txBody>
          <a:bodyPr wrap="square" lIns="49762" tIns="24881" rIns="49762" bIns="24881">
            <a:spAutoFit/>
          </a:bodyPr>
          <a:lstStyle/>
          <a:p>
            <a:pPr algn="ctr"/>
            <a:r>
              <a:rPr lang="en-GB" sz="3600" b="1" dirty="0">
                <a:solidFill>
                  <a:srgbClr val="FF0000"/>
                </a:solidFill>
                <a:latin typeface="Times New Roman" pitchFamily="18" charset="0"/>
                <a:cs typeface="Times New Roman" pitchFamily="18" charset="0"/>
              </a:rPr>
              <a:t> </a:t>
            </a:r>
            <a:r>
              <a:rPr lang="en-GB" sz="3200" b="1" dirty="0">
                <a:solidFill>
                  <a:srgbClr val="FF0000"/>
                </a:solidFill>
                <a:latin typeface="Times New Roman" panose="02020603050405020304" pitchFamily="18" charset="0"/>
                <a:cs typeface="Times New Roman" panose="02020603050405020304" pitchFamily="18" charset="0"/>
              </a:rPr>
              <a:t>4. PHÂN TÍCH- ĐÁNH GIÁ</a:t>
            </a:r>
          </a:p>
        </p:txBody>
      </p:sp>
      <p:sp>
        <p:nvSpPr>
          <p:cNvPr id="7" name="矩形 3">
            <a:extLst>
              <a:ext uri="{FF2B5EF4-FFF2-40B4-BE49-F238E27FC236}">
                <a16:creationId xmlns:a16="http://schemas.microsoft.com/office/drawing/2014/main" id="{CD8F1217-C111-44E5-AA34-9D7E536898C0}"/>
              </a:ext>
            </a:extLst>
          </p:cNvPr>
          <p:cNvSpPr/>
          <p:nvPr/>
        </p:nvSpPr>
        <p:spPr>
          <a:xfrm>
            <a:off x="3634046" y="983160"/>
            <a:ext cx="7676707" cy="2020018"/>
          </a:xfrm>
          <a:prstGeom prst="rect">
            <a:avLst/>
          </a:prstGeom>
          <a:ln>
            <a:solidFill>
              <a:schemeClr val="bg1"/>
            </a:solidFill>
          </a:ln>
        </p:spPr>
        <p:style>
          <a:lnRef idx="2">
            <a:schemeClr val="accent5"/>
          </a:lnRef>
          <a:fillRef idx="1">
            <a:schemeClr val="lt1"/>
          </a:fillRef>
          <a:effectRef idx="0">
            <a:schemeClr val="accent5"/>
          </a:effectRef>
          <a:fontRef idx="minor">
            <a:schemeClr val="dk1"/>
          </a:fontRef>
        </p:style>
        <p:txBody>
          <a:bodyPr wrap="square" lIns="49762" tIns="24881" rIns="49762" bIns="24881">
            <a:spAutoFit/>
          </a:bodyPr>
          <a:lstStyle/>
          <a:p>
            <a:pPr algn="ctr"/>
            <a:r>
              <a:rPr lang="en-GB" sz="3200" dirty="0" err="1">
                <a:solidFill>
                  <a:srgbClr val="0000FF"/>
                </a:solidFill>
                <a:latin typeface="Times New Roman" pitchFamily="18" charset="0"/>
                <a:cs typeface="Times New Roman" pitchFamily="18" charset="0"/>
              </a:rPr>
              <a:t>Em</a:t>
            </a:r>
            <a:r>
              <a:rPr lang="en-GB" sz="3200" dirty="0">
                <a:solidFill>
                  <a:srgbClr val="0000FF"/>
                </a:solidFill>
                <a:latin typeface="Times New Roman" pitchFamily="18" charset="0"/>
                <a:cs typeface="Times New Roman" pitchFamily="18" charset="0"/>
              </a:rPr>
              <a:t> </a:t>
            </a:r>
            <a:r>
              <a:rPr lang="en-GB" sz="3200" dirty="0" err="1">
                <a:solidFill>
                  <a:srgbClr val="0000FF"/>
                </a:solidFill>
                <a:latin typeface="Times New Roman" pitchFamily="18" charset="0"/>
                <a:cs typeface="Times New Roman" pitchFamily="18" charset="0"/>
              </a:rPr>
              <a:t>hãy</a:t>
            </a:r>
            <a:r>
              <a:rPr lang="en-GB" sz="3200" dirty="0">
                <a:solidFill>
                  <a:srgbClr val="0000FF"/>
                </a:solidFill>
                <a:latin typeface="Times New Roman" pitchFamily="18" charset="0"/>
                <a:cs typeface="Times New Roman" pitchFamily="18" charset="0"/>
              </a:rPr>
              <a:t> chia </a:t>
            </a:r>
            <a:r>
              <a:rPr lang="en-GB" sz="3200" dirty="0" err="1">
                <a:solidFill>
                  <a:srgbClr val="0000FF"/>
                </a:solidFill>
                <a:latin typeface="Times New Roman" pitchFamily="18" charset="0"/>
                <a:cs typeface="Times New Roman" pitchFamily="18" charset="0"/>
              </a:rPr>
              <a:t>sẻ</a:t>
            </a:r>
            <a:r>
              <a:rPr lang="en-GB" sz="3200" dirty="0">
                <a:solidFill>
                  <a:srgbClr val="0000FF"/>
                </a:solidFill>
                <a:latin typeface="Times New Roman" pitchFamily="18" charset="0"/>
                <a:cs typeface="Times New Roman" pitchFamily="18" charset="0"/>
              </a:rPr>
              <a:t> </a:t>
            </a:r>
            <a:r>
              <a:rPr lang="en-GB" sz="3200" dirty="0" err="1">
                <a:solidFill>
                  <a:srgbClr val="0000FF"/>
                </a:solidFill>
                <a:latin typeface="Times New Roman" pitchFamily="18" charset="0"/>
                <a:cs typeface="Times New Roman" pitchFamily="18" charset="0"/>
              </a:rPr>
              <a:t>sản</a:t>
            </a:r>
            <a:r>
              <a:rPr lang="en-GB" sz="3200" dirty="0">
                <a:solidFill>
                  <a:srgbClr val="0000FF"/>
                </a:solidFill>
                <a:latin typeface="Times New Roman" pitchFamily="18" charset="0"/>
                <a:cs typeface="Times New Roman" pitchFamily="18" charset="0"/>
              </a:rPr>
              <a:t> </a:t>
            </a:r>
            <a:r>
              <a:rPr lang="en-GB" sz="3200" dirty="0" err="1">
                <a:solidFill>
                  <a:srgbClr val="0000FF"/>
                </a:solidFill>
                <a:latin typeface="Times New Roman" pitchFamily="18" charset="0"/>
                <a:cs typeface="Times New Roman" pitchFamily="18" charset="0"/>
              </a:rPr>
              <a:t>phẩm</a:t>
            </a:r>
            <a:r>
              <a:rPr lang="en-GB" sz="3200" dirty="0">
                <a:solidFill>
                  <a:srgbClr val="0000FF"/>
                </a:solidFill>
                <a:latin typeface="Times New Roman" pitchFamily="18" charset="0"/>
                <a:cs typeface="Times New Roman" pitchFamily="18" charset="0"/>
              </a:rPr>
              <a:t> </a:t>
            </a:r>
            <a:r>
              <a:rPr lang="en-GB" sz="3200" dirty="0" err="1">
                <a:solidFill>
                  <a:srgbClr val="0000FF"/>
                </a:solidFill>
                <a:latin typeface="Times New Roman" pitchFamily="18" charset="0"/>
                <a:cs typeface="Times New Roman" pitchFamily="18" charset="0"/>
              </a:rPr>
              <a:t>đến</a:t>
            </a:r>
            <a:r>
              <a:rPr lang="en-GB" sz="3200" dirty="0">
                <a:solidFill>
                  <a:srgbClr val="0000FF"/>
                </a:solidFill>
                <a:latin typeface="Times New Roman" pitchFamily="18" charset="0"/>
                <a:cs typeface="Times New Roman" pitchFamily="18" charset="0"/>
              </a:rPr>
              <a:t> </a:t>
            </a:r>
            <a:r>
              <a:rPr lang="en-GB" sz="3200" dirty="0" err="1">
                <a:solidFill>
                  <a:srgbClr val="0000FF"/>
                </a:solidFill>
                <a:latin typeface="Times New Roman" pitchFamily="18" charset="0"/>
                <a:cs typeface="Times New Roman" pitchFamily="18" charset="0"/>
              </a:rPr>
              <a:t>người</a:t>
            </a:r>
            <a:r>
              <a:rPr lang="en-GB" sz="3200" dirty="0">
                <a:solidFill>
                  <a:srgbClr val="0000FF"/>
                </a:solidFill>
                <a:latin typeface="Times New Roman" pitchFamily="18" charset="0"/>
                <a:cs typeface="Times New Roman" pitchFamily="18" charset="0"/>
              </a:rPr>
              <a:t> </a:t>
            </a:r>
            <a:r>
              <a:rPr lang="en-GB" sz="3200" dirty="0" err="1">
                <a:solidFill>
                  <a:srgbClr val="0000FF"/>
                </a:solidFill>
                <a:latin typeface="Times New Roman" pitchFamily="18" charset="0"/>
                <a:cs typeface="Times New Roman" pitchFamily="18" charset="0"/>
              </a:rPr>
              <a:t>thân,bạn</a:t>
            </a:r>
            <a:r>
              <a:rPr lang="en-GB" sz="3200" dirty="0">
                <a:solidFill>
                  <a:srgbClr val="0000FF"/>
                </a:solidFill>
                <a:latin typeface="Times New Roman" pitchFamily="18" charset="0"/>
                <a:cs typeface="Times New Roman" pitchFamily="18" charset="0"/>
              </a:rPr>
              <a:t> </a:t>
            </a:r>
            <a:r>
              <a:rPr lang="en-GB" sz="3200" dirty="0" err="1">
                <a:solidFill>
                  <a:srgbClr val="0000FF"/>
                </a:solidFill>
                <a:latin typeface="Times New Roman" pitchFamily="18" charset="0"/>
                <a:cs typeface="Times New Roman" pitchFamily="18" charset="0"/>
              </a:rPr>
              <a:t>bè</a:t>
            </a:r>
            <a:r>
              <a:rPr lang="en-GB" sz="3200" dirty="0">
                <a:solidFill>
                  <a:srgbClr val="0000FF"/>
                </a:solidFill>
                <a:latin typeface="Times New Roman" pitchFamily="18" charset="0"/>
                <a:cs typeface="Times New Roman" pitchFamily="18" charset="0"/>
              </a:rPr>
              <a:t> </a:t>
            </a:r>
            <a:r>
              <a:rPr lang="en-GB" sz="3200" dirty="0" err="1">
                <a:solidFill>
                  <a:srgbClr val="0000FF"/>
                </a:solidFill>
                <a:latin typeface="Times New Roman" pitchFamily="18" charset="0"/>
                <a:cs typeface="Times New Roman" pitchFamily="18" charset="0"/>
              </a:rPr>
              <a:t>và</a:t>
            </a:r>
            <a:r>
              <a:rPr lang="en-GB" sz="3200" dirty="0">
                <a:solidFill>
                  <a:srgbClr val="0000FF"/>
                </a:solidFill>
                <a:latin typeface="Times New Roman" pitchFamily="18" charset="0"/>
                <a:cs typeface="Times New Roman" pitchFamily="18" charset="0"/>
              </a:rPr>
              <a:t> </a:t>
            </a:r>
            <a:r>
              <a:rPr lang="en-GB" sz="3200" dirty="0" err="1">
                <a:solidFill>
                  <a:srgbClr val="0000FF"/>
                </a:solidFill>
                <a:latin typeface="Times New Roman" pitchFamily="18" charset="0"/>
                <a:cs typeface="Times New Roman" pitchFamily="18" charset="0"/>
              </a:rPr>
              <a:t>thầy</a:t>
            </a:r>
            <a:r>
              <a:rPr lang="en-GB" sz="3200" dirty="0">
                <a:solidFill>
                  <a:srgbClr val="0000FF"/>
                </a:solidFill>
                <a:latin typeface="Times New Roman" pitchFamily="18" charset="0"/>
                <a:cs typeface="Times New Roman" pitchFamily="18" charset="0"/>
              </a:rPr>
              <a:t> </a:t>
            </a:r>
            <a:r>
              <a:rPr lang="en-GB" sz="3200" dirty="0" err="1">
                <a:solidFill>
                  <a:srgbClr val="0000FF"/>
                </a:solidFill>
                <a:latin typeface="Times New Roman" pitchFamily="18" charset="0"/>
                <a:cs typeface="Times New Roman" pitchFamily="18" charset="0"/>
              </a:rPr>
              <a:t>cô</a:t>
            </a:r>
            <a:r>
              <a:rPr lang="en-GB" sz="3200" dirty="0">
                <a:solidFill>
                  <a:srgbClr val="0000FF"/>
                </a:solidFill>
                <a:latin typeface="Times New Roman" pitchFamily="18" charset="0"/>
                <a:cs typeface="Times New Roman" pitchFamily="18" charset="0"/>
              </a:rPr>
              <a:t>.</a:t>
            </a:r>
          </a:p>
          <a:p>
            <a:pPr marL="514350" indent="-514350">
              <a:buFont typeface="+mj-lt"/>
              <a:buAutoNum type="arabicPeriod"/>
            </a:pPr>
            <a:r>
              <a:rPr lang="en-GB" sz="3200" dirty="0" err="1">
                <a:solidFill>
                  <a:srgbClr val="0000FF"/>
                </a:solidFill>
                <a:latin typeface="Times New Roman" pitchFamily="18" charset="0"/>
                <a:cs typeface="Times New Roman" pitchFamily="18" charset="0"/>
              </a:rPr>
              <a:t>Bộ</a:t>
            </a:r>
            <a:r>
              <a:rPr lang="en-GB" sz="3200" dirty="0">
                <a:solidFill>
                  <a:srgbClr val="0000FF"/>
                </a:solidFill>
                <a:latin typeface="Times New Roman" pitchFamily="18" charset="0"/>
                <a:cs typeface="Times New Roman" pitchFamily="18" charset="0"/>
              </a:rPr>
              <a:t> </a:t>
            </a:r>
            <a:r>
              <a:rPr lang="en-GB" sz="3200" dirty="0" err="1">
                <a:solidFill>
                  <a:srgbClr val="0000FF"/>
                </a:solidFill>
                <a:latin typeface="Times New Roman" pitchFamily="18" charset="0"/>
                <a:cs typeface="Times New Roman" pitchFamily="18" charset="0"/>
              </a:rPr>
              <a:t>trang</a:t>
            </a:r>
            <a:r>
              <a:rPr lang="en-GB" sz="3200" dirty="0">
                <a:solidFill>
                  <a:srgbClr val="0000FF"/>
                </a:solidFill>
                <a:latin typeface="Times New Roman" pitchFamily="18" charset="0"/>
                <a:cs typeface="Times New Roman" pitchFamily="18" charset="0"/>
              </a:rPr>
              <a:t> </a:t>
            </a:r>
            <a:r>
              <a:rPr lang="en-GB" sz="3200" dirty="0" err="1">
                <a:solidFill>
                  <a:srgbClr val="0000FF"/>
                </a:solidFill>
                <a:latin typeface="Times New Roman" pitchFamily="18" charset="0"/>
                <a:cs typeface="Times New Roman" pitchFamily="18" charset="0"/>
              </a:rPr>
              <a:t>phục</a:t>
            </a:r>
            <a:r>
              <a:rPr lang="en-GB" sz="3200" dirty="0">
                <a:solidFill>
                  <a:srgbClr val="0000FF"/>
                </a:solidFill>
                <a:latin typeface="Times New Roman" pitchFamily="18" charset="0"/>
                <a:cs typeface="Times New Roman" pitchFamily="18" charset="0"/>
              </a:rPr>
              <a:t> </a:t>
            </a:r>
            <a:r>
              <a:rPr lang="en-GB" sz="3200" dirty="0" err="1">
                <a:solidFill>
                  <a:srgbClr val="0000FF"/>
                </a:solidFill>
                <a:latin typeface="Times New Roman" pitchFamily="18" charset="0"/>
                <a:cs typeface="Times New Roman" pitchFamily="18" charset="0"/>
              </a:rPr>
              <a:t>em</a:t>
            </a:r>
            <a:r>
              <a:rPr lang="en-GB" sz="3200" dirty="0">
                <a:solidFill>
                  <a:srgbClr val="0000FF"/>
                </a:solidFill>
                <a:latin typeface="Times New Roman" pitchFamily="18" charset="0"/>
                <a:cs typeface="Times New Roman" pitchFamily="18" charset="0"/>
              </a:rPr>
              <a:t> </a:t>
            </a:r>
            <a:r>
              <a:rPr lang="en-GB" sz="3200" dirty="0" err="1">
                <a:solidFill>
                  <a:srgbClr val="0000FF"/>
                </a:solidFill>
                <a:latin typeface="Times New Roman" pitchFamily="18" charset="0"/>
                <a:cs typeface="Times New Roman" pitchFamily="18" charset="0"/>
              </a:rPr>
              <a:t>tạo</a:t>
            </a:r>
            <a:r>
              <a:rPr lang="en-GB" sz="3200" dirty="0">
                <a:solidFill>
                  <a:srgbClr val="0000FF"/>
                </a:solidFill>
                <a:latin typeface="Times New Roman" pitchFamily="18" charset="0"/>
                <a:cs typeface="Times New Roman" pitchFamily="18" charset="0"/>
              </a:rPr>
              <a:t> </a:t>
            </a:r>
            <a:r>
              <a:rPr lang="en-GB" sz="3200" dirty="0" err="1">
                <a:solidFill>
                  <a:srgbClr val="0000FF"/>
                </a:solidFill>
                <a:latin typeface="Times New Roman" pitchFamily="18" charset="0"/>
                <a:cs typeface="Times New Roman" pitchFamily="18" charset="0"/>
              </a:rPr>
              <a:t>dáng</a:t>
            </a:r>
            <a:r>
              <a:rPr lang="en-GB" sz="3200" dirty="0">
                <a:solidFill>
                  <a:srgbClr val="0000FF"/>
                </a:solidFill>
                <a:latin typeface="Times New Roman" pitchFamily="18" charset="0"/>
                <a:cs typeface="Times New Roman" pitchFamily="18" charset="0"/>
              </a:rPr>
              <a:t> </a:t>
            </a:r>
            <a:r>
              <a:rPr lang="en-GB" sz="3200" dirty="0" err="1">
                <a:solidFill>
                  <a:srgbClr val="0000FF"/>
                </a:solidFill>
                <a:latin typeface="Times New Roman" pitchFamily="18" charset="0"/>
                <a:cs typeface="Times New Roman" pitchFamily="18" charset="0"/>
              </a:rPr>
              <a:t>dành</a:t>
            </a:r>
            <a:r>
              <a:rPr lang="en-GB" sz="3200" dirty="0">
                <a:solidFill>
                  <a:srgbClr val="0000FF"/>
                </a:solidFill>
                <a:latin typeface="Times New Roman" pitchFamily="18" charset="0"/>
                <a:cs typeface="Times New Roman" pitchFamily="18" charset="0"/>
              </a:rPr>
              <a:t> </a:t>
            </a:r>
            <a:r>
              <a:rPr lang="en-GB" sz="3200" dirty="0" err="1">
                <a:solidFill>
                  <a:srgbClr val="0000FF"/>
                </a:solidFill>
                <a:latin typeface="Times New Roman" pitchFamily="18" charset="0"/>
                <a:cs typeface="Times New Roman" pitchFamily="18" charset="0"/>
              </a:rPr>
              <a:t>cho</a:t>
            </a:r>
            <a:r>
              <a:rPr lang="en-GB" sz="3200" dirty="0">
                <a:solidFill>
                  <a:srgbClr val="0000FF"/>
                </a:solidFill>
                <a:latin typeface="Times New Roman" pitchFamily="18" charset="0"/>
                <a:cs typeface="Times New Roman" pitchFamily="18" charset="0"/>
              </a:rPr>
              <a:t> </a:t>
            </a:r>
            <a:r>
              <a:rPr lang="en-GB" sz="3200" dirty="0" err="1">
                <a:solidFill>
                  <a:srgbClr val="0000FF"/>
                </a:solidFill>
                <a:latin typeface="Times New Roman" pitchFamily="18" charset="0"/>
                <a:cs typeface="Times New Roman" pitchFamily="18" charset="0"/>
              </a:rPr>
              <a:t>ai</a:t>
            </a:r>
            <a:r>
              <a:rPr lang="en-GB" sz="3200" dirty="0">
                <a:solidFill>
                  <a:srgbClr val="0000FF"/>
                </a:solidFill>
                <a:latin typeface="Times New Roman" pitchFamily="18" charset="0"/>
                <a:cs typeface="Times New Roman" pitchFamily="18" charset="0"/>
              </a:rPr>
              <a:t>?</a:t>
            </a:r>
            <a:endParaRPr lang="vi-VN" sz="3200" dirty="0">
              <a:solidFill>
                <a:srgbClr val="0000FF"/>
              </a:solidFill>
              <a:latin typeface="Times New Roman" pitchFamily="18" charset="0"/>
              <a:cs typeface="Times New Roman" pitchFamily="18" charset="0"/>
            </a:endParaRPr>
          </a:p>
          <a:p>
            <a:pPr marL="514350" indent="-514350">
              <a:buFont typeface="+mj-lt"/>
              <a:buAutoNum type="arabicPeriod"/>
            </a:pPr>
            <a:r>
              <a:rPr lang="en-GB" sz="3200" dirty="0" err="1">
                <a:solidFill>
                  <a:srgbClr val="0000FF"/>
                </a:solidFill>
                <a:latin typeface="Times New Roman" pitchFamily="18" charset="0"/>
                <a:cs typeface="Times New Roman" pitchFamily="18" charset="0"/>
              </a:rPr>
              <a:t>Bộ</a:t>
            </a:r>
            <a:r>
              <a:rPr lang="en-GB" sz="3200" dirty="0">
                <a:solidFill>
                  <a:srgbClr val="0000FF"/>
                </a:solidFill>
                <a:latin typeface="Times New Roman" pitchFamily="18" charset="0"/>
                <a:cs typeface="Times New Roman" pitchFamily="18" charset="0"/>
              </a:rPr>
              <a:t> </a:t>
            </a:r>
            <a:r>
              <a:rPr lang="en-GB" sz="3200" dirty="0" err="1">
                <a:solidFill>
                  <a:srgbClr val="0000FF"/>
                </a:solidFill>
                <a:latin typeface="Times New Roman" pitchFamily="18" charset="0"/>
                <a:cs typeface="Times New Roman" pitchFamily="18" charset="0"/>
              </a:rPr>
              <a:t>trang</a:t>
            </a:r>
            <a:r>
              <a:rPr lang="en-GB" sz="3200" dirty="0">
                <a:solidFill>
                  <a:srgbClr val="0000FF"/>
                </a:solidFill>
                <a:latin typeface="Times New Roman" pitchFamily="18" charset="0"/>
                <a:cs typeface="Times New Roman" pitchFamily="18" charset="0"/>
              </a:rPr>
              <a:t> </a:t>
            </a:r>
            <a:r>
              <a:rPr lang="en-GB" sz="3200" dirty="0" err="1">
                <a:solidFill>
                  <a:srgbClr val="0000FF"/>
                </a:solidFill>
                <a:latin typeface="Times New Roman" pitchFamily="18" charset="0"/>
                <a:cs typeface="Times New Roman" pitchFamily="18" charset="0"/>
              </a:rPr>
              <a:t>phục</a:t>
            </a:r>
            <a:r>
              <a:rPr lang="en-GB" sz="3200" dirty="0">
                <a:solidFill>
                  <a:srgbClr val="0000FF"/>
                </a:solidFill>
                <a:latin typeface="Times New Roman" pitchFamily="18" charset="0"/>
                <a:cs typeface="Times New Roman" pitchFamily="18" charset="0"/>
              </a:rPr>
              <a:t>  </a:t>
            </a:r>
            <a:r>
              <a:rPr lang="en-GB" sz="3200" dirty="0" err="1">
                <a:solidFill>
                  <a:srgbClr val="0000FF"/>
                </a:solidFill>
                <a:latin typeface="Times New Roman" pitchFamily="18" charset="0"/>
                <a:cs typeface="Times New Roman" pitchFamily="18" charset="0"/>
              </a:rPr>
              <a:t>sẽ</a:t>
            </a:r>
            <a:r>
              <a:rPr lang="en-GB" sz="3200" dirty="0">
                <a:solidFill>
                  <a:srgbClr val="0000FF"/>
                </a:solidFill>
                <a:latin typeface="Times New Roman" pitchFamily="18" charset="0"/>
                <a:cs typeface="Times New Roman" pitchFamily="18" charset="0"/>
              </a:rPr>
              <a:t> dung </a:t>
            </a:r>
            <a:r>
              <a:rPr lang="en-GB" sz="3200" dirty="0" err="1">
                <a:solidFill>
                  <a:srgbClr val="0000FF"/>
                </a:solidFill>
                <a:latin typeface="Times New Roman" pitchFamily="18" charset="0"/>
                <a:cs typeface="Times New Roman" pitchFamily="18" charset="0"/>
              </a:rPr>
              <a:t>trong</a:t>
            </a:r>
            <a:r>
              <a:rPr lang="en-GB" sz="3200" dirty="0">
                <a:solidFill>
                  <a:srgbClr val="0000FF"/>
                </a:solidFill>
                <a:latin typeface="Times New Roman" pitchFamily="18" charset="0"/>
                <a:cs typeface="Times New Roman" pitchFamily="18" charset="0"/>
              </a:rPr>
              <a:t> </a:t>
            </a:r>
            <a:r>
              <a:rPr lang="en-GB" sz="3200" dirty="0" err="1">
                <a:solidFill>
                  <a:srgbClr val="0000FF"/>
                </a:solidFill>
                <a:latin typeface="Times New Roman" pitchFamily="18" charset="0"/>
                <a:cs typeface="Times New Roman" pitchFamily="18" charset="0"/>
              </a:rPr>
              <a:t>dịp</a:t>
            </a:r>
            <a:r>
              <a:rPr lang="en-GB" sz="3200" dirty="0">
                <a:solidFill>
                  <a:srgbClr val="0000FF"/>
                </a:solidFill>
                <a:latin typeface="Times New Roman" pitchFamily="18" charset="0"/>
                <a:cs typeface="Times New Roman" pitchFamily="18" charset="0"/>
              </a:rPr>
              <a:t> </a:t>
            </a:r>
            <a:r>
              <a:rPr lang="en-GB" sz="3200" dirty="0" err="1">
                <a:solidFill>
                  <a:srgbClr val="0000FF"/>
                </a:solidFill>
                <a:latin typeface="Times New Roman" pitchFamily="18" charset="0"/>
                <a:cs typeface="Times New Roman" pitchFamily="18" charset="0"/>
              </a:rPr>
              <a:t>nào</a:t>
            </a:r>
            <a:r>
              <a:rPr lang="en-GB" sz="3200" dirty="0">
                <a:solidFill>
                  <a:srgbClr val="0000FF"/>
                </a:solidFill>
                <a:latin typeface="Times New Roman" pitchFamily="18" charset="0"/>
                <a:cs typeface="Times New Roman" pitchFamily="18" charset="0"/>
              </a:rPr>
              <a:t>?</a:t>
            </a:r>
            <a:endParaRPr lang="vi-VN" sz="3200" dirty="0">
              <a:solidFill>
                <a:srgbClr val="0000FF"/>
              </a:solidFill>
              <a:latin typeface="Times New Roman" pitchFamily="18" charset="0"/>
              <a:cs typeface="Times New Roman" pitchFamily="18" charset="0"/>
            </a:endParaRPr>
          </a:p>
        </p:txBody>
      </p:sp>
    </p:spTree>
    <p:extLst>
      <p:ext uri="{BB962C8B-B14F-4D97-AF65-F5344CB8AC3E}">
        <p14:creationId xmlns:p14="http://schemas.microsoft.com/office/powerpoint/2010/main" val="6284927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2883B335-8EBF-49F3-B430-64F29F97B15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6" name="文本框 7174">
            <a:extLst>
              <a:ext uri="{FF2B5EF4-FFF2-40B4-BE49-F238E27FC236}">
                <a16:creationId xmlns:a16="http://schemas.microsoft.com/office/drawing/2014/main" id="{19AAA5B7-2475-4477-A9D8-C2EA4FB22812}"/>
              </a:ext>
            </a:extLst>
          </p:cNvPr>
          <p:cNvSpPr txBox="1"/>
          <p:nvPr/>
        </p:nvSpPr>
        <p:spPr>
          <a:xfrm>
            <a:off x="4157331" y="1853330"/>
            <a:ext cx="3077163" cy="542690"/>
          </a:xfrm>
          <a:prstGeom prst="rect">
            <a:avLst/>
          </a:prstGeom>
          <a:noFill/>
          <a:ln w="9525">
            <a:noFill/>
          </a:ln>
        </p:spPr>
        <p:txBody>
          <a:bodyPr wrap="square" lIns="49762" tIns="24881" rIns="49762" bIns="24881">
            <a:spAutoFit/>
          </a:bodyPr>
          <a:lstStyle/>
          <a:p>
            <a:pPr algn="ctr" defTabSz="816575">
              <a:spcBef>
                <a:spcPct val="50000"/>
              </a:spcBef>
            </a:pPr>
            <a:r>
              <a:rPr lang="en-US" altLang="zh-CN" sz="3200" b="1" dirty="0">
                <a:solidFill>
                  <a:srgbClr val="FF0000"/>
                </a:solidFill>
                <a:latin typeface="Goudy Stout" panose="0202090407030B020401" pitchFamily="18" charset="0"/>
                <a:cs typeface="Times New Roman" pitchFamily="18" charset="0"/>
              </a:rPr>
              <a:t>DẶN DÒ</a:t>
            </a:r>
            <a:endParaRPr lang="zh-CN" altLang="en-US" sz="3200" b="1" dirty="0">
              <a:solidFill>
                <a:srgbClr val="FF0000"/>
              </a:solidFill>
              <a:latin typeface="Goudy Stout" panose="0202090407030B020401" pitchFamily="18" charset="0"/>
              <a:cs typeface="Times New Roman" pitchFamily="18" charset="0"/>
            </a:endParaRPr>
          </a:p>
        </p:txBody>
      </p:sp>
      <p:sp>
        <p:nvSpPr>
          <p:cNvPr id="7" name="文本框 7174">
            <a:extLst>
              <a:ext uri="{FF2B5EF4-FFF2-40B4-BE49-F238E27FC236}">
                <a16:creationId xmlns:a16="http://schemas.microsoft.com/office/drawing/2014/main" id="{B5E543D3-E5E6-4B47-9703-37DD01AED403}"/>
              </a:ext>
            </a:extLst>
          </p:cNvPr>
          <p:cNvSpPr txBox="1"/>
          <p:nvPr/>
        </p:nvSpPr>
        <p:spPr>
          <a:xfrm>
            <a:off x="2211572" y="2771422"/>
            <a:ext cx="7485321" cy="2020018"/>
          </a:xfrm>
          <a:prstGeom prst="rect">
            <a:avLst/>
          </a:prstGeom>
          <a:noFill/>
          <a:ln w="9525">
            <a:noFill/>
          </a:ln>
        </p:spPr>
        <p:txBody>
          <a:bodyPr wrap="square" lIns="49762" tIns="24881" rIns="49762" bIns="24881">
            <a:spAutoFit/>
          </a:bodyPr>
          <a:lstStyle/>
          <a:p>
            <a:pPr marL="457200" indent="-457200" defTabSz="816575">
              <a:spcBef>
                <a:spcPct val="50000"/>
              </a:spcBef>
              <a:buFont typeface="+mj-lt"/>
              <a:buAutoNum type="arabicPeriod"/>
            </a:pPr>
            <a:r>
              <a:rPr lang="en-US" altLang="zh-CN" sz="3200" b="1" dirty="0" err="1">
                <a:solidFill>
                  <a:srgbClr val="002060"/>
                </a:solidFill>
                <a:latin typeface="Times New Roman" pitchFamily="18" charset="0"/>
                <a:cs typeface="Times New Roman" pitchFamily="18" charset="0"/>
              </a:rPr>
              <a:t>Chuẩn</a:t>
            </a:r>
            <a:r>
              <a:rPr lang="en-US" altLang="zh-CN" sz="3200" b="1" dirty="0">
                <a:solidFill>
                  <a:srgbClr val="002060"/>
                </a:solidFill>
                <a:latin typeface="Times New Roman" pitchFamily="18" charset="0"/>
                <a:cs typeface="Times New Roman" pitchFamily="18" charset="0"/>
              </a:rPr>
              <a:t> </a:t>
            </a:r>
            <a:r>
              <a:rPr lang="en-US" altLang="zh-CN" sz="3200" b="1" dirty="0" err="1">
                <a:solidFill>
                  <a:srgbClr val="002060"/>
                </a:solidFill>
                <a:latin typeface="Times New Roman" pitchFamily="18" charset="0"/>
                <a:cs typeface="Times New Roman" pitchFamily="18" charset="0"/>
              </a:rPr>
              <a:t>bị</a:t>
            </a:r>
            <a:r>
              <a:rPr lang="en-US" altLang="zh-CN" sz="3200" b="1" dirty="0">
                <a:solidFill>
                  <a:srgbClr val="002060"/>
                </a:solidFill>
                <a:latin typeface="Times New Roman" pitchFamily="18" charset="0"/>
                <a:cs typeface="Times New Roman" pitchFamily="18" charset="0"/>
              </a:rPr>
              <a:t> </a:t>
            </a:r>
            <a:r>
              <a:rPr lang="en-US" altLang="zh-CN" sz="3200" b="1" dirty="0" err="1">
                <a:solidFill>
                  <a:srgbClr val="002060"/>
                </a:solidFill>
                <a:latin typeface="Times New Roman" pitchFamily="18" charset="0"/>
                <a:cs typeface="Times New Roman" pitchFamily="18" charset="0"/>
              </a:rPr>
              <a:t>đồ</a:t>
            </a:r>
            <a:r>
              <a:rPr lang="en-US" altLang="zh-CN" sz="3200" b="1" dirty="0">
                <a:solidFill>
                  <a:srgbClr val="002060"/>
                </a:solidFill>
                <a:latin typeface="Times New Roman" pitchFamily="18" charset="0"/>
                <a:cs typeface="Times New Roman" pitchFamily="18" charset="0"/>
              </a:rPr>
              <a:t> </a:t>
            </a:r>
            <a:r>
              <a:rPr lang="en-US" altLang="zh-CN" sz="3200" b="1" dirty="0" err="1">
                <a:solidFill>
                  <a:srgbClr val="002060"/>
                </a:solidFill>
                <a:latin typeface="Times New Roman" pitchFamily="18" charset="0"/>
                <a:cs typeface="Times New Roman" pitchFamily="18" charset="0"/>
              </a:rPr>
              <a:t>dùng</a:t>
            </a:r>
            <a:r>
              <a:rPr lang="en-US" altLang="zh-CN" sz="3200" b="1" dirty="0">
                <a:solidFill>
                  <a:srgbClr val="002060"/>
                </a:solidFill>
                <a:latin typeface="Times New Roman" pitchFamily="18" charset="0"/>
                <a:cs typeface="Times New Roman" pitchFamily="18" charset="0"/>
              </a:rPr>
              <a:t> </a:t>
            </a:r>
            <a:r>
              <a:rPr lang="en-US" altLang="zh-CN" sz="3200" b="1" dirty="0" err="1">
                <a:solidFill>
                  <a:srgbClr val="002060"/>
                </a:solidFill>
                <a:latin typeface="Times New Roman" pitchFamily="18" charset="0"/>
                <a:cs typeface="Times New Roman" pitchFamily="18" charset="0"/>
              </a:rPr>
              <a:t>cho</a:t>
            </a:r>
            <a:r>
              <a:rPr lang="en-US" altLang="zh-CN" sz="3200" b="1" dirty="0">
                <a:solidFill>
                  <a:srgbClr val="002060"/>
                </a:solidFill>
                <a:latin typeface="Times New Roman" pitchFamily="18" charset="0"/>
                <a:cs typeface="Times New Roman" pitchFamily="18" charset="0"/>
              </a:rPr>
              <a:t> </a:t>
            </a:r>
            <a:r>
              <a:rPr lang="en-US" altLang="zh-CN" sz="3200" b="1" dirty="0" err="1">
                <a:solidFill>
                  <a:srgbClr val="002060"/>
                </a:solidFill>
                <a:latin typeface="Times New Roman" pitchFamily="18" charset="0"/>
                <a:cs typeface="Times New Roman" pitchFamily="18" charset="0"/>
              </a:rPr>
              <a:t>tiết</a:t>
            </a:r>
            <a:r>
              <a:rPr lang="en-US" altLang="zh-CN" sz="3200" b="1" dirty="0">
                <a:solidFill>
                  <a:srgbClr val="002060"/>
                </a:solidFill>
                <a:latin typeface="Times New Roman" pitchFamily="18" charset="0"/>
                <a:cs typeface="Times New Roman" pitchFamily="18" charset="0"/>
              </a:rPr>
              <a:t> </a:t>
            </a:r>
            <a:r>
              <a:rPr lang="en-US" altLang="zh-CN" sz="3200" b="1" dirty="0" err="1">
                <a:solidFill>
                  <a:srgbClr val="002060"/>
                </a:solidFill>
                <a:latin typeface="Times New Roman" pitchFamily="18" charset="0"/>
                <a:cs typeface="Times New Roman" pitchFamily="18" charset="0"/>
              </a:rPr>
              <a:t>học</a:t>
            </a:r>
            <a:r>
              <a:rPr lang="en-US" altLang="zh-CN" sz="3200" b="1" dirty="0">
                <a:solidFill>
                  <a:srgbClr val="002060"/>
                </a:solidFill>
                <a:latin typeface="Times New Roman" pitchFamily="18" charset="0"/>
                <a:cs typeface="Times New Roman" pitchFamily="18" charset="0"/>
              </a:rPr>
              <a:t> </a:t>
            </a:r>
            <a:r>
              <a:rPr lang="en-US" altLang="zh-CN" sz="3200" b="1" dirty="0" err="1">
                <a:solidFill>
                  <a:srgbClr val="002060"/>
                </a:solidFill>
                <a:latin typeface="Times New Roman" pitchFamily="18" charset="0"/>
                <a:cs typeface="Times New Roman" pitchFamily="18" charset="0"/>
              </a:rPr>
              <a:t>sau</a:t>
            </a:r>
            <a:r>
              <a:rPr lang="en-US" altLang="zh-CN" sz="3200" b="1" dirty="0">
                <a:solidFill>
                  <a:srgbClr val="002060"/>
                </a:solidFill>
                <a:latin typeface="Times New Roman" pitchFamily="18" charset="0"/>
                <a:cs typeface="Times New Roman" pitchFamily="18" charset="0"/>
              </a:rPr>
              <a:t>:</a:t>
            </a:r>
          </a:p>
          <a:p>
            <a:pPr defTabSz="816575">
              <a:spcBef>
                <a:spcPct val="50000"/>
              </a:spcBef>
            </a:pPr>
            <a:r>
              <a:rPr lang="en-US" altLang="zh-CN" sz="3200" b="1" dirty="0">
                <a:solidFill>
                  <a:srgbClr val="002060"/>
                </a:solidFill>
                <a:latin typeface="Times New Roman" pitchFamily="18" charset="0"/>
                <a:cs typeface="Times New Roman" pitchFamily="18" charset="0"/>
              </a:rPr>
              <a:t>     </a:t>
            </a:r>
            <a:r>
              <a:rPr lang="en-US" altLang="zh-CN" sz="3200" b="1" dirty="0" err="1">
                <a:solidFill>
                  <a:srgbClr val="002060"/>
                </a:solidFill>
                <a:latin typeface="Times New Roman" pitchFamily="18" charset="0"/>
                <a:cs typeface="Times New Roman" pitchFamily="18" charset="0"/>
              </a:rPr>
              <a:t>Chủ</a:t>
            </a:r>
            <a:r>
              <a:rPr lang="en-US" altLang="zh-CN" sz="3200" b="1" dirty="0">
                <a:solidFill>
                  <a:srgbClr val="002060"/>
                </a:solidFill>
                <a:latin typeface="Times New Roman" pitchFamily="18" charset="0"/>
                <a:cs typeface="Times New Roman" pitchFamily="18" charset="0"/>
              </a:rPr>
              <a:t> </a:t>
            </a:r>
            <a:r>
              <a:rPr lang="en-US" altLang="zh-CN" sz="3200" b="1" dirty="0" err="1">
                <a:solidFill>
                  <a:srgbClr val="002060"/>
                </a:solidFill>
                <a:latin typeface="Times New Roman" pitchFamily="18" charset="0"/>
                <a:cs typeface="Times New Roman" pitchFamily="18" charset="0"/>
              </a:rPr>
              <a:t>đề</a:t>
            </a:r>
            <a:r>
              <a:rPr lang="en-US" altLang="zh-CN" sz="3200" b="1" dirty="0">
                <a:solidFill>
                  <a:srgbClr val="002060"/>
                </a:solidFill>
                <a:latin typeface="Times New Roman" pitchFamily="18" charset="0"/>
                <a:cs typeface="Times New Roman" pitchFamily="18" charset="0"/>
              </a:rPr>
              <a:t> </a:t>
            </a:r>
            <a:r>
              <a:rPr lang="vi-VN" altLang="zh-CN" sz="3200" b="1" dirty="0">
                <a:solidFill>
                  <a:srgbClr val="002060"/>
                </a:solidFill>
                <a:latin typeface="Times New Roman" pitchFamily="18" charset="0"/>
                <a:cs typeface="Times New Roman" pitchFamily="18" charset="0"/>
              </a:rPr>
              <a:t>1</a:t>
            </a:r>
            <a:r>
              <a:rPr lang="en-US" altLang="zh-CN" sz="3200" b="1" dirty="0">
                <a:solidFill>
                  <a:srgbClr val="002060"/>
                </a:solidFill>
                <a:latin typeface="Times New Roman" pitchFamily="18" charset="0"/>
                <a:cs typeface="Times New Roman" pitchFamily="18" charset="0"/>
              </a:rPr>
              <a:t>3- </a:t>
            </a:r>
            <a:r>
              <a:rPr lang="en-US" altLang="zh-CN" sz="3200" b="1" dirty="0" err="1">
                <a:solidFill>
                  <a:srgbClr val="002060"/>
                </a:solidFill>
                <a:latin typeface="Times New Roman" pitchFamily="18" charset="0"/>
                <a:cs typeface="Times New Roman" pitchFamily="18" charset="0"/>
              </a:rPr>
              <a:t>Câu</a:t>
            </a:r>
            <a:r>
              <a:rPr lang="en-US" altLang="zh-CN" sz="3200" b="1" dirty="0">
                <a:solidFill>
                  <a:srgbClr val="002060"/>
                </a:solidFill>
                <a:latin typeface="Times New Roman" pitchFamily="18" charset="0"/>
                <a:cs typeface="Times New Roman" pitchFamily="18" charset="0"/>
              </a:rPr>
              <a:t> </a:t>
            </a:r>
            <a:r>
              <a:rPr lang="en-US" altLang="zh-CN" sz="3200" b="1" dirty="0" err="1">
                <a:solidFill>
                  <a:srgbClr val="002060"/>
                </a:solidFill>
                <a:latin typeface="Times New Roman" pitchFamily="18" charset="0"/>
                <a:cs typeface="Times New Roman" pitchFamily="18" charset="0"/>
              </a:rPr>
              <a:t>chuyện</a:t>
            </a:r>
            <a:r>
              <a:rPr lang="en-US" altLang="zh-CN" sz="3200" b="1" dirty="0">
                <a:solidFill>
                  <a:srgbClr val="002060"/>
                </a:solidFill>
                <a:latin typeface="Times New Roman" pitchFamily="18" charset="0"/>
                <a:cs typeface="Times New Roman" pitchFamily="18" charset="0"/>
              </a:rPr>
              <a:t> </a:t>
            </a:r>
            <a:r>
              <a:rPr lang="en-US" altLang="zh-CN" sz="3200" b="1" dirty="0" err="1">
                <a:solidFill>
                  <a:srgbClr val="002060"/>
                </a:solidFill>
                <a:latin typeface="Times New Roman" pitchFamily="18" charset="0"/>
                <a:cs typeface="Times New Roman" pitchFamily="18" charset="0"/>
              </a:rPr>
              <a:t>em</a:t>
            </a:r>
            <a:r>
              <a:rPr lang="en-US" altLang="zh-CN" sz="3200" b="1" dirty="0">
                <a:solidFill>
                  <a:srgbClr val="002060"/>
                </a:solidFill>
                <a:latin typeface="Times New Roman" pitchFamily="18" charset="0"/>
                <a:cs typeface="Times New Roman" pitchFamily="18" charset="0"/>
              </a:rPr>
              <a:t> </a:t>
            </a:r>
            <a:r>
              <a:rPr lang="en-US" altLang="zh-CN" sz="3200" b="1" dirty="0" err="1">
                <a:solidFill>
                  <a:srgbClr val="002060"/>
                </a:solidFill>
                <a:latin typeface="Times New Roman" pitchFamily="18" charset="0"/>
                <a:cs typeface="Times New Roman" pitchFamily="18" charset="0"/>
              </a:rPr>
              <a:t>yêu</a:t>
            </a:r>
            <a:r>
              <a:rPr lang="en-US" altLang="zh-CN" sz="3200" b="1" dirty="0">
                <a:solidFill>
                  <a:srgbClr val="002060"/>
                </a:solidFill>
                <a:latin typeface="Times New Roman" pitchFamily="18" charset="0"/>
                <a:cs typeface="Times New Roman" pitchFamily="18" charset="0"/>
              </a:rPr>
              <a:t> </a:t>
            </a:r>
            <a:r>
              <a:rPr lang="en-US" altLang="zh-CN" sz="3200" b="1" dirty="0" err="1">
                <a:solidFill>
                  <a:srgbClr val="002060"/>
                </a:solidFill>
                <a:latin typeface="Times New Roman" pitchFamily="18" charset="0"/>
                <a:cs typeface="Times New Roman" pitchFamily="18" charset="0"/>
              </a:rPr>
              <a:t>thích</a:t>
            </a:r>
            <a:endParaRPr lang="en-US" altLang="zh-CN" sz="3200" b="1" dirty="0">
              <a:solidFill>
                <a:srgbClr val="002060"/>
              </a:solidFill>
              <a:latin typeface="Times New Roman" pitchFamily="18" charset="0"/>
              <a:cs typeface="Times New Roman" pitchFamily="18" charset="0"/>
            </a:endParaRPr>
          </a:p>
          <a:p>
            <a:pPr defTabSz="816575">
              <a:spcBef>
                <a:spcPct val="50000"/>
              </a:spcBef>
            </a:pPr>
            <a:r>
              <a:rPr lang="en-US" altLang="zh-CN" sz="3200" b="1" dirty="0">
                <a:solidFill>
                  <a:srgbClr val="002060"/>
                </a:solidFill>
                <a:latin typeface="Times New Roman" pitchFamily="18" charset="0"/>
                <a:cs typeface="Times New Roman" pitchFamily="18" charset="0"/>
              </a:rPr>
              <a:t> 2. </a:t>
            </a:r>
            <a:r>
              <a:rPr lang="en-US" altLang="zh-CN" sz="3200" b="1" dirty="0" err="1">
                <a:solidFill>
                  <a:srgbClr val="002060"/>
                </a:solidFill>
                <a:latin typeface="Times New Roman" pitchFamily="18" charset="0"/>
                <a:cs typeface="Times New Roman" pitchFamily="18" charset="0"/>
              </a:rPr>
              <a:t>Hoàn</a:t>
            </a:r>
            <a:r>
              <a:rPr lang="en-US" altLang="zh-CN" sz="3200" b="1" dirty="0">
                <a:solidFill>
                  <a:srgbClr val="002060"/>
                </a:solidFill>
                <a:latin typeface="Times New Roman" pitchFamily="18" charset="0"/>
                <a:cs typeface="Times New Roman" pitchFamily="18" charset="0"/>
              </a:rPr>
              <a:t> </a:t>
            </a:r>
            <a:r>
              <a:rPr lang="en-US" altLang="zh-CN" sz="3200" b="1" dirty="0" err="1">
                <a:solidFill>
                  <a:srgbClr val="002060"/>
                </a:solidFill>
                <a:latin typeface="Times New Roman" pitchFamily="18" charset="0"/>
                <a:cs typeface="Times New Roman" pitchFamily="18" charset="0"/>
              </a:rPr>
              <a:t>thành</a:t>
            </a:r>
            <a:r>
              <a:rPr lang="en-US" altLang="zh-CN" sz="3200" b="1" dirty="0">
                <a:solidFill>
                  <a:srgbClr val="002060"/>
                </a:solidFill>
                <a:latin typeface="Times New Roman" pitchFamily="18" charset="0"/>
                <a:cs typeface="Times New Roman" pitchFamily="18" charset="0"/>
              </a:rPr>
              <a:t> </a:t>
            </a:r>
            <a:r>
              <a:rPr lang="en-US" altLang="zh-CN" sz="3200" b="1" dirty="0" err="1">
                <a:solidFill>
                  <a:srgbClr val="002060"/>
                </a:solidFill>
                <a:latin typeface="Times New Roman" pitchFamily="18" charset="0"/>
                <a:cs typeface="Times New Roman" pitchFamily="18" charset="0"/>
              </a:rPr>
              <a:t>và</a:t>
            </a:r>
            <a:r>
              <a:rPr lang="en-US" altLang="zh-CN" sz="3200" b="1" dirty="0">
                <a:solidFill>
                  <a:srgbClr val="002060"/>
                </a:solidFill>
                <a:latin typeface="Times New Roman" pitchFamily="18" charset="0"/>
                <a:cs typeface="Times New Roman" pitchFamily="18" charset="0"/>
              </a:rPr>
              <a:t> </a:t>
            </a:r>
            <a:r>
              <a:rPr lang="en-US" altLang="zh-CN" sz="3200" b="1" dirty="0" err="1">
                <a:solidFill>
                  <a:srgbClr val="002060"/>
                </a:solidFill>
                <a:latin typeface="Times New Roman" pitchFamily="18" charset="0"/>
                <a:cs typeface="Times New Roman" pitchFamily="18" charset="0"/>
              </a:rPr>
              <a:t>lưu</a:t>
            </a:r>
            <a:r>
              <a:rPr lang="en-US" altLang="zh-CN" sz="3200" b="1" dirty="0">
                <a:solidFill>
                  <a:srgbClr val="002060"/>
                </a:solidFill>
                <a:latin typeface="Times New Roman" pitchFamily="18" charset="0"/>
                <a:cs typeface="Times New Roman" pitchFamily="18" charset="0"/>
              </a:rPr>
              <a:t> </a:t>
            </a:r>
            <a:r>
              <a:rPr lang="en-US" altLang="zh-CN" sz="3200" b="1" dirty="0" err="1">
                <a:solidFill>
                  <a:srgbClr val="002060"/>
                </a:solidFill>
                <a:latin typeface="Times New Roman" pitchFamily="18" charset="0"/>
                <a:cs typeface="Times New Roman" pitchFamily="18" charset="0"/>
              </a:rPr>
              <a:t>giữ</a:t>
            </a:r>
            <a:r>
              <a:rPr lang="en-US" altLang="zh-CN" sz="3200" b="1" dirty="0">
                <a:solidFill>
                  <a:srgbClr val="002060"/>
                </a:solidFill>
                <a:latin typeface="Times New Roman" pitchFamily="18" charset="0"/>
                <a:cs typeface="Times New Roman" pitchFamily="18" charset="0"/>
              </a:rPr>
              <a:t> </a:t>
            </a:r>
            <a:r>
              <a:rPr lang="en-US" altLang="zh-CN" sz="3200" b="1" dirty="0" err="1">
                <a:solidFill>
                  <a:srgbClr val="002060"/>
                </a:solidFill>
                <a:latin typeface="Times New Roman" pitchFamily="18" charset="0"/>
                <a:cs typeface="Times New Roman" pitchFamily="18" charset="0"/>
              </a:rPr>
              <a:t>sản</a:t>
            </a:r>
            <a:r>
              <a:rPr lang="en-US" altLang="zh-CN" sz="3200" b="1" dirty="0">
                <a:solidFill>
                  <a:srgbClr val="002060"/>
                </a:solidFill>
                <a:latin typeface="Times New Roman" pitchFamily="18" charset="0"/>
                <a:cs typeface="Times New Roman" pitchFamily="18" charset="0"/>
              </a:rPr>
              <a:t> </a:t>
            </a:r>
            <a:r>
              <a:rPr lang="en-US" altLang="zh-CN" sz="3200" b="1" dirty="0" err="1">
                <a:solidFill>
                  <a:srgbClr val="002060"/>
                </a:solidFill>
                <a:latin typeface="Times New Roman" pitchFamily="18" charset="0"/>
                <a:cs typeface="Times New Roman" pitchFamily="18" charset="0"/>
              </a:rPr>
              <a:t>phẩm</a:t>
            </a:r>
            <a:r>
              <a:rPr lang="en-US" altLang="zh-CN" sz="3200" b="1" dirty="0">
                <a:solidFill>
                  <a:srgbClr val="002060"/>
                </a:solidFill>
                <a:latin typeface="Times New Roman" pitchFamily="18" charset="0"/>
                <a:cs typeface="Times New Roman" pitchFamily="18" charset="0"/>
              </a:rPr>
              <a:t>.</a:t>
            </a:r>
          </a:p>
        </p:txBody>
      </p:sp>
    </p:spTree>
    <p:extLst>
      <p:ext uri="{BB962C8B-B14F-4D97-AF65-F5344CB8AC3E}">
        <p14:creationId xmlns:p14="http://schemas.microsoft.com/office/powerpoint/2010/main" val="21913319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34"/>
            <a:ext cx="12192000" cy="6857531"/>
          </a:xfrm>
          <a:prstGeom prst="rect">
            <a:avLst/>
          </a:prstGeom>
        </p:spPr>
      </p:pic>
      <p:sp>
        <p:nvSpPr>
          <p:cNvPr id="5" name="文本框 11">
            <a:extLst>
              <a:ext uri="{FF2B5EF4-FFF2-40B4-BE49-F238E27FC236}">
                <a16:creationId xmlns:a16="http://schemas.microsoft.com/office/drawing/2014/main" id="{9D0275D9-FDC2-4F41-8C2E-2C9A0BD4EE68}"/>
              </a:ext>
            </a:extLst>
          </p:cNvPr>
          <p:cNvSpPr txBox="1"/>
          <p:nvPr/>
        </p:nvSpPr>
        <p:spPr>
          <a:xfrm>
            <a:off x="4472655" y="1843949"/>
            <a:ext cx="3625702" cy="830997"/>
          </a:xfrm>
          <a:prstGeom prst="rect">
            <a:avLst/>
          </a:prstGeom>
          <a:noFill/>
          <a:ln w="9525">
            <a:noFill/>
          </a:ln>
        </p:spPr>
        <p:txBody>
          <a:bodyPr wrap="square">
            <a:spAutoFit/>
          </a:bodyPr>
          <a:lstStyle/>
          <a:p>
            <a:pPr lvl="0" defTabSz="1500505">
              <a:spcBef>
                <a:spcPct val="50000"/>
              </a:spcBef>
            </a:pPr>
            <a:r>
              <a:rPr lang="en-US" altLang="zh-CN" sz="4800" b="1" i="1" dirty="0" err="1">
                <a:solidFill>
                  <a:srgbClr val="C00000"/>
                </a:solidFill>
                <a:latin typeface="Times New Roman" pitchFamily="18" charset="0"/>
                <a:cs typeface="Times New Roman" pitchFamily="18" charset="0"/>
              </a:rPr>
              <a:t>Chủ</a:t>
            </a:r>
            <a:r>
              <a:rPr lang="en-US" altLang="zh-CN" sz="4800" b="1" i="1" dirty="0">
                <a:solidFill>
                  <a:srgbClr val="C00000"/>
                </a:solidFill>
                <a:latin typeface="Times New Roman" pitchFamily="18" charset="0"/>
                <a:cs typeface="Times New Roman" pitchFamily="18" charset="0"/>
              </a:rPr>
              <a:t> </a:t>
            </a:r>
            <a:r>
              <a:rPr lang="en-US" altLang="zh-CN" sz="4800" b="1" i="1" dirty="0" err="1">
                <a:solidFill>
                  <a:srgbClr val="C00000"/>
                </a:solidFill>
                <a:latin typeface="Times New Roman" pitchFamily="18" charset="0"/>
                <a:cs typeface="Times New Roman" pitchFamily="18" charset="0"/>
              </a:rPr>
              <a:t>đề</a:t>
            </a:r>
            <a:r>
              <a:rPr lang="en-US" altLang="zh-CN" sz="4800" b="1" i="1" dirty="0">
                <a:solidFill>
                  <a:srgbClr val="C00000"/>
                </a:solidFill>
                <a:latin typeface="Times New Roman" pitchFamily="18" charset="0"/>
                <a:cs typeface="Times New Roman" pitchFamily="18" charset="0"/>
              </a:rPr>
              <a:t> </a:t>
            </a:r>
            <a:r>
              <a:rPr lang="vi-VN" altLang="zh-CN" sz="4800" b="1" i="1" dirty="0">
                <a:solidFill>
                  <a:srgbClr val="C00000"/>
                </a:solidFill>
                <a:latin typeface="Times New Roman" pitchFamily="18" charset="0"/>
                <a:cs typeface="Times New Roman" pitchFamily="18" charset="0"/>
              </a:rPr>
              <a:t>12</a:t>
            </a:r>
            <a:r>
              <a:rPr lang="en-US" altLang="zh-CN" sz="4800" b="1" i="1" dirty="0">
                <a:solidFill>
                  <a:srgbClr val="C00000"/>
                </a:solidFill>
                <a:latin typeface="Times New Roman" pitchFamily="18" charset="0"/>
                <a:cs typeface="Times New Roman" pitchFamily="18" charset="0"/>
              </a:rPr>
              <a:t>:</a:t>
            </a:r>
            <a:endParaRPr lang="zh-CN" altLang="en-US" sz="4800" b="1" i="1" dirty="0">
              <a:solidFill>
                <a:srgbClr val="C00000"/>
              </a:solidFill>
              <a:latin typeface="Times New Roman" pitchFamily="18" charset="0"/>
              <a:cs typeface="Times New Roman" pitchFamily="18" charset="0"/>
            </a:endParaRPr>
          </a:p>
        </p:txBody>
      </p:sp>
      <p:sp>
        <p:nvSpPr>
          <p:cNvPr id="6" name="文本框 11">
            <a:extLst>
              <a:ext uri="{FF2B5EF4-FFF2-40B4-BE49-F238E27FC236}">
                <a16:creationId xmlns:a16="http://schemas.microsoft.com/office/drawing/2014/main" id="{D6FA359E-BF48-48B3-8E07-D6B887D4134E}"/>
              </a:ext>
            </a:extLst>
          </p:cNvPr>
          <p:cNvSpPr txBox="1"/>
          <p:nvPr/>
        </p:nvSpPr>
        <p:spPr>
          <a:xfrm>
            <a:off x="2050473" y="2767279"/>
            <a:ext cx="8470067" cy="830997"/>
          </a:xfrm>
          <a:prstGeom prst="rect">
            <a:avLst/>
          </a:prstGeom>
          <a:noFill/>
          <a:ln w="9525">
            <a:noFill/>
          </a:ln>
        </p:spPr>
        <p:txBody>
          <a:bodyPr wrap="square">
            <a:spAutoFit/>
          </a:bodyPr>
          <a:lstStyle/>
          <a:p>
            <a:pPr lvl="0" algn="ctr" defTabSz="1500505">
              <a:spcBef>
                <a:spcPct val="50000"/>
              </a:spcBef>
            </a:pPr>
            <a:r>
              <a:rPr lang="vi-VN" altLang="zh-CN" sz="4800" b="1" i="1" dirty="0">
                <a:solidFill>
                  <a:srgbClr val="C00000"/>
                </a:solidFill>
                <a:latin typeface="Times New Roman" pitchFamily="18" charset="0"/>
                <a:cs typeface="Times New Roman" pitchFamily="18" charset="0"/>
              </a:rPr>
              <a:t>Trang phục của em</a:t>
            </a:r>
            <a:r>
              <a:rPr lang="en-US" altLang="zh-CN" sz="4800" b="1" i="1" dirty="0">
                <a:solidFill>
                  <a:srgbClr val="C00000"/>
                </a:solidFill>
                <a:latin typeface="Times New Roman" pitchFamily="18" charset="0"/>
                <a:cs typeface="Times New Roman" pitchFamily="18" charset="0"/>
              </a:rPr>
              <a:t>- </a:t>
            </a:r>
            <a:r>
              <a:rPr lang="en-US" altLang="zh-CN" sz="4800" b="1" i="1" dirty="0" err="1">
                <a:solidFill>
                  <a:srgbClr val="C00000"/>
                </a:solidFill>
                <a:latin typeface="Times New Roman" pitchFamily="18" charset="0"/>
                <a:cs typeface="Times New Roman" pitchFamily="18" charset="0"/>
              </a:rPr>
              <a:t>tiết</a:t>
            </a:r>
            <a:r>
              <a:rPr lang="en-US" altLang="zh-CN" sz="4800" b="1" i="1" dirty="0">
                <a:solidFill>
                  <a:srgbClr val="C00000"/>
                </a:solidFill>
                <a:latin typeface="Times New Roman" pitchFamily="18" charset="0"/>
                <a:cs typeface="Times New Roman" pitchFamily="18" charset="0"/>
              </a:rPr>
              <a:t> 3</a:t>
            </a:r>
            <a:endParaRPr lang="zh-CN" altLang="en-US" sz="4800" b="1" i="1" dirty="0">
              <a:solidFill>
                <a:srgbClr val="C00000"/>
              </a:solidFill>
              <a:latin typeface="Times New Roman" pitchFamily="18" charset="0"/>
              <a:cs typeface="Times New Roman" pitchFamily="18" charset="0"/>
            </a:endParaRPr>
          </a:p>
        </p:txBody>
      </p:sp>
    </p:spTree>
    <p:extLst>
      <p:ext uri="{BB962C8B-B14F-4D97-AF65-F5344CB8AC3E}">
        <p14:creationId xmlns:p14="http://schemas.microsoft.com/office/powerpoint/2010/main" val="2281124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ntr" presetSubtype="0" fill="hold" grpId="0" nodeType="afterEffect">
                                  <p:stCondLst>
                                    <p:cond delay="0"/>
                                  </p:stCondLst>
                                  <p:iterate type="lt">
                                    <p:tmPct val="50000"/>
                                  </p:iterate>
                                  <p:childTnLst>
                                    <p:set>
                                      <p:cBhvr>
                                        <p:cTn id="6" dur="1" fill="hold">
                                          <p:stCondLst>
                                            <p:cond delay="0"/>
                                          </p:stCondLst>
                                        </p:cTn>
                                        <p:tgtEl>
                                          <p:spTgt spid="5">
                                            <p:txEl>
                                              <p:pRg st="0" end="0"/>
                                            </p:txEl>
                                          </p:spTgt>
                                        </p:tgtEl>
                                        <p:attrNameLst>
                                          <p:attrName>style.visibility</p:attrName>
                                        </p:attrNameLst>
                                      </p:cBhvr>
                                      <p:to>
                                        <p:strVal val="visible"/>
                                      </p:to>
                                    </p:set>
                                    <p:anim calcmode="discrete" valueType="clr">
                                      <p:cBhvr override="childStyle">
                                        <p:cTn id="7" dur="80"/>
                                        <p:tgtEl>
                                          <p:spTgt spid="5">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5">
                                            <p:txEl>
                                              <p:pRg st="0" end="0"/>
                                            </p:txEl>
                                          </p:spTgt>
                                        </p:tgtEl>
                                        <p:attrNameLst>
                                          <p:attrName>fillcolor</p:attrName>
                                        </p:attrNameLst>
                                      </p:cBhvr>
                                      <p:tavLst>
                                        <p:tav tm="0">
                                          <p:val>
                                            <p:clrVal>
                                              <a:schemeClr val="accent2"/>
                                            </p:clrVal>
                                          </p:val>
                                        </p:tav>
                                        <p:tav tm="50000">
                                          <p:val>
                                            <p:clrVal>
                                              <a:schemeClr val="hlink"/>
                                            </p:clrVal>
                                          </p:val>
                                        </p:tav>
                                      </p:tavLst>
                                    </p:anim>
                                    <p:set>
                                      <p:cBhvr>
                                        <p:cTn id="9" dur="80"/>
                                        <p:tgtEl>
                                          <p:spTgt spid="5">
                                            <p:txEl>
                                              <p:pRg st="0" end="0"/>
                                            </p:txEl>
                                          </p:spTgt>
                                        </p:tgtEl>
                                        <p:attrNameLst>
                                          <p:attrName>fill.type</p:attrName>
                                        </p:attrNameLst>
                                      </p:cBhvr>
                                      <p:to>
                                        <p:strVal val="solid"/>
                                      </p:to>
                                    </p:set>
                                  </p:childTnLst>
                                </p:cTn>
                              </p:par>
                            </p:childTnLst>
                          </p:cTn>
                        </p:par>
                        <p:par>
                          <p:cTn id="10" fill="hold">
                            <p:stCondLst>
                              <p:cond delay="360"/>
                            </p:stCondLst>
                            <p:childTnLst>
                              <p:par>
                                <p:cTn id="11" presetID="27" presetClass="entr" presetSubtype="0" fill="hold" grpId="0" nodeType="afterEffect">
                                  <p:stCondLst>
                                    <p:cond delay="0"/>
                                  </p:stCondLst>
                                  <p:iterate type="lt">
                                    <p:tmPct val="50000"/>
                                  </p:iterate>
                                  <p:childTnLst>
                                    <p:set>
                                      <p:cBhvr>
                                        <p:cTn id="12" dur="1" fill="hold">
                                          <p:stCondLst>
                                            <p:cond delay="0"/>
                                          </p:stCondLst>
                                        </p:cTn>
                                        <p:tgtEl>
                                          <p:spTgt spid="6">
                                            <p:txEl>
                                              <p:pRg st="0" end="0"/>
                                            </p:txEl>
                                          </p:spTgt>
                                        </p:tgtEl>
                                        <p:attrNameLst>
                                          <p:attrName>style.visibility</p:attrName>
                                        </p:attrNameLst>
                                      </p:cBhvr>
                                      <p:to>
                                        <p:strVal val="visible"/>
                                      </p:to>
                                    </p:set>
                                    <p:anim calcmode="discrete" valueType="clr">
                                      <p:cBhvr override="childStyle">
                                        <p:cTn id="13" dur="80"/>
                                        <p:tgtEl>
                                          <p:spTgt spid="6">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4" dur="80"/>
                                        <p:tgtEl>
                                          <p:spTgt spid="6">
                                            <p:txEl>
                                              <p:pRg st="0" end="0"/>
                                            </p:txEl>
                                          </p:spTgt>
                                        </p:tgtEl>
                                        <p:attrNameLst>
                                          <p:attrName>fillcolor</p:attrName>
                                        </p:attrNameLst>
                                      </p:cBhvr>
                                      <p:tavLst>
                                        <p:tav tm="0">
                                          <p:val>
                                            <p:clrVal>
                                              <a:schemeClr val="accent2"/>
                                            </p:clrVal>
                                          </p:val>
                                        </p:tav>
                                        <p:tav tm="50000">
                                          <p:val>
                                            <p:clrVal>
                                              <a:schemeClr val="hlink"/>
                                            </p:clrVal>
                                          </p:val>
                                        </p:tav>
                                      </p:tavLst>
                                    </p:anim>
                                    <p:set>
                                      <p:cBhvr>
                                        <p:cTn id="15" dur="80"/>
                                        <p:tgtEl>
                                          <p:spTgt spid="6">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allAtOnce"/>
      <p:bldP spid="6" grpId="0" build="allAtOnce"/>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ình nền Powerpoint bảng đen - Mẫu Powerpoint bảng đen cực đẹp - VnDoc.com">
            <a:extLst>
              <a:ext uri="{FF2B5EF4-FFF2-40B4-BE49-F238E27FC236}">
                <a16:creationId xmlns:a16="http://schemas.microsoft.com/office/drawing/2014/main" id="{9CABC334-643A-4876-BF25-79F2DC3CC8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080"/>
            <a:ext cx="12192000" cy="6863080"/>
          </a:xfrm>
          <a:prstGeom prst="rect">
            <a:avLst/>
          </a:prstGeom>
          <a:noFill/>
          <a:extLst>
            <a:ext uri="{909E8E84-426E-40DD-AFC4-6F175D3DCCD1}">
              <a14:hiddenFill xmlns:a14="http://schemas.microsoft.com/office/drawing/2010/main">
                <a:solidFill>
                  <a:srgbClr val="FFFFFF"/>
                </a:solidFill>
              </a14:hiddenFill>
            </a:ext>
          </a:extLst>
        </p:spPr>
      </p:pic>
      <p:sp>
        <p:nvSpPr>
          <p:cNvPr id="5" name="矩形 5">
            <a:extLst>
              <a:ext uri="{FF2B5EF4-FFF2-40B4-BE49-F238E27FC236}">
                <a16:creationId xmlns:a16="http://schemas.microsoft.com/office/drawing/2014/main" id="{5365BC8E-A593-48FE-BC80-C36C163C6AF4}"/>
              </a:ext>
            </a:extLst>
          </p:cNvPr>
          <p:cNvSpPr/>
          <p:nvPr/>
        </p:nvSpPr>
        <p:spPr>
          <a:xfrm>
            <a:off x="3036791" y="618943"/>
            <a:ext cx="6347353" cy="1569660"/>
          </a:xfrm>
          <a:prstGeom prst="rect">
            <a:avLst/>
          </a:prstGeom>
        </p:spPr>
        <p:txBody>
          <a:bodyPr wrap="square">
            <a:spAutoFit/>
          </a:bodyPr>
          <a:lstStyle/>
          <a:p>
            <a:pPr algn="ctr"/>
            <a:r>
              <a:rPr lang="vi-VN" altLang="zh-CN" sz="4800" b="1" i="1" dirty="0">
                <a:solidFill>
                  <a:srgbClr val="C00000"/>
                </a:solidFill>
                <a:latin typeface="Times New Roman" pitchFamily="18" charset="0"/>
                <a:cs typeface="Times New Roman" pitchFamily="18" charset="0"/>
              </a:rPr>
              <a:t>Yêu cầu </a:t>
            </a:r>
            <a:r>
              <a:rPr lang="en-US" altLang="zh-CN" sz="4800" b="1" i="1" dirty="0" err="1">
                <a:solidFill>
                  <a:srgbClr val="C00000"/>
                </a:solidFill>
                <a:latin typeface="Times New Roman" pitchFamily="18" charset="0"/>
                <a:cs typeface="Times New Roman" pitchFamily="18" charset="0"/>
              </a:rPr>
              <a:t>cần</a:t>
            </a:r>
            <a:r>
              <a:rPr lang="en-US" altLang="zh-CN" sz="4800" b="1" i="1" dirty="0">
                <a:solidFill>
                  <a:srgbClr val="C00000"/>
                </a:solidFill>
                <a:latin typeface="Times New Roman" pitchFamily="18" charset="0"/>
                <a:cs typeface="Times New Roman" pitchFamily="18" charset="0"/>
              </a:rPr>
              <a:t> </a:t>
            </a:r>
            <a:r>
              <a:rPr lang="en-US" altLang="zh-CN" sz="4800" b="1" i="1" dirty="0" err="1">
                <a:solidFill>
                  <a:srgbClr val="C00000"/>
                </a:solidFill>
                <a:latin typeface="Times New Roman" pitchFamily="18" charset="0"/>
                <a:cs typeface="Times New Roman" pitchFamily="18" charset="0"/>
              </a:rPr>
              <a:t>đạt</a:t>
            </a:r>
            <a:endParaRPr lang="en-US" altLang="zh-CN" sz="4800" b="1" i="1" dirty="0">
              <a:solidFill>
                <a:srgbClr val="C00000"/>
              </a:solidFill>
              <a:latin typeface="Times New Roman" pitchFamily="18" charset="0"/>
              <a:cs typeface="Times New Roman" pitchFamily="18" charset="0"/>
            </a:endParaRPr>
          </a:p>
          <a:p>
            <a:pPr algn="ctr"/>
            <a:endParaRPr lang="zh-CN" altLang="en-US" sz="4800" b="1" i="1" dirty="0">
              <a:solidFill>
                <a:srgbClr val="C00000"/>
              </a:solidFill>
              <a:latin typeface="Times New Roman" pitchFamily="18" charset="0"/>
              <a:cs typeface="Times New Roman" pitchFamily="18" charset="0"/>
            </a:endParaRPr>
          </a:p>
        </p:txBody>
      </p:sp>
      <p:sp>
        <p:nvSpPr>
          <p:cNvPr id="7" name="TextBox 6">
            <a:extLst>
              <a:ext uri="{FF2B5EF4-FFF2-40B4-BE49-F238E27FC236}">
                <a16:creationId xmlns:a16="http://schemas.microsoft.com/office/drawing/2014/main" id="{DA39B8F8-AB63-497A-B8E1-E8DD8897A8DE}"/>
              </a:ext>
            </a:extLst>
          </p:cNvPr>
          <p:cNvSpPr txBox="1"/>
          <p:nvPr/>
        </p:nvSpPr>
        <p:spPr>
          <a:xfrm>
            <a:off x="2231912" y="1476313"/>
            <a:ext cx="8780643" cy="3046988"/>
          </a:xfrm>
          <a:prstGeom prst="rect">
            <a:avLst/>
          </a:prstGeom>
          <a:noFill/>
        </p:spPr>
        <p:txBody>
          <a:bodyPr wrap="square" rtlCol="0">
            <a:spAutoFit/>
          </a:bodyPr>
          <a:lstStyle/>
          <a:p>
            <a:pPr algn="just">
              <a:defRPr/>
            </a:pPr>
            <a:r>
              <a:rPr lang="en-US" sz="2900" kern="800" dirty="0">
                <a:solidFill>
                  <a:srgbClr val="0070C0"/>
                </a:solidFill>
                <a:latin typeface="Times New Roman" panose="02020603050405020304" pitchFamily="18" charset="0"/>
                <a:ea typeface="Calibri" panose="020F0502020204030204" pitchFamily="34" charset="0"/>
              </a:rPr>
              <a:t>-</a:t>
            </a:r>
            <a:r>
              <a:rPr lang="en-US" sz="2900" b="1" kern="800" dirty="0">
                <a:solidFill>
                  <a:srgbClr val="0070C0"/>
                </a:solidFill>
                <a:latin typeface="Times New Roman" panose="02020603050405020304" pitchFamily="18" charset="0"/>
                <a:ea typeface="Calibri" panose="020F0502020204030204" pitchFamily="34" charset="0"/>
              </a:rPr>
              <a:t> </a:t>
            </a:r>
            <a:r>
              <a:rPr lang="en-US" sz="3200" dirty="0" err="1">
                <a:solidFill>
                  <a:srgbClr val="002060"/>
                </a:solidFill>
                <a:latin typeface="Times New Roman" panose="02020603050405020304" pitchFamily="18" charset="0"/>
                <a:cs typeface="Times New Roman" panose="02020603050405020304" pitchFamily="18" charset="0"/>
              </a:rPr>
              <a:t>Nhận</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biết</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và</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cảm</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nhận</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được</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vẻ</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đẹp</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của</a:t>
            </a:r>
            <a:r>
              <a:rPr lang="en-US" sz="3200" dirty="0">
                <a:solidFill>
                  <a:srgbClr val="002060"/>
                </a:solidFill>
                <a:latin typeface="Times New Roman" panose="02020603050405020304" pitchFamily="18" charset="0"/>
                <a:cs typeface="Times New Roman" panose="02020603050405020304" pitchFamily="18" charset="0"/>
              </a:rPr>
              <a:t> </a:t>
            </a:r>
          </a:p>
          <a:p>
            <a:pPr algn="just">
              <a:defRPr/>
            </a:pPr>
            <a:r>
              <a:rPr lang="en-US" sz="3200" dirty="0" err="1">
                <a:solidFill>
                  <a:srgbClr val="002060"/>
                </a:solidFill>
                <a:latin typeface="Times New Roman" panose="02020603050405020304" pitchFamily="18" charset="0"/>
                <a:cs typeface="Times New Roman" panose="02020603050405020304" pitchFamily="18" charset="0"/>
              </a:rPr>
              <a:t>trang</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phục</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gấp</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bằng</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giấy</a:t>
            </a:r>
            <a:r>
              <a:rPr lang="en-US" sz="3200" dirty="0">
                <a:solidFill>
                  <a:srgbClr val="002060"/>
                </a:solidFill>
                <a:latin typeface="Times New Roman" panose="02020603050405020304" pitchFamily="18" charset="0"/>
                <a:cs typeface="Times New Roman" panose="02020603050405020304" pitchFamily="18" charset="0"/>
              </a:rPr>
              <a:t>.</a:t>
            </a:r>
          </a:p>
          <a:p>
            <a:pPr algn="just">
              <a:defRPr/>
            </a:pP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Biết</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cách</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gấp</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trang</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phục</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bằng</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giấy</a:t>
            </a:r>
            <a:r>
              <a:rPr lang="en-US" sz="3200" dirty="0">
                <a:solidFill>
                  <a:srgbClr val="002060"/>
                </a:solidFill>
                <a:latin typeface="Times New Roman" panose="02020603050405020304" pitchFamily="18" charset="0"/>
                <a:cs typeface="Times New Roman" panose="02020603050405020304" pitchFamily="18" charset="0"/>
              </a:rPr>
              <a:t>.</a:t>
            </a:r>
          </a:p>
          <a:p>
            <a:pPr algn="just">
              <a:defRPr/>
            </a:pP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Gấp</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được</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trang</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phục</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bằng</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giấy</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theo</a:t>
            </a:r>
            <a:r>
              <a:rPr lang="en-US" sz="3200" dirty="0">
                <a:solidFill>
                  <a:srgbClr val="002060"/>
                </a:solidFill>
                <a:latin typeface="Times New Roman" panose="02020603050405020304" pitchFamily="18" charset="0"/>
                <a:cs typeface="Times New Roman" panose="02020603050405020304" pitchFamily="18" charset="0"/>
              </a:rPr>
              <a:t> ý </a:t>
            </a:r>
            <a:r>
              <a:rPr lang="en-US" sz="3200" dirty="0" err="1">
                <a:solidFill>
                  <a:srgbClr val="002060"/>
                </a:solidFill>
                <a:latin typeface="Times New Roman" panose="02020603050405020304" pitchFamily="18" charset="0"/>
                <a:cs typeface="Times New Roman" panose="02020603050405020304" pitchFamily="18" charset="0"/>
              </a:rPr>
              <a:t>thích</a:t>
            </a:r>
            <a:r>
              <a:rPr lang="en-US" sz="3200" dirty="0">
                <a:solidFill>
                  <a:srgbClr val="002060"/>
                </a:solidFill>
                <a:latin typeface="Times New Roman" panose="02020603050405020304" pitchFamily="18" charset="0"/>
                <a:cs typeface="Times New Roman" panose="02020603050405020304" pitchFamily="18" charset="0"/>
              </a:rPr>
              <a:t>.</a:t>
            </a:r>
          </a:p>
          <a:p>
            <a:pPr algn="just">
              <a:defRPr/>
            </a:pP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Giới</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thiệu</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nêu</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nhận</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xét</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và</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nêu</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được</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cảm</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nhận</a:t>
            </a:r>
            <a:r>
              <a:rPr lang="en-US" sz="3200" dirty="0">
                <a:solidFill>
                  <a:srgbClr val="002060"/>
                </a:solidFill>
                <a:latin typeface="Times New Roman" panose="02020603050405020304" pitchFamily="18" charset="0"/>
                <a:cs typeface="Times New Roman" panose="02020603050405020304" pitchFamily="18" charset="0"/>
              </a:rPr>
              <a:t> </a:t>
            </a:r>
          </a:p>
          <a:p>
            <a:pPr algn="just">
              <a:defRPr/>
            </a:pPr>
            <a:r>
              <a:rPr lang="en-US" sz="3200" dirty="0" err="1">
                <a:solidFill>
                  <a:srgbClr val="002060"/>
                </a:solidFill>
                <a:latin typeface="Times New Roman" panose="02020603050405020304" pitchFamily="18" charset="0"/>
                <a:cs typeface="Times New Roman" panose="02020603050405020304" pitchFamily="18" charset="0"/>
              </a:rPr>
              <a:t>về</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sản</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phẩm</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của</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mình</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của</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bạn</a:t>
            </a:r>
            <a:r>
              <a:rPr lang="en-US" sz="3200" dirty="0">
                <a:solidFill>
                  <a:srgbClr val="00206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113945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34"/>
            <a:ext cx="12192000" cy="6857531"/>
          </a:xfrm>
          <a:prstGeom prst="rect">
            <a:avLst/>
          </a:prstGeom>
        </p:spPr>
      </p:pic>
      <p:sp>
        <p:nvSpPr>
          <p:cNvPr id="5" name="文本框 11">
            <a:extLst>
              <a:ext uri="{FF2B5EF4-FFF2-40B4-BE49-F238E27FC236}">
                <a16:creationId xmlns:a16="http://schemas.microsoft.com/office/drawing/2014/main" id="{9D0275D9-FDC2-4F41-8C2E-2C9A0BD4EE68}"/>
              </a:ext>
            </a:extLst>
          </p:cNvPr>
          <p:cNvSpPr txBox="1"/>
          <p:nvPr/>
        </p:nvSpPr>
        <p:spPr>
          <a:xfrm>
            <a:off x="4472655" y="1843949"/>
            <a:ext cx="3625702" cy="830997"/>
          </a:xfrm>
          <a:prstGeom prst="rect">
            <a:avLst/>
          </a:prstGeom>
          <a:noFill/>
          <a:ln w="9525">
            <a:noFill/>
          </a:ln>
        </p:spPr>
        <p:txBody>
          <a:bodyPr wrap="square">
            <a:spAutoFit/>
          </a:bodyPr>
          <a:lstStyle/>
          <a:p>
            <a:pPr lvl="0" defTabSz="1500505">
              <a:spcBef>
                <a:spcPct val="50000"/>
              </a:spcBef>
            </a:pPr>
            <a:r>
              <a:rPr lang="en-US" altLang="zh-CN" sz="4800" b="1" i="1" dirty="0" err="1" smtClean="0">
                <a:solidFill>
                  <a:srgbClr val="C00000"/>
                </a:solidFill>
                <a:latin typeface="Times New Roman" pitchFamily="18" charset="0"/>
                <a:cs typeface="Times New Roman" pitchFamily="18" charset="0"/>
              </a:rPr>
              <a:t>Hoạt</a:t>
            </a:r>
            <a:r>
              <a:rPr lang="en-US" altLang="zh-CN" sz="4800" b="1" i="1" dirty="0" smtClean="0">
                <a:solidFill>
                  <a:srgbClr val="C00000"/>
                </a:solidFill>
                <a:latin typeface="Times New Roman" pitchFamily="18" charset="0"/>
                <a:cs typeface="Times New Roman" pitchFamily="18" charset="0"/>
              </a:rPr>
              <a:t> </a:t>
            </a:r>
            <a:r>
              <a:rPr lang="en-US" altLang="zh-CN" sz="4800" b="1" i="1" dirty="0" err="1" smtClean="0">
                <a:solidFill>
                  <a:srgbClr val="C00000"/>
                </a:solidFill>
                <a:latin typeface="Times New Roman" pitchFamily="18" charset="0"/>
                <a:cs typeface="Times New Roman" pitchFamily="18" charset="0"/>
              </a:rPr>
              <a:t>động</a:t>
            </a:r>
            <a:r>
              <a:rPr lang="en-US" altLang="zh-CN" sz="4800" b="1" i="1" dirty="0" smtClean="0">
                <a:solidFill>
                  <a:srgbClr val="C00000"/>
                </a:solidFill>
                <a:latin typeface="Times New Roman" pitchFamily="18" charset="0"/>
                <a:cs typeface="Times New Roman" pitchFamily="18" charset="0"/>
              </a:rPr>
              <a:t> 1</a:t>
            </a:r>
            <a:r>
              <a:rPr lang="en-US" altLang="zh-CN" sz="4800" b="1" i="1" dirty="0" smtClean="0">
                <a:solidFill>
                  <a:srgbClr val="C00000"/>
                </a:solidFill>
                <a:latin typeface="Times New Roman" pitchFamily="18" charset="0"/>
                <a:cs typeface="Times New Roman" pitchFamily="18" charset="0"/>
              </a:rPr>
              <a:t>:</a:t>
            </a:r>
            <a:endParaRPr lang="zh-CN" altLang="en-US" sz="4800" b="1" i="1" dirty="0">
              <a:solidFill>
                <a:srgbClr val="C00000"/>
              </a:solidFill>
              <a:latin typeface="Times New Roman" pitchFamily="18" charset="0"/>
              <a:cs typeface="Times New Roman" pitchFamily="18" charset="0"/>
            </a:endParaRPr>
          </a:p>
        </p:txBody>
      </p:sp>
      <p:sp>
        <p:nvSpPr>
          <p:cNvPr id="6" name="文本框 11">
            <a:extLst>
              <a:ext uri="{FF2B5EF4-FFF2-40B4-BE49-F238E27FC236}">
                <a16:creationId xmlns:a16="http://schemas.microsoft.com/office/drawing/2014/main" id="{D6FA359E-BF48-48B3-8E07-D6B887D4134E}"/>
              </a:ext>
            </a:extLst>
          </p:cNvPr>
          <p:cNvSpPr txBox="1"/>
          <p:nvPr/>
        </p:nvSpPr>
        <p:spPr>
          <a:xfrm>
            <a:off x="2050473" y="2767279"/>
            <a:ext cx="8470067" cy="830997"/>
          </a:xfrm>
          <a:prstGeom prst="rect">
            <a:avLst/>
          </a:prstGeom>
          <a:noFill/>
          <a:ln w="9525">
            <a:noFill/>
          </a:ln>
        </p:spPr>
        <p:txBody>
          <a:bodyPr wrap="square">
            <a:spAutoFit/>
          </a:bodyPr>
          <a:lstStyle/>
          <a:p>
            <a:pPr lvl="0" algn="ctr" defTabSz="1500505">
              <a:spcBef>
                <a:spcPct val="50000"/>
              </a:spcBef>
            </a:pPr>
            <a:r>
              <a:rPr lang="en-US" altLang="zh-CN" sz="4800" b="1" i="1" dirty="0" err="1" smtClean="0">
                <a:solidFill>
                  <a:srgbClr val="C00000"/>
                </a:solidFill>
                <a:latin typeface="Times New Roman" pitchFamily="18" charset="0"/>
                <a:cs typeface="Times New Roman" pitchFamily="18" charset="0"/>
              </a:rPr>
              <a:t>Khám</a:t>
            </a:r>
            <a:r>
              <a:rPr lang="en-US" altLang="zh-CN" sz="4800" b="1" i="1" dirty="0" smtClean="0">
                <a:solidFill>
                  <a:srgbClr val="C00000"/>
                </a:solidFill>
                <a:latin typeface="Times New Roman" pitchFamily="18" charset="0"/>
                <a:cs typeface="Times New Roman" pitchFamily="18" charset="0"/>
              </a:rPr>
              <a:t> </a:t>
            </a:r>
            <a:r>
              <a:rPr lang="en-US" altLang="zh-CN" sz="4800" b="1" i="1" dirty="0" err="1" smtClean="0">
                <a:solidFill>
                  <a:srgbClr val="C00000"/>
                </a:solidFill>
                <a:latin typeface="Times New Roman" pitchFamily="18" charset="0"/>
                <a:cs typeface="Times New Roman" pitchFamily="18" charset="0"/>
              </a:rPr>
              <a:t>phá</a:t>
            </a:r>
            <a:endParaRPr lang="zh-CN" altLang="en-US" sz="4800" b="1" i="1" dirty="0">
              <a:solidFill>
                <a:srgbClr val="C00000"/>
              </a:solidFill>
              <a:latin typeface="Times New Roman" pitchFamily="18" charset="0"/>
              <a:cs typeface="Times New Roman" pitchFamily="18" charset="0"/>
            </a:endParaRPr>
          </a:p>
        </p:txBody>
      </p:sp>
    </p:spTree>
    <p:extLst>
      <p:ext uri="{BB962C8B-B14F-4D97-AF65-F5344CB8AC3E}">
        <p14:creationId xmlns:p14="http://schemas.microsoft.com/office/powerpoint/2010/main" val="2164732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ntr" presetSubtype="0" fill="hold" grpId="0" nodeType="afterEffect">
                                  <p:stCondLst>
                                    <p:cond delay="0"/>
                                  </p:stCondLst>
                                  <p:iterate type="lt">
                                    <p:tmPct val="50000"/>
                                  </p:iterate>
                                  <p:childTnLst>
                                    <p:set>
                                      <p:cBhvr>
                                        <p:cTn id="6" dur="1" fill="hold">
                                          <p:stCondLst>
                                            <p:cond delay="0"/>
                                          </p:stCondLst>
                                        </p:cTn>
                                        <p:tgtEl>
                                          <p:spTgt spid="5">
                                            <p:txEl>
                                              <p:pRg st="0" end="0"/>
                                            </p:txEl>
                                          </p:spTgt>
                                        </p:tgtEl>
                                        <p:attrNameLst>
                                          <p:attrName>style.visibility</p:attrName>
                                        </p:attrNameLst>
                                      </p:cBhvr>
                                      <p:to>
                                        <p:strVal val="visible"/>
                                      </p:to>
                                    </p:set>
                                    <p:anim calcmode="discrete" valueType="clr">
                                      <p:cBhvr override="childStyle">
                                        <p:cTn id="7" dur="80"/>
                                        <p:tgtEl>
                                          <p:spTgt spid="5">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5">
                                            <p:txEl>
                                              <p:pRg st="0" end="0"/>
                                            </p:txEl>
                                          </p:spTgt>
                                        </p:tgtEl>
                                        <p:attrNameLst>
                                          <p:attrName>fillcolor</p:attrName>
                                        </p:attrNameLst>
                                      </p:cBhvr>
                                      <p:tavLst>
                                        <p:tav tm="0">
                                          <p:val>
                                            <p:clrVal>
                                              <a:schemeClr val="accent2"/>
                                            </p:clrVal>
                                          </p:val>
                                        </p:tav>
                                        <p:tav tm="50000">
                                          <p:val>
                                            <p:clrVal>
                                              <a:schemeClr val="hlink"/>
                                            </p:clrVal>
                                          </p:val>
                                        </p:tav>
                                      </p:tavLst>
                                    </p:anim>
                                    <p:set>
                                      <p:cBhvr>
                                        <p:cTn id="9" dur="80"/>
                                        <p:tgtEl>
                                          <p:spTgt spid="5">
                                            <p:txEl>
                                              <p:pRg st="0" end="0"/>
                                            </p:txEl>
                                          </p:spTgt>
                                        </p:tgtEl>
                                        <p:attrNameLst>
                                          <p:attrName>fill.type</p:attrName>
                                        </p:attrNameLst>
                                      </p:cBhvr>
                                      <p:to>
                                        <p:strVal val="solid"/>
                                      </p:to>
                                    </p:set>
                                  </p:childTnLst>
                                </p:cTn>
                              </p:par>
                            </p:childTnLst>
                          </p:cTn>
                        </p:par>
                        <p:par>
                          <p:cTn id="10" fill="hold">
                            <p:stCondLst>
                              <p:cond delay="440"/>
                            </p:stCondLst>
                            <p:childTnLst>
                              <p:par>
                                <p:cTn id="11" presetID="27" presetClass="entr" presetSubtype="0" fill="hold" grpId="0" nodeType="afterEffect">
                                  <p:stCondLst>
                                    <p:cond delay="0"/>
                                  </p:stCondLst>
                                  <p:iterate type="lt">
                                    <p:tmPct val="50000"/>
                                  </p:iterate>
                                  <p:childTnLst>
                                    <p:set>
                                      <p:cBhvr>
                                        <p:cTn id="12" dur="1" fill="hold">
                                          <p:stCondLst>
                                            <p:cond delay="0"/>
                                          </p:stCondLst>
                                        </p:cTn>
                                        <p:tgtEl>
                                          <p:spTgt spid="6">
                                            <p:txEl>
                                              <p:pRg st="0" end="0"/>
                                            </p:txEl>
                                          </p:spTgt>
                                        </p:tgtEl>
                                        <p:attrNameLst>
                                          <p:attrName>style.visibility</p:attrName>
                                        </p:attrNameLst>
                                      </p:cBhvr>
                                      <p:to>
                                        <p:strVal val="visible"/>
                                      </p:to>
                                    </p:set>
                                    <p:anim calcmode="discrete" valueType="clr">
                                      <p:cBhvr override="childStyle">
                                        <p:cTn id="13" dur="80"/>
                                        <p:tgtEl>
                                          <p:spTgt spid="6">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4" dur="80"/>
                                        <p:tgtEl>
                                          <p:spTgt spid="6">
                                            <p:txEl>
                                              <p:pRg st="0" end="0"/>
                                            </p:txEl>
                                          </p:spTgt>
                                        </p:tgtEl>
                                        <p:attrNameLst>
                                          <p:attrName>fillcolor</p:attrName>
                                        </p:attrNameLst>
                                      </p:cBhvr>
                                      <p:tavLst>
                                        <p:tav tm="0">
                                          <p:val>
                                            <p:clrVal>
                                              <a:schemeClr val="accent2"/>
                                            </p:clrVal>
                                          </p:val>
                                        </p:tav>
                                        <p:tav tm="50000">
                                          <p:val>
                                            <p:clrVal>
                                              <a:schemeClr val="hlink"/>
                                            </p:clrVal>
                                          </p:val>
                                        </p:tav>
                                      </p:tavLst>
                                    </p:anim>
                                    <p:set>
                                      <p:cBhvr>
                                        <p:cTn id="15" dur="80"/>
                                        <p:tgtEl>
                                          <p:spTgt spid="6">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allAtOnce"/>
      <p:bldP spid="6" grpId="0" build="allAtOnce"/>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Mở đầu Powerpoint ấn tượng - Hình nền powerpoint Mẫu slide thuyết trình |  Background powerpoint, Powerpoint background free, Wallpaper powerpoint">
            <a:extLst>
              <a:ext uri="{FF2B5EF4-FFF2-40B4-BE49-F238E27FC236}">
                <a16:creationId xmlns:a16="http://schemas.microsoft.com/office/drawing/2014/main" id="{087CFA7C-7C69-4446-82E1-AC5446BD277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84098897-5F56-472E-AC18-E043B8521056}"/>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3023045" y="852287"/>
            <a:ext cx="4883841" cy="4280183"/>
          </a:xfrm>
          <a:prstGeom prst="rect">
            <a:avLst/>
          </a:prstGeom>
          <a:ln>
            <a:noFill/>
          </a:ln>
          <a:effectLst>
            <a:outerShdw blurRad="292100" dist="139700" dir="2700000" algn="tl" rotWithShape="0">
              <a:srgbClr val="333333">
                <a:alpha val="65000"/>
              </a:srgbClr>
            </a:outerShdw>
          </a:effectLst>
        </p:spPr>
      </p:pic>
      <p:pic>
        <p:nvPicPr>
          <p:cNvPr id="6" name="Picture 5">
            <a:extLst>
              <a:ext uri="{FF2B5EF4-FFF2-40B4-BE49-F238E27FC236}">
                <a16:creationId xmlns:a16="http://schemas.microsoft.com/office/drawing/2014/main" id="{B314F651-96DA-409C-9E50-864F92E9EC2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44218" y="642411"/>
            <a:ext cx="3410447" cy="1918376"/>
          </a:xfrm>
          <a:prstGeom prst="rect">
            <a:avLst/>
          </a:prstGeom>
          <a:ln>
            <a:noFill/>
          </a:ln>
          <a:effectLst>
            <a:outerShdw blurRad="292100" dist="139700" dir="2700000" algn="tl" rotWithShape="0">
              <a:srgbClr val="333333">
                <a:alpha val="65000"/>
              </a:srgbClr>
            </a:outerShdw>
          </a:effectLst>
        </p:spPr>
      </p:pic>
      <p:pic>
        <p:nvPicPr>
          <p:cNvPr id="8" name="Picture 7">
            <a:extLst>
              <a:ext uri="{FF2B5EF4-FFF2-40B4-BE49-F238E27FC236}">
                <a16:creationId xmlns:a16="http://schemas.microsoft.com/office/drawing/2014/main" id="{17A0C7BC-425C-4029-B3FA-095F21501DA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44219" y="3164741"/>
            <a:ext cx="3410447" cy="2175885"/>
          </a:xfrm>
          <a:prstGeom prst="rect">
            <a:avLst/>
          </a:prstGeom>
          <a:ln>
            <a:noFill/>
          </a:ln>
          <a:effectLst>
            <a:outerShdw blurRad="292100" dist="139700" dir="2700000" algn="tl" rotWithShape="0">
              <a:srgbClr val="333333">
                <a:alpha val="65000"/>
              </a:srgbClr>
            </a:outerShdw>
          </a:effectLst>
        </p:spPr>
      </p:pic>
      <p:sp>
        <p:nvSpPr>
          <p:cNvPr id="9" name="TextBox 8">
            <a:extLst>
              <a:ext uri="{FF2B5EF4-FFF2-40B4-BE49-F238E27FC236}">
                <a16:creationId xmlns:a16="http://schemas.microsoft.com/office/drawing/2014/main" id="{F8AFC845-7B2D-457B-95F6-D84646BBEFEC}"/>
              </a:ext>
            </a:extLst>
          </p:cNvPr>
          <p:cNvSpPr txBox="1"/>
          <p:nvPr/>
        </p:nvSpPr>
        <p:spPr>
          <a:xfrm>
            <a:off x="2690192" y="5660324"/>
            <a:ext cx="8494642" cy="461665"/>
          </a:xfrm>
          <a:prstGeom prst="rect">
            <a:avLst/>
          </a:prstGeom>
          <a:noFill/>
        </p:spPr>
        <p:txBody>
          <a:bodyPr wrap="square">
            <a:spAutoFit/>
          </a:bodyPr>
          <a:lstStyle/>
          <a:p>
            <a:r>
              <a:rPr lang="en-US" sz="2400" dirty="0">
                <a:latin typeface="Times New Roman" panose="02020603050405020304" pitchFamily="18" charset="0"/>
                <a:cs typeface="Times New Roman" panose="02020603050405020304" pitchFamily="18" charset="0"/>
              </a:rPr>
              <a:t>Trang </a:t>
            </a:r>
            <a:r>
              <a:rPr lang="en-US" sz="2400" dirty="0" err="1">
                <a:latin typeface="Times New Roman" panose="02020603050405020304" pitchFamily="18" charset="0"/>
                <a:cs typeface="Times New Roman" panose="02020603050405020304" pitchFamily="18" charset="0"/>
              </a:rPr>
              <a:t>phục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tạo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bằng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nào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bằng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chất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liệu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gì</a:t>
            </a:r>
            <a:r>
              <a:rPr lang="en-US" sz="2400" dirty="0">
                <a:latin typeface="Times New Roman" panose="02020603050405020304" pitchFamily="18" charset="0"/>
                <a:cs typeface="Times New Roman" panose="02020603050405020304" pitchFamily="18" charset="0"/>
              </a:rPr>
              <a:t>?</a:t>
            </a:r>
            <a:endParaRPr lang="en-US" sz="2400" dirty="0"/>
          </a:p>
        </p:txBody>
      </p:sp>
    </p:spTree>
    <p:extLst>
      <p:ext uri="{BB962C8B-B14F-4D97-AF65-F5344CB8AC3E}">
        <p14:creationId xmlns:p14="http://schemas.microsoft.com/office/powerpoint/2010/main" val="34046164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pic>
        <p:nvPicPr>
          <p:cNvPr id="5" name="Picture 4"/>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1890" y="4710545"/>
            <a:ext cx="2761673" cy="2262909"/>
          </a:xfrm>
          <a:prstGeom prst="rect">
            <a:avLst/>
          </a:prstGeom>
          <a:noFill/>
        </p:spPr>
      </p:pic>
      <p:sp>
        <p:nvSpPr>
          <p:cNvPr id="6" name="TextBox 2">
            <a:extLst>
              <a:ext uri="{FF2B5EF4-FFF2-40B4-BE49-F238E27FC236}">
                <a16:creationId xmlns:a16="http://schemas.microsoft.com/office/drawing/2014/main" id="{7F782993-9C37-47CB-BE03-8E63743D307C}"/>
              </a:ext>
            </a:extLst>
          </p:cNvPr>
          <p:cNvSpPr txBox="1">
            <a:spLocks noChangeArrowheads="1"/>
          </p:cNvSpPr>
          <p:nvPr/>
        </p:nvSpPr>
        <p:spPr bwMode="auto">
          <a:xfrm>
            <a:off x="4862945" y="610628"/>
            <a:ext cx="2466109"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r>
              <a:rPr lang="vi-VN" altLang="en-US" sz="4400" b="1" i="1" dirty="0">
                <a:solidFill>
                  <a:srgbClr val="FFFF00"/>
                </a:solidFill>
                <a:latin typeface="Times New Roman" panose="02020603050405020304" pitchFamily="18" charset="0"/>
                <a:cs typeface="Times New Roman" panose="02020603050405020304" pitchFamily="18" charset="0"/>
              </a:rPr>
              <a:t>Ghi nhớ</a:t>
            </a:r>
            <a:endParaRPr lang="en-US" altLang="en-US" sz="4400" b="1" i="1" dirty="0">
              <a:solidFill>
                <a:srgbClr val="FFFF00"/>
              </a:solidFill>
              <a:latin typeface="Times New Roman" panose="02020603050405020304" pitchFamily="18" charset="0"/>
              <a:cs typeface="Times New Roman" panose="02020603050405020304" pitchFamily="18" charset="0"/>
            </a:endParaRPr>
          </a:p>
        </p:txBody>
      </p:sp>
      <p:sp>
        <p:nvSpPr>
          <p:cNvPr id="7" name="TextBox 2">
            <a:extLst>
              <a:ext uri="{FF2B5EF4-FFF2-40B4-BE49-F238E27FC236}">
                <a16:creationId xmlns:a16="http://schemas.microsoft.com/office/drawing/2014/main" id="{7F782993-9C37-47CB-BE03-8E63743D307C}"/>
              </a:ext>
            </a:extLst>
          </p:cNvPr>
          <p:cNvSpPr txBox="1">
            <a:spLocks noChangeArrowheads="1"/>
          </p:cNvSpPr>
          <p:nvPr/>
        </p:nvSpPr>
        <p:spPr bwMode="auto">
          <a:xfrm>
            <a:off x="2447637" y="1380069"/>
            <a:ext cx="7564581" cy="41088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r>
              <a:rPr lang="vi-VN" altLang="en-US" sz="2900" b="1" i="1" dirty="0">
                <a:solidFill>
                  <a:schemeClr val="bg1"/>
                </a:solidFill>
                <a:latin typeface="Times New Roman" panose="02020603050405020304" pitchFamily="18" charset="0"/>
                <a:cs typeface="Times New Roman" panose="02020603050405020304" pitchFamily="18" charset="0"/>
              </a:rPr>
              <a:t>- Kiêu dáng và màu sắc của trang phục rất đa dạng và phong phú. Mỗi loại trang phục đều có vẻ đẹp riêng và phù hợp để sử dụng theo giới tính, cho từng lứa tuổi, từng mùa, từng hoàn cảnh.</a:t>
            </a:r>
          </a:p>
          <a:p>
            <a:pPr algn="ctr" eaLnBrk="1" hangingPunct="1">
              <a:defRPr/>
            </a:pPr>
            <a:r>
              <a:rPr lang="vi-VN" altLang="en-US" sz="2900" b="1" i="1" dirty="0">
                <a:solidFill>
                  <a:schemeClr val="bg1"/>
                </a:solidFill>
                <a:latin typeface="Times New Roman" panose="02020603050405020304" pitchFamily="18" charset="0"/>
                <a:cs typeface="Times New Roman" panose="02020603050405020304" pitchFamily="18" charset="0"/>
              </a:rPr>
              <a:t>- Khi tạo dáng một trang phục nào đó, em cần xác định rõ nó dành cho ai và sử dụng trong hoàn cảnh nào để lựa chọn cách tạo dáng trang phục phù hợp</a:t>
            </a:r>
          </a:p>
        </p:txBody>
      </p:sp>
    </p:spTree>
    <p:extLst>
      <p:ext uri="{BB962C8B-B14F-4D97-AF65-F5344CB8AC3E}">
        <p14:creationId xmlns:p14="http://schemas.microsoft.com/office/powerpoint/2010/main" val="11034326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oạt động 2- Kiến tạo kiến thức và kĩ năng.">
            <a:hlinkClick r:id="" action="ppaction://media"/>
            <a:extLst>
              <a:ext uri="{FF2B5EF4-FFF2-40B4-BE49-F238E27FC236}">
                <a16:creationId xmlns:a16="http://schemas.microsoft.com/office/drawing/2014/main" id="{290F983D-4A01-4E08-AC2F-7DBA76D7643D}"/>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6519" y="0"/>
            <a:ext cx="12208519" cy="6858000"/>
          </a:xfrm>
        </p:spPr>
      </p:pic>
    </p:spTree>
    <p:extLst>
      <p:ext uri="{BB962C8B-B14F-4D97-AF65-F5344CB8AC3E}">
        <p14:creationId xmlns:p14="http://schemas.microsoft.com/office/powerpoint/2010/main" val="668379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37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0D1DCB9B-20B2-44F0-B84A-63F53A7E084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7" name="Thought Bubble: Cloud 6">
            <a:extLst>
              <a:ext uri="{FF2B5EF4-FFF2-40B4-BE49-F238E27FC236}">
                <a16:creationId xmlns:a16="http://schemas.microsoft.com/office/drawing/2014/main" id="{F750A1BA-0C7C-420E-A3B9-516778B417EE}"/>
              </a:ext>
            </a:extLst>
          </p:cNvPr>
          <p:cNvSpPr/>
          <p:nvPr/>
        </p:nvSpPr>
        <p:spPr>
          <a:xfrm>
            <a:off x="1212113" y="2647507"/>
            <a:ext cx="9569302" cy="3296093"/>
          </a:xfrm>
          <a:prstGeom prst="cloudCallout">
            <a:avLst>
              <a:gd name="adj1" fmla="val 1501"/>
              <a:gd name="adj2" fmla="val 72548"/>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8" name="TextBox 2">
            <a:extLst>
              <a:ext uri="{FF2B5EF4-FFF2-40B4-BE49-F238E27FC236}">
                <a16:creationId xmlns:a16="http://schemas.microsoft.com/office/drawing/2014/main" id="{7F782993-9C37-47CB-BE03-8E63743D307C}"/>
              </a:ext>
            </a:extLst>
          </p:cNvPr>
          <p:cNvSpPr txBox="1">
            <a:spLocks noChangeArrowheads="1"/>
          </p:cNvSpPr>
          <p:nvPr/>
        </p:nvSpPr>
        <p:spPr bwMode="auto">
          <a:xfrm>
            <a:off x="2339163" y="3141391"/>
            <a:ext cx="7389628" cy="1846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r>
              <a:rPr lang="en-US" altLang="en-US" sz="3800" b="1" i="1" dirty="0" err="1">
                <a:solidFill>
                  <a:srgbClr val="0070C0"/>
                </a:solidFill>
                <a:latin typeface="Times New Roman" panose="02020603050405020304" pitchFamily="18" charset="0"/>
                <a:cs typeface="Times New Roman" panose="02020603050405020304" pitchFamily="18" charset="0"/>
              </a:rPr>
              <a:t>Chúng</a:t>
            </a:r>
            <a:r>
              <a:rPr lang="en-US" altLang="en-US" sz="3800" b="1" i="1" dirty="0">
                <a:solidFill>
                  <a:srgbClr val="0070C0"/>
                </a:solidFill>
                <a:latin typeface="Times New Roman" panose="02020603050405020304" pitchFamily="18" charset="0"/>
                <a:cs typeface="Times New Roman" panose="02020603050405020304" pitchFamily="18" charset="0"/>
              </a:rPr>
              <a:t> </a:t>
            </a:r>
            <a:r>
              <a:rPr lang="en-US" altLang="en-US" sz="3800" b="1" i="1" dirty="0" err="1">
                <a:solidFill>
                  <a:srgbClr val="0070C0"/>
                </a:solidFill>
                <a:latin typeface="Times New Roman" panose="02020603050405020304" pitchFamily="18" charset="0"/>
                <a:cs typeface="Times New Roman" panose="02020603050405020304" pitchFamily="18" charset="0"/>
              </a:rPr>
              <a:t>mình</a:t>
            </a:r>
            <a:r>
              <a:rPr lang="en-US" altLang="en-US" sz="3800" b="1" i="1" dirty="0">
                <a:solidFill>
                  <a:srgbClr val="0070C0"/>
                </a:solidFill>
                <a:latin typeface="Times New Roman" panose="02020603050405020304" pitchFamily="18" charset="0"/>
                <a:cs typeface="Times New Roman" panose="02020603050405020304" pitchFamily="18" charset="0"/>
              </a:rPr>
              <a:t> </a:t>
            </a:r>
            <a:r>
              <a:rPr lang="en-US" altLang="en-US" sz="3800" b="1" i="1" dirty="0" err="1">
                <a:solidFill>
                  <a:srgbClr val="0070C0"/>
                </a:solidFill>
                <a:latin typeface="Times New Roman" panose="02020603050405020304" pitchFamily="18" charset="0"/>
                <a:cs typeface="Times New Roman" panose="02020603050405020304" pitchFamily="18" charset="0"/>
              </a:rPr>
              <a:t>hãy</a:t>
            </a:r>
            <a:r>
              <a:rPr lang="en-US" altLang="en-US" sz="3800" b="1" i="1" dirty="0">
                <a:solidFill>
                  <a:srgbClr val="0070C0"/>
                </a:solidFill>
                <a:latin typeface="Times New Roman" panose="02020603050405020304" pitchFamily="18" charset="0"/>
                <a:cs typeface="Times New Roman" panose="02020603050405020304" pitchFamily="18" charset="0"/>
              </a:rPr>
              <a:t> </a:t>
            </a:r>
            <a:r>
              <a:rPr lang="en-US" altLang="en-US" sz="3800" b="1" i="1" dirty="0" err="1">
                <a:solidFill>
                  <a:srgbClr val="0070C0"/>
                </a:solidFill>
                <a:latin typeface="Times New Roman" panose="02020603050405020304" pitchFamily="18" charset="0"/>
                <a:cs typeface="Times New Roman" panose="02020603050405020304" pitchFamily="18" charset="0"/>
              </a:rPr>
              <a:t>tham</a:t>
            </a:r>
            <a:r>
              <a:rPr lang="en-US" altLang="en-US" sz="3800" b="1" i="1" dirty="0">
                <a:solidFill>
                  <a:srgbClr val="0070C0"/>
                </a:solidFill>
                <a:latin typeface="Times New Roman" panose="02020603050405020304" pitchFamily="18" charset="0"/>
                <a:cs typeface="Times New Roman" panose="02020603050405020304" pitchFamily="18" charset="0"/>
              </a:rPr>
              <a:t> </a:t>
            </a:r>
            <a:r>
              <a:rPr lang="en-US" altLang="en-US" sz="3800" b="1" i="1" dirty="0" err="1">
                <a:solidFill>
                  <a:srgbClr val="0070C0"/>
                </a:solidFill>
                <a:latin typeface="Times New Roman" panose="02020603050405020304" pitchFamily="18" charset="0"/>
                <a:cs typeface="Times New Roman" panose="02020603050405020304" pitchFamily="18" charset="0"/>
              </a:rPr>
              <a:t>khảo</a:t>
            </a:r>
            <a:r>
              <a:rPr lang="en-US" altLang="en-US" sz="3800" b="1" i="1" dirty="0">
                <a:solidFill>
                  <a:srgbClr val="0070C0"/>
                </a:solidFill>
                <a:latin typeface="Times New Roman" panose="02020603050405020304" pitchFamily="18" charset="0"/>
                <a:cs typeface="Times New Roman" panose="02020603050405020304" pitchFamily="18" charset="0"/>
              </a:rPr>
              <a:t> </a:t>
            </a:r>
            <a:r>
              <a:rPr lang="en-US" altLang="en-US" sz="3800" b="1" i="1" dirty="0" err="1">
                <a:solidFill>
                  <a:srgbClr val="0070C0"/>
                </a:solidFill>
                <a:latin typeface="Times New Roman" panose="02020603050405020304" pitchFamily="18" charset="0"/>
                <a:cs typeface="Times New Roman" panose="02020603050405020304" pitchFamily="18" charset="0"/>
              </a:rPr>
              <a:t>thêm</a:t>
            </a:r>
            <a:r>
              <a:rPr lang="en-US" altLang="en-US" sz="3800" b="1" i="1" dirty="0">
                <a:solidFill>
                  <a:srgbClr val="0070C0"/>
                </a:solidFill>
                <a:latin typeface="Times New Roman" panose="02020603050405020304" pitchFamily="18" charset="0"/>
                <a:cs typeface="Times New Roman" panose="02020603050405020304" pitchFamily="18" charset="0"/>
              </a:rPr>
              <a:t> </a:t>
            </a:r>
            <a:r>
              <a:rPr lang="en-US" altLang="en-US" sz="3800" b="1" i="1" dirty="0" err="1">
                <a:solidFill>
                  <a:srgbClr val="0070C0"/>
                </a:solidFill>
                <a:latin typeface="Times New Roman" panose="02020603050405020304" pitchFamily="18" charset="0"/>
                <a:cs typeface="Times New Roman" panose="02020603050405020304" pitchFamily="18" charset="0"/>
              </a:rPr>
              <a:t>một</a:t>
            </a:r>
            <a:r>
              <a:rPr lang="en-US" altLang="en-US" sz="3800" b="1" i="1" dirty="0">
                <a:solidFill>
                  <a:srgbClr val="0070C0"/>
                </a:solidFill>
                <a:latin typeface="Times New Roman" panose="02020603050405020304" pitchFamily="18" charset="0"/>
                <a:cs typeface="Times New Roman" panose="02020603050405020304" pitchFamily="18" charset="0"/>
              </a:rPr>
              <a:t> </a:t>
            </a:r>
            <a:r>
              <a:rPr lang="en-US" altLang="en-US" sz="3800" b="1" i="1" dirty="0" err="1">
                <a:solidFill>
                  <a:srgbClr val="0070C0"/>
                </a:solidFill>
                <a:latin typeface="Times New Roman" panose="02020603050405020304" pitchFamily="18" charset="0"/>
                <a:cs typeface="Times New Roman" panose="02020603050405020304" pitchFamily="18" charset="0"/>
              </a:rPr>
              <a:t>số</a:t>
            </a:r>
            <a:r>
              <a:rPr lang="en-US" altLang="en-US" sz="3800" b="1" i="1" dirty="0">
                <a:solidFill>
                  <a:srgbClr val="0070C0"/>
                </a:solidFill>
                <a:latin typeface="Times New Roman" panose="02020603050405020304" pitchFamily="18" charset="0"/>
                <a:cs typeface="Times New Roman" panose="02020603050405020304" pitchFamily="18" charset="0"/>
              </a:rPr>
              <a:t> </a:t>
            </a:r>
            <a:r>
              <a:rPr lang="vi-VN" altLang="en-US" sz="3800" b="1" i="1" dirty="0">
                <a:solidFill>
                  <a:srgbClr val="0070C0"/>
                </a:solidFill>
                <a:latin typeface="Times New Roman" panose="02020603050405020304" pitchFamily="18" charset="0"/>
                <a:cs typeface="Times New Roman" panose="02020603050405020304" pitchFamily="18" charset="0"/>
              </a:rPr>
              <a:t>bài vẽ</a:t>
            </a:r>
            <a:r>
              <a:rPr lang="en-US" altLang="en-US" sz="3800" b="1" i="1" dirty="0">
                <a:solidFill>
                  <a:srgbClr val="0070C0"/>
                </a:solidFill>
                <a:latin typeface="Times New Roman" panose="02020603050405020304" pitchFamily="18" charset="0"/>
                <a:cs typeface="Times New Roman" panose="02020603050405020304" pitchFamily="18" charset="0"/>
              </a:rPr>
              <a:t> </a:t>
            </a:r>
            <a:r>
              <a:rPr lang="en-US" altLang="en-US" sz="3800" b="1" i="1" dirty="0" err="1">
                <a:solidFill>
                  <a:srgbClr val="0070C0"/>
                </a:solidFill>
                <a:latin typeface="Times New Roman" panose="02020603050405020304" pitchFamily="18" charset="0"/>
                <a:cs typeface="Times New Roman" panose="02020603050405020304" pitchFamily="18" charset="0"/>
              </a:rPr>
              <a:t>sản</a:t>
            </a:r>
            <a:r>
              <a:rPr lang="en-US" altLang="en-US" sz="3800" b="1" i="1" dirty="0">
                <a:solidFill>
                  <a:srgbClr val="0070C0"/>
                </a:solidFill>
                <a:latin typeface="Times New Roman" panose="02020603050405020304" pitchFamily="18" charset="0"/>
                <a:cs typeface="Times New Roman" panose="02020603050405020304" pitchFamily="18" charset="0"/>
              </a:rPr>
              <a:t> </a:t>
            </a:r>
            <a:r>
              <a:rPr lang="en-US" altLang="en-US" sz="3800" b="1" i="1" dirty="0" err="1">
                <a:solidFill>
                  <a:srgbClr val="0070C0"/>
                </a:solidFill>
                <a:latin typeface="Times New Roman" panose="02020603050405020304" pitchFamily="18" charset="0"/>
                <a:cs typeface="Times New Roman" panose="02020603050405020304" pitchFamily="18" charset="0"/>
              </a:rPr>
              <a:t>phẩm</a:t>
            </a:r>
            <a:r>
              <a:rPr lang="en-US" altLang="en-US" sz="3800" b="1" i="1" dirty="0">
                <a:solidFill>
                  <a:srgbClr val="0070C0"/>
                </a:solidFill>
                <a:latin typeface="Times New Roman" panose="02020603050405020304" pitchFamily="18" charset="0"/>
                <a:cs typeface="Times New Roman" panose="02020603050405020304" pitchFamily="18" charset="0"/>
              </a:rPr>
              <a:t> </a:t>
            </a:r>
            <a:r>
              <a:rPr lang="en-US" altLang="en-US" sz="3800" b="1" i="1" dirty="0" err="1">
                <a:solidFill>
                  <a:srgbClr val="0070C0"/>
                </a:solidFill>
                <a:latin typeface="Times New Roman" panose="02020603050405020304" pitchFamily="18" charset="0"/>
                <a:cs typeface="Times New Roman" panose="02020603050405020304" pitchFamily="18" charset="0"/>
              </a:rPr>
              <a:t>để</a:t>
            </a:r>
            <a:r>
              <a:rPr lang="en-US" altLang="en-US" sz="3800" b="1" i="1" dirty="0">
                <a:solidFill>
                  <a:srgbClr val="0070C0"/>
                </a:solidFill>
                <a:latin typeface="Times New Roman" panose="02020603050405020304" pitchFamily="18" charset="0"/>
                <a:cs typeface="Times New Roman" panose="02020603050405020304" pitchFamily="18" charset="0"/>
              </a:rPr>
              <a:t> </a:t>
            </a:r>
            <a:r>
              <a:rPr lang="en-US" altLang="en-US" sz="3800" b="1" i="1" dirty="0" err="1">
                <a:solidFill>
                  <a:srgbClr val="0070C0"/>
                </a:solidFill>
                <a:latin typeface="Times New Roman" panose="02020603050405020304" pitchFamily="18" charset="0"/>
                <a:cs typeface="Times New Roman" panose="02020603050405020304" pitchFamily="18" charset="0"/>
              </a:rPr>
              <a:t>mình</a:t>
            </a:r>
            <a:r>
              <a:rPr lang="en-US" altLang="en-US" sz="3800" b="1" i="1" dirty="0">
                <a:solidFill>
                  <a:srgbClr val="0070C0"/>
                </a:solidFill>
                <a:latin typeface="Times New Roman" panose="02020603050405020304" pitchFamily="18" charset="0"/>
                <a:cs typeface="Times New Roman" panose="02020603050405020304" pitchFamily="18" charset="0"/>
              </a:rPr>
              <a:t> </a:t>
            </a:r>
            <a:r>
              <a:rPr lang="en-US" altLang="en-US" sz="3800" b="1" i="1" dirty="0" err="1">
                <a:solidFill>
                  <a:srgbClr val="0070C0"/>
                </a:solidFill>
                <a:latin typeface="Times New Roman" panose="02020603050405020304" pitchFamily="18" charset="0"/>
                <a:cs typeface="Times New Roman" panose="02020603050405020304" pitchFamily="18" charset="0"/>
              </a:rPr>
              <a:t>có</a:t>
            </a:r>
            <a:r>
              <a:rPr lang="en-US" altLang="en-US" sz="3800" b="1" i="1" dirty="0">
                <a:solidFill>
                  <a:srgbClr val="0070C0"/>
                </a:solidFill>
                <a:latin typeface="Times New Roman" panose="02020603050405020304" pitchFamily="18" charset="0"/>
                <a:cs typeface="Times New Roman" panose="02020603050405020304" pitchFamily="18" charset="0"/>
              </a:rPr>
              <a:t> </a:t>
            </a:r>
            <a:r>
              <a:rPr lang="en-US" altLang="en-US" sz="3800" b="1" i="1" dirty="0" err="1">
                <a:solidFill>
                  <a:srgbClr val="0070C0"/>
                </a:solidFill>
                <a:latin typeface="Times New Roman" panose="02020603050405020304" pitchFamily="18" charset="0"/>
                <a:cs typeface="Times New Roman" panose="02020603050405020304" pitchFamily="18" charset="0"/>
              </a:rPr>
              <a:t>thêm</a:t>
            </a:r>
            <a:r>
              <a:rPr lang="en-US" altLang="en-US" sz="3800" b="1" i="1" dirty="0">
                <a:solidFill>
                  <a:srgbClr val="0070C0"/>
                </a:solidFill>
                <a:latin typeface="Times New Roman" panose="02020603050405020304" pitchFamily="18" charset="0"/>
                <a:cs typeface="Times New Roman" panose="02020603050405020304" pitchFamily="18" charset="0"/>
              </a:rPr>
              <a:t> ý </a:t>
            </a:r>
            <a:r>
              <a:rPr lang="en-US" altLang="en-US" sz="3800" b="1" i="1" dirty="0" err="1">
                <a:solidFill>
                  <a:srgbClr val="0070C0"/>
                </a:solidFill>
                <a:latin typeface="Times New Roman" panose="02020603050405020304" pitchFamily="18" charset="0"/>
                <a:cs typeface="Times New Roman" panose="02020603050405020304" pitchFamily="18" charset="0"/>
              </a:rPr>
              <a:t>tưởng</a:t>
            </a:r>
            <a:r>
              <a:rPr lang="en-US" altLang="en-US" sz="3800" b="1" i="1" dirty="0">
                <a:solidFill>
                  <a:srgbClr val="0070C0"/>
                </a:solidFill>
                <a:latin typeface="Times New Roman" panose="02020603050405020304" pitchFamily="18" charset="0"/>
                <a:cs typeface="Times New Roman" panose="02020603050405020304" pitchFamily="18" charset="0"/>
              </a:rPr>
              <a:t> </a:t>
            </a:r>
            <a:r>
              <a:rPr lang="en-US" altLang="en-US" sz="3800" b="1" i="1" dirty="0" err="1">
                <a:solidFill>
                  <a:srgbClr val="0070C0"/>
                </a:solidFill>
                <a:latin typeface="Times New Roman" panose="02020603050405020304" pitchFamily="18" charset="0"/>
                <a:cs typeface="Times New Roman" panose="02020603050405020304" pitchFamily="18" charset="0"/>
              </a:rPr>
              <a:t>cho</a:t>
            </a:r>
            <a:r>
              <a:rPr lang="en-US" altLang="en-US" sz="3800" b="1" i="1" dirty="0">
                <a:solidFill>
                  <a:srgbClr val="0070C0"/>
                </a:solidFill>
                <a:latin typeface="Times New Roman" panose="02020603050405020304" pitchFamily="18" charset="0"/>
                <a:cs typeface="Times New Roman" panose="02020603050405020304" pitchFamily="18" charset="0"/>
              </a:rPr>
              <a:t> </a:t>
            </a:r>
            <a:r>
              <a:rPr lang="en-US" altLang="en-US" sz="3800" b="1" i="1" dirty="0" err="1">
                <a:solidFill>
                  <a:srgbClr val="0070C0"/>
                </a:solidFill>
                <a:latin typeface="Times New Roman" panose="02020603050405020304" pitchFamily="18" charset="0"/>
                <a:cs typeface="Times New Roman" panose="02020603050405020304" pitchFamily="18" charset="0"/>
              </a:rPr>
              <a:t>bài</a:t>
            </a:r>
            <a:r>
              <a:rPr lang="en-US" altLang="en-US" sz="3800" b="1" i="1" dirty="0">
                <a:solidFill>
                  <a:srgbClr val="0070C0"/>
                </a:solidFill>
                <a:latin typeface="Times New Roman" panose="02020603050405020304" pitchFamily="18" charset="0"/>
                <a:cs typeface="Times New Roman" panose="02020603050405020304" pitchFamily="18" charset="0"/>
              </a:rPr>
              <a:t> </a:t>
            </a:r>
            <a:r>
              <a:rPr lang="en-US" altLang="en-US" sz="3800" b="1" i="1" dirty="0" err="1">
                <a:solidFill>
                  <a:srgbClr val="0070C0"/>
                </a:solidFill>
                <a:latin typeface="Times New Roman" panose="02020603050405020304" pitchFamily="18" charset="0"/>
                <a:cs typeface="Times New Roman" panose="02020603050405020304" pitchFamily="18" charset="0"/>
              </a:rPr>
              <a:t>mình</a:t>
            </a:r>
            <a:r>
              <a:rPr lang="en-US" altLang="en-US" sz="3800" b="1" i="1" dirty="0">
                <a:solidFill>
                  <a:srgbClr val="0070C0"/>
                </a:solidFill>
                <a:latin typeface="Times New Roman" panose="02020603050405020304" pitchFamily="18" charset="0"/>
                <a:cs typeface="Times New Roman" panose="02020603050405020304" pitchFamily="18" charset="0"/>
              </a:rPr>
              <a:t> </a:t>
            </a:r>
            <a:r>
              <a:rPr lang="en-US" altLang="en-US" sz="3800" b="1" i="1" dirty="0" err="1">
                <a:solidFill>
                  <a:srgbClr val="0070C0"/>
                </a:solidFill>
                <a:latin typeface="Times New Roman" panose="02020603050405020304" pitchFamily="18" charset="0"/>
                <a:cs typeface="Times New Roman" panose="02020603050405020304" pitchFamily="18" charset="0"/>
              </a:rPr>
              <a:t>nhé</a:t>
            </a:r>
            <a:r>
              <a:rPr lang="en-US" altLang="en-US" sz="3800" b="1" i="1" dirty="0">
                <a:solidFill>
                  <a:srgbClr val="0070C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6135201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8358A0-CA1E-49E7-BA89-36796216BD4C}"/>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407C05DF-97AB-4DFD-843E-B3EE60FA4FE2}"/>
              </a:ext>
            </a:extLst>
          </p:cNvPr>
          <p:cNvSpPr>
            <a:spLocks noGrp="1"/>
          </p:cNvSpPr>
          <p:nvPr>
            <p:ph idx="1"/>
          </p:nvPr>
        </p:nvSpPr>
        <p:spPr/>
        <p:txBody>
          <a:bodyPr/>
          <a:lstStyle/>
          <a:p>
            <a:endParaRPr lang="en-US"/>
          </a:p>
        </p:txBody>
      </p:sp>
      <p:pic>
        <p:nvPicPr>
          <p:cNvPr id="3074" name="Picture 2" descr="hình nền mở đầu powerpoint ấn tượng | Background powerpoint, Powerpoint  background design, Wallpaper powerpoint">
            <a:extLst>
              <a:ext uri="{FF2B5EF4-FFF2-40B4-BE49-F238E27FC236}">
                <a16:creationId xmlns:a16="http://schemas.microsoft.com/office/drawing/2014/main" id="{B61C61A0-EB45-4F51-8BD8-523A42EED16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1">
            <a:extLst>
              <a:ext uri="{FF2B5EF4-FFF2-40B4-BE49-F238E27FC236}">
                <a16:creationId xmlns:a16="http://schemas.microsoft.com/office/drawing/2014/main" id="{D6D8AF61-90D3-445C-B293-CC6F19B0EBC0}"/>
              </a:ext>
            </a:extLst>
          </p:cNvPr>
          <p:cNvSpPr>
            <a:spLocks noChangeArrowheads="1"/>
          </p:cNvSpPr>
          <p:nvPr/>
        </p:nvSpPr>
        <p:spPr bwMode="auto">
          <a:xfrm>
            <a:off x="395676" y="847460"/>
            <a:ext cx="2478713"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3600" b="1" i="1" dirty="0" err="1">
                <a:solidFill>
                  <a:srgbClr val="C00000"/>
                </a:solidFill>
                <a:latin typeface="Times New Roman" panose="02020603050405020304" pitchFamily="18" charset="0"/>
                <a:cs typeface="Times New Roman" panose="02020603050405020304" pitchFamily="18" charset="0"/>
              </a:rPr>
              <a:t>Sản</a:t>
            </a:r>
            <a:r>
              <a:rPr lang="en-US" altLang="en-US" sz="3600" b="1" i="1" dirty="0">
                <a:solidFill>
                  <a:srgbClr val="C00000"/>
                </a:solidFill>
                <a:latin typeface="Times New Roman" panose="02020603050405020304" pitchFamily="18" charset="0"/>
                <a:cs typeface="Times New Roman" panose="02020603050405020304" pitchFamily="18" charset="0"/>
              </a:rPr>
              <a:t> </a:t>
            </a:r>
            <a:r>
              <a:rPr lang="en-US" altLang="en-US" sz="3600" b="1" i="1" dirty="0" err="1">
                <a:solidFill>
                  <a:srgbClr val="C00000"/>
                </a:solidFill>
                <a:latin typeface="Times New Roman" panose="02020603050405020304" pitchFamily="18" charset="0"/>
                <a:cs typeface="Times New Roman" panose="02020603050405020304" pitchFamily="18" charset="0"/>
              </a:rPr>
              <a:t>phẩm</a:t>
            </a:r>
            <a:r>
              <a:rPr lang="en-US" altLang="en-US" sz="3600" b="1" i="1" dirty="0">
                <a:solidFill>
                  <a:srgbClr val="C00000"/>
                </a:solidFill>
                <a:latin typeface="Times New Roman" panose="02020603050405020304" pitchFamily="18" charset="0"/>
                <a:cs typeface="Times New Roman" panose="02020603050405020304" pitchFamily="18" charset="0"/>
              </a:rPr>
              <a:t>  </a:t>
            </a:r>
            <a:r>
              <a:rPr lang="en-US" altLang="en-US" sz="3600" b="1" i="1" dirty="0" err="1">
                <a:solidFill>
                  <a:srgbClr val="C00000"/>
                </a:solidFill>
                <a:latin typeface="Times New Roman" panose="02020603050405020304" pitchFamily="18" charset="0"/>
                <a:cs typeface="Times New Roman" panose="02020603050405020304" pitchFamily="18" charset="0"/>
              </a:rPr>
              <a:t>tham</a:t>
            </a:r>
            <a:r>
              <a:rPr lang="en-US" altLang="en-US" sz="3600" b="1" i="1" dirty="0">
                <a:solidFill>
                  <a:srgbClr val="C00000"/>
                </a:solidFill>
                <a:latin typeface="Times New Roman" panose="02020603050405020304" pitchFamily="18" charset="0"/>
                <a:cs typeface="Times New Roman" panose="02020603050405020304" pitchFamily="18" charset="0"/>
              </a:rPr>
              <a:t> </a:t>
            </a:r>
            <a:r>
              <a:rPr lang="en-US" altLang="en-US" sz="3600" b="1" i="1" dirty="0" err="1">
                <a:solidFill>
                  <a:srgbClr val="C00000"/>
                </a:solidFill>
                <a:latin typeface="Times New Roman" panose="02020603050405020304" pitchFamily="18" charset="0"/>
                <a:cs typeface="Times New Roman" panose="02020603050405020304" pitchFamily="18" charset="0"/>
              </a:rPr>
              <a:t>khảo</a:t>
            </a:r>
            <a:endParaRPr lang="en-US" altLang="en-US" sz="3600" b="1" i="1" dirty="0">
              <a:solidFill>
                <a:srgbClr val="C00000"/>
              </a:solidFill>
              <a:latin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id="{BC1E80E2-A148-4086-A9EA-6DA957F7F97E}"/>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Effect>
                      <a14:saturation sat="400000"/>
                    </a14:imgEffect>
                  </a14:imgLayer>
                </a14:imgProps>
              </a:ext>
              <a:ext uri="{28A0092B-C50C-407E-A947-70E740481C1C}">
                <a14:useLocalDpi xmlns:a14="http://schemas.microsoft.com/office/drawing/2010/main" val="0"/>
              </a:ext>
            </a:extLst>
          </a:blip>
          <a:srcRect t="8216" b="11408"/>
          <a:stretch/>
        </p:blipFill>
        <p:spPr>
          <a:xfrm>
            <a:off x="3656654" y="1021637"/>
            <a:ext cx="7753081" cy="467369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64218650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768</TotalTime>
  <Words>325</Words>
  <Application>Microsoft Office PowerPoint</Application>
  <PresentationFormat>Widescreen</PresentationFormat>
  <Paragraphs>31</Paragraphs>
  <Slides>13</Slides>
  <Notes>0</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13</vt:i4>
      </vt:variant>
    </vt:vector>
  </HeadingPairs>
  <TitlesOfParts>
    <vt:vector size="20" baseType="lpstr">
      <vt:lpstr>Arial</vt:lpstr>
      <vt:lpstr>Calibri</vt:lpstr>
      <vt:lpstr>Calibri Light</vt:lpstr>
      <vt:lpstr>等线</vt:lpstr>
      <vt:lpstr>Goudy Stout</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Hp</dc:creator>
  <cp:lastModifiedBy>HP</cp:lastModifiedBy>
  <cp:revision>70</cp:revision>
  <dcterms:created xsi:type="dcterms:W3CDTF">2021-11-16T02:48:42Z</dcterms:created>
  <dcterms:modified xsi:type="dcterms:W3CDTF">2022-05-07T05:08:29Z</dcterms:modified>
</cp:coreProperties>
</file>