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334" r:id="rId3"/>
    <p:sldId id="321" r:id="rId4"/>
    <p:sldId id="332" r:id="rId5"/>
    <p:sldId id="291" r:id="rId6"/>
    <p:sldId id="333" r:id="rId7"/>
    <p:sldId id="337" r:id="rId8"/>
    <p:sldId id="272" r:id="rId9"/>
    <p:sldId id="335" r:id="rId10"/>
    <p:sldId id="328" r:id="rId11"/>
    <p:sldId id="336" r:id="rId12"/>
    <p:sldId id="330" r:id="rId13"/>
    <p:sldId id="322" r:id="rId14"/>
    <p:sldId id="323" r:id="rId15"/>
    <p:sldId id="324" r:id="rId16"/>
    <p:sldId id="326" r:id="rId17"/>
    <p:sldId id="327" r:id="rId18"/>
  </p:sldIdLst>
  <p:sldSz cx="16778288" cy="9475788"/>
  <p:notesSz cx="6858000" cy="9144000"/>
  <p:custDataLst>
    <p:tags r:id="rId20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N10" initials="W" lastIdx="1" clrIdx="0">
    <p:extLst>
      <p:ext uri="{19B8F6BF-5375-455C-9EA6-DF929625EA0E}">
        <p15:presenceInfo xmlns:p15="http://schemas.microsoft.com/office/powerpoint/2012/main" userId="WN1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194C"/>
    <a:srgbClr val="AAC3F4"/>
    <a:srgbClr val="FF0066"/>
    <a:srgbClr val="663300"/>
    <a:srgbClr val="FFEB71"/>
    <a:srgbClr val="FFEFAB"/>
    <a:srgbClr val="FFD937"/>
    <a:srgbClr val="FFFF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4"/>
    <p:restoredTop sz="95025"/>
  </p:normalViewPr>
  <p:slideViewPr>
    <p:cSldViewPr showGuides="1">
      <p:cViewPr varScale="1">
        <p:scale>
          <a:sx n="46" d="100"/>
          <a:sy n="46" d="100"/>
        </p:scale>
        <p:origin x="892" y="36"/>
      </p:cViewPr>
      <p:guideLst>
        <p:guide orient="horz" pos="2985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24535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2150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文本占位符 2150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834728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7122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806423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6135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660202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93939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866757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70625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506761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53572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6" y="1550835"/>
            <a:ext cx="12583954" cy="3299088"/>
          </a:xfrm>
          <a:prstGeom prst="rect">
            <a:avLst/>
          </a:prstGeom>
        </p:spPr>
        <p:txBody>
          <a:bodyPr anchor="b"/>
          <a:lstStyle>
            <a:lvl1pPr algn="ctr"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6" y="4977149"/>
            <a:ext cx="12583954" cy="22878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5"/>
            </a:lvl1pPr>
            <a:lvl2pPr marL="629285" indent="0" algn="ctr">
              <a:buNone/>
              <a:defRPr sz="2750"/>
            </a:lvl2pPr>
            <a:lvl3pPr marL="1258570" indent="0" algn="ctr">
              <a:buNone/>
              <a:defRPr sz="2475"/>
            </a:lvl3pPr>
            <a:lvl4pPr marL="1887855" indent="0" algn="ctr">
              <a:buNone/>
              <a:defRPr sz="2200"/>
            </a:lvl4pPr>
            <a:lvl5pPr marL="2516505" indent="0" algn="ctr">
              <a:buNone/>
              <a:defRPr sz="2200"/>
            </a:lvl5pPr>
            <a:lvl6pPr marL="3145790" indent="0" algn="ctr">
              <a:buNone/>
              <a:defRPr sz="2200"/>
            </a:lvl6pPr>
            <a:lvl7pPr marL="3775075" indent="0" algn="ctr">
              <a:buNone/>
              <a:defRPr sz="2200"/>
            </a:lvl7pPr>
            <a:lvl8pPr marL="4404360" indent="0" algn="ctr">
              <a:buNone/>
              <a:defRPr sz="2200"/>
            </a:lvl8pPr>
            <a:lvl9pPr marL="5033645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5"/>
            <a:ext cx="3617887" cy="803056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29" y="504515"/>
            <a:ext cx="10643928" cy="803056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74"/>
            <a:ext cx="7130907" cy="289986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18"/>
            <a:ext cx="7130907" cy="290205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790" y="2362446"/>
            <a:ext cx="14471547" cy="3941796"/>
          </a:xfrm>
          <a:prstGeom prst="rect">
            <a:avLst/>
          </a:prstGeom>
        </p:spPr>
        <p:txBody>
          <a:bodyPr anchor="b"/>
          <a:lstStyle>
            <a:lvl1pPr>
              <a:defRPr sz="825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790" y="6341533"/>
            <a:ext cx="14471547" cy="20728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5">
                <a:solidFill>
                  <a:schemeClr val="tx1">
                    <a:tint val="75000"/>
                  </a:schemeClr>
                </a:solidFill>
              </a:defRPr>
            </a:lvl1pPr>
            <a:lvl2pPr marL="629285" indent="0">
              <a:buNone/>
              <a:defRPr sz="2750">
                <a:solidFill>
                  <a:schemeClr val="tx1">
                    <a:tint val="75000"/>
                  </a:schemeClr>
                </a:solidFill>
              </a:defRPr>
            </a:lvl2pPr>
            <a:lvl3pPr marL="1258570" indent="0">
              <a:buNone/>
              <a:defRPr sz="2475">
                <a:solidFill>
                  <a:schemeClr val="tx1">
                    <a:tint val="75000"/>
                  </a:schemeClr>
                </a:solidFill>
              </a:defRPr>
            </a:lvl3pPr>
            <a:lvl4pPr marL="188785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650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579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50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43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364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504515"/>
            <a:ext cx="14471547" cy="183160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6" y="2457373"/>
            <a:ext cx="6707002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6" y="3682912"/>
            <a:ext cx="6707002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85" y="2457373"/>
            <a:ext cx="6740034" cy="113844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855"/>
            </a:lvl1pPr>
            <a:lvl2pPr marL="629285" indent="0">
              <a:buNone/>
              <a:defRPr sz="3305"/>
            </a:lvl2pPr>
            <a:lvl3pPr marL="1258570" indent="0">
              <a:buNone/>
              <a:defRPr sz="2750"/>
            </a:lvl3pPr>
            <a:lvl4pPr marL="1887855" indent="0">
              <a:buNone/>
              <a:defRPr sz="2475"/>
            </a:lvl4pPr>
            <a:lvl5pPr marL="2516505" indent="0">
              <a:buNone/>
              <a:defRPr sz="2475"/>
            </a:lvl5pPr>
            <a:lvl6pPr marL="3145790" indent="0">
              <a:buNone/>
              <a:defRPr sz="2475"/>
            </a:lvl6pPr>
            <a:lvl7pPr marL="3775075" indent="0">
              <a:buNone/>
              <a:defRPr sz="2475"/>
            </a:lvl7pPr>
            <a:lvl8pPr marL="4404360" indent="0">
              <a:buNone/>
              <a:defRPr sz="2475"/>
            </a:lvl8pPr>
            <a:lvl9pPr marL="5033645" indent="0">
              <a:buNone/>
              <a:defRPr sz="24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85" y="3682912"/>
            <a:ext cx="6740034" cy="4869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411536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093" y="1364384"/>
            <a:ext cx="8494169" cy="6734176"/>
          </a:xfrm>
          <a:prstGeom prst="rect">
            <a:avLst/>
          </a:prstGeom>
        </p:spPr>
        <p:txBody>
          <a:bodyPr/>
          <a:lstStyle>
            <a:lvl1pPr>
              <a:defRPr sz="4405"/>
            </a:lvl1pPr>
            <a:lvl2pPr>
              <a:defRPr sz="3855"/>
            </a:lvl2pPr>
            <a:lvl3pPr>
              <a:defRPr sz="3305"/>
            </a:lvl3pPr>
            <a:lvl4pPr>
              <a:defRPr sz="2750"/>
            </a:lvl4pPr>
            <a:lvl5pPr>
              <a:defRPr sz="2750"/>
            </a:lvl5pPr>
            <a:lvl6pPr>
              <a:defRPr sz="2750"/>
            </a:lvl6pPr>
            <a:lvl7pPr>
              <a:defRPr sz="2750"/>
            </a:lvl7pPr>
            <a:lvl8pPr>
              <a:defRPr sz="2750"/>
            </a:lvl8pPr>
            <a:lvl9pPr>
              <a:defRPr sz="27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411536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/>
            </a:lvl1pPr>
            <a:lvl2pPr marL="629285" indent="0">
              <a:buNone/>
              <a:defRPr sz="1925"/>
            </a:lvl2pPr>
            <a:lvl3pPr marL="1258570" indent="0">
              <a:buNone/>
              <a:defRPr sz="1650"/>
            </a:lvl3pPr>
            <a:lvl4pPr marL="1887855" indent="0">
              <a:buNone/>
              <a:defRPr sz="1375"/>
            </a:lvl4pPr>
            <a:lvl5pPr marL="2516505" indent="0">
              <a:buNone/>
              <a:defRPr sz="1375"/>
            </a:lvl5pPr>
            <a:lvl6pPr marL="3145790" indent="0">
              <a:buNone/>
              <a:defRPr sz="1375"/>
            </a:lvl6pPr>
            <a:lvl7pPr marL="3775075" indent="0">
              <a:buNone/>
              <a:defRPr sz="1375"/>
            </a:lvl7pPr>
            <a:lvl8pPr marL="4404360" indent="0">
              <a:buNone/>
              <a:defRPr sz="1375"/>
            </a:lvl8pPr>
            <a:lvl9pPr marL="5033645" indent="0">
              <a:buNone/>
              <a:defRPr sz="13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4" y="631740"/>
            <a:ext cx="5732345" cy="2211091"/>
          </a:xfrm>
          <a:prstGeom prst="rect">
            <a:avLst/>
          </a:prstGeom>
        </p:spPr>
        <p:txBody>
          <a:bodyPr anchor="b"/>
          <a:lstStyle>
            <a:lvl1pPr>
              <a:defRPr sz="440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093" y="631742"/>
            <a:ext cx="8494169" cy="74668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5"/>
            </a:lvl1pPr>
            <a:lvl2pPr marL="629285" indent="0">
              <a:buNone/>
              <a:defRPr sz="3855"/>
            </a:lvl2pPr>
            <a:lvl3pPr marL="1258570" indent="0">
              <a:buNone/>
              <a:defRPr sz="3305"/>
            </a:lvl3pPr>
            <a:lvl4pPr marL="1887855" indent="0">
              <a:buNone/>
              <a:defRPr sz="2750"/>
            </a:lvl4pPr>
            <a:lvl5pPr marL="2516505" indent="0">
              <a:buNone/>
              <a:defRPr sz="2750"/>
            </a:lvl5pPr>
            <a:lvl6pPr marL="3145790" indent="0">
              <a:buNone/>
              <a:defRPr sz="2750"/>
            </a:lvl6pPr>
            <a:lvl7pPr marL="3775075" indent="0">
              <a:buNone/>
              <a:defRPr sz="2750"/>
            </a:lvl7pPr>
            <a:lvl8pPr marL="4404360" indent="0">
              <a:buNone/>
              <a:defRPr sz="2750"/>
            </a:lvl8pPr>
            <a:lvl9pPr marL="5033645" indent="0">
              <a:buNone/>
              <a:defRPr sz="27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4" y="2842832"/>
            <a:ext cx="5732345" cy="52666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50"/>
            </a:lvl1pPr>
            <a:lvl2pPr marL="629285" indent="0">
              <a:buNone/>
              <a:defRPr sz="2475"/>
            </a:lvl2pPr>
            <a:lvl3pPr marL="1258570" indent="0">
              <a:buNone/>
              <a:defRPr sz="2200"/>
            </a:lvl3pPr>
            <a:lvl4pPr marL="1887855" indent="0">
              <a:buNone/>
              <a:defRPr sz="1925"/>
            </a:lvl4pPr>
            <a:lvl5pPr marL="2516505" indent="0">
              <a:buNone/>
              <a:defRPr sz="1925"/>
            </a:lvl5pPr>
            <a:lvl6pPr marL="3145790" indent="0">
              <a:buNone/>
              <a:defRPr sz="1925"/>
            </a:lvl6pPr>
            <a:lvl7pPr marL="3775075" indent="0">
              <a:buNone/>
              <a:defRPr sz="1925"/>
            </a:lvl7pPr>
            <a:lvl8pPr marL="4404360" indent="0">
              <a:buNone/>
              <a:defRPr sz="1925"/>
            </a:lvl8pPr>
            <a:lvl9pPr marL="5033645" indent="0">
              <a:buNone/>
              <a:defRPr sz="192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588" y="1588"/>
            <a:ext cx="16775112" cy="94726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79413"/>
            <a:ext cx="15101888" cy="1579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3000">
    <p:random/>
  </p:transition>
  <p:hf sldNum="0" hdr="0"/>
  <p:txStyles>
    <p:titleStyle>
      <a:lvl1pPr marL="0" lvl="0" indent="0" algn="ctr" defTabSz="150050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975" lvl="0" indent="-561975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9200" lvl="1" indent="-4699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5155" lvl="2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5725" lvl="3" indent="-37592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5025" lvl="4" indent="-37465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150050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30.jpg"/><Relationship Id="rId7" Type="http://schemas.microsoft.com/office/2007/relationships/hdphoto" Target="../media/hdphoto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11" Type="http://schemas.microsoft.com/office/2007/relationships/hdphoto" Target="../media/hdphoto9.wdp"/><Relationship Id="rId5" Type="http://schemas.openxmlformats.org/officeDocument/2006/relationships/image" Target="../media/image35.jp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9.pn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microsoft.com/office/2007/relationships/hdphoto" Target="../media/hdphoto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5.wdp"/><Relationship Id="rId4" Type="http://schemas.openxmlformats.org/officeDocument/2006/relationships/image" Target="../media/image24.pn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1001362" y="299044"/>
            <a:ext cx="14401229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3600" b="1" dirty="0">
                <a:solidFill>
                  <a:schemeClr val="tx2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       </a:t>
            </a:r>
            <a:r>
              <a:rPr lang="en-US" altLang="zh-CN" sz="3200" b="1" dirty="0">
                <a:solidFill>
                  <a:schemeClr val="tx2"/>
                </a:solidFill>
                <a:latin typeface="#9Slide03 AllRoundGothic" panose="020B0703020202020104" pitchFamily="34" charset="0"/>
                <a:ea typeface="黑体" panose="02010609060101010101" pitchFamily="2" charset="-122"/>
              </a:rPr>
              <a:t>PHÒNG GIÁO DỤC VÀ ĐÀO TẠO QUẬN LONG BIÊN</a:t>
            </a:r>
            <a:endParaRPr lang="en-US" altLang="zh-CN" sz="4400" b="1" dirty="0">
              <a:solidFill>
                <a:schemeClr val="tx2"/>
              </a:solidFill>
              <a:latin typeface="#9Slide03 AllRoundGothic" panose="020B0703020202020104" pitchFamily="34" charset="0"/>
              <a:ea typeface="黑体" panose="02010609060101010101" pitchFamily="2" charset="-122"/>
            </a:endParaRPr>
          </a:p>
        </p:txBody>
      </p:sp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5425" y="976153"/>
            <a:ext cx="3457575" cy="1609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2412480" y="4229269"/>
            <a:ext cx="13321479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             </a:t>
            </a:r>
          </a:p>
          <a:p>
            <a:r>
              <a:rPr lang="en-US" sz="4400" b="1" dirty="0"/>
              <a:t>         </a:t>
            </a:r>
            <a:r>
              <a:rPr lang="en-US" sz="4400" b="1" dirty="0" err="1"/>
              <a:t>Chủ</a:t>
            </a:r>
            <a:r>
              <a:rPr lang="en-US" sz="4400" b="1" dirty="0"/>
              <a:t> </a:t>
            </a:r>
            <a:r>
              <a:rPr lang="en-US" sz="4400" b="1" dirty="0" err="1"/>
              <a:t>đề</a:t>
            </a:r>
            <a:r>
              <a:rPr lang="en-US" sz="4400" b="1" dirty="0"/>
              <a:t>: KHU RỪNG NHIỆT ĐỚI</a:t>
            </a:r>
            <a:endParaRPr lang="en-US" sz="4400" dirty="0"/>
          </a:p>
          <a:p>
            <a:r>
              <a:rPr lang="en-US" sz="4400" b="1" dirty="0"/>
              <a:t>                      </a:t>
            </a:r>
            <a:r>
              <a:rPr lang="en-US" sz="4400" b="1" dirty="0" err="1"/>
              <a:t>Bài</a:t>
            </a:r>
            <a:r>
              <a:rPr lang="en-US" sz="4400" b="1" dirty="0"/>
              <a:t> 3: TẮC KÈ HOA</a:t>
            </a:r>
            <a:endParaRPr lang="en-US" sz="4400" dirty="0"/>
          </a:p>
        </p:txBody>
      </p:sp>
      <p:sp>
        <p:nvSpPr>
          <p:cNvPr id="4" name="Rectangle 3"/>
          <p:cNvSpPr/>
          <p:nvPr/>
        </p:nvSpPr>
        <p:spPr>
          <a:xfrm>
            <a:off x="6300912" y="3153718"/>
            <a:ext cx="38021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     MĨ THUẬT LỚP 2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780D1B-F7D6-4F4A-AEFC-1209EE408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44" y="0"/>
            <a:ext cx="16778288" cy="94377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F9A18-3432-48E5-A58A-93EA64FF1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6C3B7E-3770-4C8F-903D-0001A8863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847"/>
            <a:ext cx="16778288" cy="9361941"/>
          </a:xfrm>
        </p:spPr>
      </p:pic>
      <p:sp>
        <p:nvSpPr>
          <p:cNvPr id="5" name="Cloud Callout 10">
            <a:extLst>
              <a:ext uri="{FF2B5EF4-FFF2-40B4-BE49-F238E27FC236}">
                <a16:creationId xmlns:a16="http://schemas.microsoft.com/office/drawing/2014/main" id="{82696951-7CDC-4302-90A0-57376621B800}"/>
              </a:ext>
            </a:extLst>
          </p:cNvPr>
          <p:cNvSpPr/>
          <p:nvPr/>
        </p:nvSpPr>
        <p:spPr>
          <a:xfrm>
            <a:off x="3600612" y="2058513"/>
            <a:ext cx="9577064" cy="5472608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SẢN PHẨM THAM KHẢO</a:t>
            </a:r>
          </a:p>
        </p:txBody>
      </p:sp>
    </p:spTree>
    <p:extLst>
      <p:ext uri="{BB962C8B-B14F-4D97-AF65-F5344CB8AC3E}">
        <p14:creationId xmlns:p14="http://schemas.microsoft.com/office/powerpoint/2010/main" val="3923162277"/>
      </p:ext>
    </p:extLst>
  </p:cSld>
  <p:clrMapOvr>
    <a:masterClrMapping/>
  </p:clrMapOvr>
  <p:transition advClick="0" advTm="3000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DC331D-2BDC-4BAC-A965-1851000D9B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24"/>
          <a:stretch/>
        </p:blipFill>
        <p:spPr>
          <a:xfrm>
            <a:off x="900312" y="449227"/>
            <a:ext cx="6984776" cy="85773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44B139-E205-4A00-AEA6-29DBB28A32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03" b="20363"/>
          <a:stretch/>
        </p:blipFill>
        <p:spPr>
          <a:xfrm>
            <a:off x="8101112" y="449228"/>
            <a:ext cx="3788223" cy="4040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83F9A6-FDFB-486B-91C0-3E4734500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127" y="4744988"/>
            <a:ext cx="3644208" cy="4238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8AA250-E990-4AD6-86F2-DECEEC2F05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584" y="449227"/>
            <a:ext cx="4189750" cy="40444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388B3C-5917-4620-9226-D40E2FA4261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" t="2718" r="4597" b="4939"/>
          <a:stretch/>
        </p:blipFill>
        <p:spPr>
          <a:xfrm>
            <a:off x="12349584" y="4768105"/>
            <a:ext cx="4189750" cy="421554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3211160-178D-4CD7-8E59-E15979E67508}"/>
              </a:ext>
            </a:extLst>
          </p:cNvPr>
          <p:cNvSpPr/>
          <p:nvPr/>
        </p:nvSpPr>
        <p:spPr>
          <a:xfrm>
            <a:off x="907928" y="482193"/>
            <a:ext cx="1936600" cy="137538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8356F28-7D3B-4A8C-AA4F-892FBC25F752}"/>
              </a:ext>
            </a:extLst>
          </p:cNvPr>
          <p:cNvSpPr/>
          <p:nvPr/>
        </p:nvSpPr>
        <p:spPr>
          <a:xfrm>
            <a:off x="907928" y="1569542"/>
            <a:ext cx="712464" cy="52979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93507"/>
      </p:ext>
    </p:extLst>
  </p:cSld>
  <p:clrMapOvr>
    <a:masterClrMapping/>
  </p:clrMapOvr>
  <p:transition advClick="0" advTm="3000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40966" descr="1-39">
            <a:extLst>
              <a:ext uri="{FF2B5EF4-FFF2-40B4-BE49-F238E27FC236}">
                <a16:creationId xmlns:a16="http://schemas.microsoft.com/office/drawing/2014/main" id="{CE7C17D2-8110-4C89-BA7F-63CED1C96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73" y="488045"/>
            <a:ext cx="16415683" cy="46696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5" name="图片 40964" descr="1-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2560" y="7305946"/>
            <a:ext cx="3599432" cy="26481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7" name="图片 40966" descr="1-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04" y="4927145"/>
            <a:ext cx="16463584" cy="46696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DFBC44-AFAB-49A5-B5A4-6501D677AD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38818" y="440668"/>
            <a:ext cx="2890091" cy="45338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BB2599-C5A2-44A6-B6B4-519FB7122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14830" y="4995019"/>
            <a:ext cx="3138068" cy="45338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327815-3344-486C-84C0-0C6C5A4020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237" y="5669537"/>
            <a:ext cx="4464500" cy="30618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3A505C-2DED-457B-9144-75260E688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72" y="5574082"/>
            <a:ext cx="4530919" cy="317587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F0FB27-AF99-44C3-908C-ED1C8D2693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72" y="1207151"/>
            <a:ext cx="4530919" cy="3211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7D664D-4BE8-42B6-ABEF-C53B1754D96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5" t="9596" r="62"/>
          <a:stretch/>
        </p:blipFill>
        <p:spPr>
          <a:xfrm>
            <a:off x="11871612" y="1144922"/>
            <a:ext cx="4530920" cy="336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321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5" y="0"/>
            <a:ext cx="16417329" cy="934720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61" y="583387"/>
            <a:ext cx="4751833" cy="829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0442" y="-284145"/>
            <a:ext cx="4321175" cy="2011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3440" y="5797938"/>
            <a:ext cx="4507578" cy="29917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FAA31D-7266-4CF9-AC90-B7ABA6483D43}"/>
              </a:ext>
            </a:extLst>
          </p:cNvPr>
          <p:cNvSpPr/>
          <p:nvPr/>
        </p:nvSpPr>
        <p:spPr>
          <a:xfrm>
            <a:off x="4505771" y="3061969"/>
            <a:ext cx="105131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Aft>
                <a:spcPts val="0"/>
              </a:spcAft>
            </a:pP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DFF74D-2877-4FC4-9DB5-CF4DEF4BA7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5771" y="6631295"/>
            <a:ext cx="3406092" cy="22611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0AE236-5014-434A-A426-DB25DD196670}"/>
              </a:ext>
            </a:extLst>
          </p:cNvPr>
          <p:cNvSpPr txBox="1"/>
          <p:nvPr/>
        </p:nvSpPr>
        <p:spPr>
          <a:xfrm>
            <a:off x="5615207" y="1340985"/>
            <a:ext cx="9403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3-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89119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图片 6153" descr="封面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5818188"/>
            <a:ext cx="4965700" cy="3295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D25371-CDCD-4FA1-85E4-DA34C226A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56" y="0"/>
            <a:ext cx="16778288" cy="97573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E39AA9-2796-40AB-8E05-1F78EE9D6FEB}"/>
              </a:ext>
            </a:extLst>
          </p:cNvPr>
          <p:cNvSpPr/>
          <p:nvPr/>
        </p:nvSpPr>
        <p:spPr>
          <a:xfrm>
            <a:off x="2268464" y="201390"/>
            <a:ext cx="86208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HĐ4.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6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DE50FD-257D-4BE0-89EE-5665772033E1}"/>
              </a:ext>
            </a:extLst>
          </p:cNvPr>
          <p:cNvSpPr/>
          <p:nvPr/>
        </p:nvSpPr>
        <p:spPr>
          <a:xfrm>
            <a:off x="2556496" y="2800502"/>
            <a:ext cx="12241360" cy="4033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Con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312012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F2EDDF-77B1-48D9-9509-E4415D768E61}"/>
              </a:ext>
            </a:extLst>
          </p:cNvPr>
          <p:cNvSpPr/>
          <p:nvPr/>
        </p:nvSpPr>
        <p:spPr>
          <a:xfrm>
            <a:off x="4140672" y="303020"/>
            <a:ext cx="96831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HĐ5.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altLang="en-US" sz="60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000" b="1" dirty="0" err="1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6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8DBF83-C6B8-4C21-891D-644C5506FB8E}"/>
              </a:ext>
            </a:extLst>
          </p:cNvPr>
          <p:cNvSpPr/>
          <p:nvPr/>
        </p:nvSpPr>
        <p:spPr>
          <a:xfrm>
            <a:off x="2268464" y="1817091"/>
            <a:ext cx="133214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458530-F386-4C67-B844-7A777D10E2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9" r="2974"/>
          <a:stretch/>
        </p:blipFill>
        <p:spPr>
          <a:xfrm>
            <a:off x="9746838" y="3504687"/>
            <a:ext cx="6333142" cy="51180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0B22A3-0DE0-419A-845B-7E60A865F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62" y="4327300"/>
            <a:ext cx="3869878" cy="4389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532648-B602-486E-A9BB-E457D5BDD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215" y="4590277"/>
            <a:ext cx="403244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75720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3B88F-3CA6-484E-BD2B-DC9B78F0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220E766-F562-44D0-A762-F0BB5D979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400" y="2866231"/>
            <a:ext cx="2997200" cy="19939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CC3029-D0A3-413A-A588-7731DDE19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48" y="146748"/>
            <a:ext cx="14329592" cy="9182292"/>
          </a:xfrm>
          <a:prstGeom prst="rect">
            <a:avLst/>
          </a:prstGeom>
        </p:spPr>
      </p:pic>
      <p:sp>
        <p:nvSpPr>
          <p:cNvPr id="5" name="Cloud Callout 10">
            <a:extLst>
              <a:ext uri="{FF2B5EF4-FFF2-40B4-BE49-F238E27FC236}">
                <a16:creationId xmlns:a16="http://schemas.microsoft.com/office/drawing/2014/main" id="{E2297075-7EC8-4C93-B6FF-D80C12B8338C}"/>
              </a:ext>
            </a:extLst>
          </p:cNvPr>
          <p:cNvSpPr/>
          <p:nvPr/>
        </p:nvSpPr>
        <p:spPr>
          <a:xfrm>
            <a:off x="2412480" y="1378426"/>
            <a:ext cx="10513168" cy="5544616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DẶN DÒ</a:t>
            </a: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995680" lvl="1" indent="-497840">
              <a:lnSpc>
                <a:spcPts val="5535"/>
              </a:lnSpc>
              <a:buFont typeface="Arial" panose="020B0604020202020204"/>
              <a:buChar char="•"/>
            </a:pP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Hoàn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thiện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vi-VN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sản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phẩm</a:t>
            </a:r>
            <a:endParaRPr lang="en-US" sz="4800" dirty="0">
              <a:solidFill>
                <a:srgbClr val="035457"/>
              </a:solidFill>
              <a:latin typeface="Times New Roman" panose="02020603050405020304" pitchFamily="18" charset="0"/>
            </a:endParaRPr>
          </a:p>
          <a:p>
            <a:pPr marL="995680" lvl="1" indent="-497840">
              <a:lnSpc>
                <a:spcPts val="5535"/>
              </a:lnSpc>
              <a:buFont typeface="Arial" panose="020B0604020202020204"/>
              <a:buChar char="•"/>
            </a:pP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Chụp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ảnh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gửi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thầy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cô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giáo</a:t>
            </a:r>
            <a:r>
              <a:rPr lang="en-US" sz="48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2516335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08BEE-A72E-4C1B-95B1-C3AEB3C1A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60" y="337330"/>
            <a:ext cx="15859165" cy="8801128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3199651" y="656317"/>
            <a:ext cx="3267955" cy="191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599370" y="1225262"/>
            <a:ext cx="1482719" cy="86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351084" y="1833588"/>
            <a:ext cx="1482719" cy="86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2458291" y="2378286"/>
            <a:ext cx="1482719" cy="86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2684058" y="5650297"/>
            <a:ext cx="3267955" cy="191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4734619" y="7419601"/>
            <a:ext cx="1482719" cy="86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0896981" y="7429093"/>
            <a:ext cx="1482719" cy="86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3086067" y="7915308"/>
            <a:ext cx="1482719" cy="86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2D3151-8420-4528-BA6E-29450FF26119}"/>
              </a:ext>
            </a:extLst>
          </p:cNvPr>
          <p:cNvSpPr txBox="1"/>
          <p:nvPr/>
        </p:nvSpPr>
        <p:spPr>
          <a:xfrm>
            <a:off x="1599371" y="3009702"/>
            <a:ext cx="13630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 CÁC CON</a:t>
            </a:r>
          </a:p>
          <a:p>
            <a:pPr algn="ctr"/>
            <a:r>
              <a:rPr lang="en-US" sz="48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VÀO TIẾT HỌC SAU!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596">
        <p14:ripple/>
      </p:transition>
    </mc:Choice>
    <mc:Fallback xmlns="">
      <p:transition spd="slow" advTm="35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6FC98-9376-4FC9-B955-54A8684E2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C0F7E6C-E6FC-47A4-B4E1-8F2DB4FA1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10" y="1600200"/>
            <a:ext cx="6794979" cy="452596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B24E30-93E2-4B0F-BDAA-33B2E09A3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00"/>
            <a:ext cx="16778288" cy="94377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5D64A3-39E8-49BF-88EC-0D775F672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479" y="291504"/>
            <a:ext cx="6014209" cy="29507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7E66D8-E9E7-48CE-88E2-8B445B1555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760" y="274954"/>
            <a:ext cx="5356984" cy="29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1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/>
      </p:transition>
    </mc:Choice>
    <mc:Fallback xmlns="">
      <p:transition spd="slow"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9808" y="142676"/>
            <a:ext cx="16777864" cy="9333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5733C6-5EE8-4D65-BB56-F3E37F6FF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336" y="879780"/>
            <a:ext cx="14761640" cy="771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4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96" y="-32244"/>
            <a:ext cx="16417329" cy="9347200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307" y="-728507"/>
            <a:ext cx="6769472" cy="102247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6237" y="-341312"/>
            <a:ext cx="4321175" cy="2011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998" y="5673998"/>
            <a:ext cx="3594634" cy="38300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C126546-BB27-41FB-9A1F-6CB4C74ED045}"/>
              </a:ext>
            </a:extLst>
          </p:cNvPr>
          <p:cNvSpPr/>
          <p:nvPr/>
        </p:nvSpPr>
        <p:spPr>
          <a:xfrm>
            <a:off x="5978561" y="1086701"/>
            <a:ext cx="543289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A40624-2C1F-4069-9137-A6ED4C7771C0}"/>
              </a:ext>
            </a:extLst>
          </p:cNvPr>
          <p:cNvSpPr txBox="1"/>
          <p:nvPr/>
        </p:nvSpPr>
        <p:spPr>
          <a:xfrm>
            <a:off x="3060552" y="2289622"/>
            <a:ext cx="129614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800" dirty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buFontTx/>
              <a:buChar char="-"/>
            </a:pP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2395404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532940-56D0-4C38-8764-1F39F53D088A}"/>
              </a:ext>
            </a:extLst>
          </p:cNvPr>
          <p:cNvSpPr/>
          <p:nvPr/>
        </p:nvSpPr>
        <p:spPr>
          <a:xfrm>
            <a:off x="2988544" y="68213"/>
            <a:ext cx="84969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GB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  <a:r>
              <a:rPr lang="en-GB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GB" alt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GB" alt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6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6600" dirty="0">
              <a:solidFill>
                <a:srgbClr val="0070C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15DDE2-61BC-4E3F-9437-53C282A07A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87" y="1425526"/>
            <a:ext cx="4602511" cy="3783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2E7B31-FFA2-4D44-9155-F299894F84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488" y="1421756"/>
            <a:ext cx="4602511" cy="37444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BD842B-3E4F-48D5-A65D-BE083F99CD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904" y="1411934"/>
            <a:ext cx="4320480" cy="37540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68E9EC-D49C-44FC-83AC-FE4485AFC857}"/>
              </a:ext>
            </a:extLst>
          </p:cNvPr>
          <p:cNvSpPr txBox="1"/>
          <p:nvPr/>
        </p:nvSpPr>
        <p:spPr>
          <a:xfrm>
            <a:off x="1548383" y="6250062"/>
            <a:ext cx="145396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363C850-686C-4DB6-9D0D-4F1FDC3006EF}"/>
              </a:ext>
            </a:extLst>
          </p:cNvPr>
          <p:cNvSpPr/>
          <p:nvPr/>
        </p:nvSpPr>
        <p:spPr>
          <a:xfrm>
            <a:off x="2412480" y="5385966"/>
            <a:ext cx="1008112" cy="792088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574F3EF-BF2B-4B5F-BCDE-FF51AC666E24}"/>
              </a:ext>
            </a:extLst>
          </p:cNvPr>
          <p:cNvSpPr/>
          <p:nvPr/>
        </p:nvSpPr>
        <p:spPr>
          <a:xfrm>
            <a:off x="7741072" y="5385967"/>
            <a:ext cx="1008112" cy="792087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83EDD11-0AC2-43AA-8BF1-ADA4C7153F32}"/>
              </a:ext>
            </a:extLst>
          </p:cNvPr>
          <p:cNvSpPr/>
          <p:nvPr/>
        </p:nvSpPr>
        <p:spPr>
          <a:xfrm>
            <a:off x="13645728" y="5385966"/>
            <a:ext cx="1008112" cy="792087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8603" y="-518690"/>
            <a:ext cx="18111558" cy="102204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532940-56D0-4C38-8764-1F39F53D088A}"/>
              </a:ext>
            </a:extLst>
          </p:cNvPr>
          <p:cNvSpPr/>
          <p:nvPr/>
        </p:nvSpPr>
        <p:spPr>
          <a:xfrm rot="19604239">
            <a:off x="484248" y="1644946"/>
            <a:ext cx="49685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400" b="1" dirty="0">
                <a:solidFill>
                  <a:srgbClr val="6C0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06B23C-E8B9-49A4-87D7-0DB3C6309F8E}"/>
              </a:ext>
            </a:extLst>
          </p:cNvPr>
          <p:cNvSpPr txBox="1"/>
          <p:nvPr/>
        </p:nvSpPr>
        <p:spPr>
          <a:xfrm>
            <a:off x="4559044" y="1408928"/>
            <a:ext cx="10369152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/>
              <a:t>-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sặc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sỡ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7C16DD-C143-4DA8-99E5-5F8793B61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464" y="4138940"/>
            <a:ext cx="4320480" cy="3479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8A7670-44C6-4B56-A37F-CDE46CE949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83" b="21883"/>
          <a:stretch/>
        </p:blipFill>
        <p:spPr>
          <a:xfrm>
            <a:off x="7300943" y="4134614"/>
            <a:ext cx="3661433" cy="37094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2C0DC8-0A95-4CE6-AB4F-D56F3CE6FA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1775" y="4134614"/>
            <a:ext cx="3842145" cy="279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3862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BBE37D-69CF-47CA-883D-02EAB5866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87" y="353857"/>
            <a:ext cx="15138513" cy="87680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91AC8E-BB96-4101-856E-8FA18D911816}"/>
              </a:ext>
            </a:extLst>
          </p:cNvPr>
          <p:cNvSpPr txBox="1"/>
          <p:nvPr/>
        </p:nvSpPr>
        <p:spPr>
          <a:xfrm>
            <a:off x="5004768" y="506325"/>
            <a:ext cx="91450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2-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1774576899020909915">
            <a:hlinkClick r:id="" action="ppaction://media"/>
            <a:extLst>
              <a:ext uri="{FF2B5EF4-FFF2-40B4-BE49-F238E27FC236}">
                <a16:creationId xmlns:a16="http://schemas.microsoft.com/office/drawing/2014/main" id="{EEF9FCD2-78A4-4B05-B03F-6B4754D34E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contrast="40000"/>
          </a:blip>
          <a:stretch>
            <a:fillRect/>
          </a:stretch>
        </p:blipFill>
        <p:spPr>
          <a:xfrm>
            <a:off x="4356696" y="2145606"/>
            <a:ext cx="10812002" cy="609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18501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5568" y="-506382"/>
            <a:ext cx="4397851" cy="28066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DD43DA-BC92-4DA1-8DAC-8433974B4000}"/>
              </a:ext>
            </a:extLst>
          </p:cNvPr>
          <p:cNvSpPr/>
          <p:nvPr/>
        </p:nvSpPr>
        <p:spPr>
          <a:xfrm>
            <a:off x="1116336" y="345406"/>
            <a:ext cx="10101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2- </a:t>
            </a:r>
            <a:r>
              <a:rPr lang="en-GB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GB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GB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GB" altLang="en-US" sz="5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54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53419C-ABAB-4285-A8B8-79491C00C6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96" t="19444"/>
          <a:stretch/>
        </p:blipFill>
        <p:spPr>
          <a:xfrm>
            <a:off x="792614" y="2134572"/>
            <a:ext cx="4904756" cy="3286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70A31-E0C9-4970-AEE0-16683125C5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8" t="17738"/>
          <a:stretch/>
        </p:blipFill>
        <p:spPr>
          <a:xfrm>
            <a:off x="6118360" y="2158561"/>
            <a:ext cx="4613875" cy="3286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789AE2-89BE-4494-BBF1-A11F0F5A88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45"/>
          <a:stretch/>
        </p:blipFill>
        <p:spPr>
          <a:xfrm>
            <a:off x="11153226" y="2134572"/>
            <a:ext cx="4735785" cy="32864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634935-FC78-42B1-A8A7-53F9010EB40C}"/>
              </a:ext>
            </a:extLst>
          </p:cNvPr>
          <p:cNvSpPr txBox="1"/>
          <p:nvPr/>
        </p:nvSpPr>
        <p:spPr>
          <a:xfrm>
            <a:off x="468264" y="5673998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B1.Vẽ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solidFill>
                <a:srgbClr val="A7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4B91FE-40A9-4ED3-87F6-49D5D77B62AF}"/>
              </a:ext>
            </a:extLst>
          </p:cNvPr>
          <p:cNvSpPr txBox="1"/>
          <p:nvPr/>
        </p:nvSpPr>
        <p:spPr>
          <a:xfrm>
            <a:off x="6156896" y="5673998"/>
            <a:ext cx="4968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B2.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600" b="1" dirty="0">
              <a:solidFill>
                <a:srgbClr val="A7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1D285C-9872-463C-BC2B-A904C74BA5D8}"/>
              </a:ext>
            </a:extLst>
          </p:cNvPr>
          <p:cNvSpPr txBox="1"/>
          <p:nvPr/>
        </p:nvSpPr>
        <p:spPr>
          <a:xfrm>
            <a:off x="12364915" y="5673998"/>
            <a:ext cx="3911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B3.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A7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881ED2-E2F4-4A2E-864B-D151D481A1D3}"/>
              </a:ext>
            </a:extLst>
          </p:cNvPr>
          <p:cNvSpPr txBox="1"/>
          <p:nvPr/>
        </p:nvSpPr>
        <p:spPr>
          <a:xfrm>
            <a:off x="1764408" y="7186166"/>
            <a:ext cx="12745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   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AC8C866-3176-49EB-875D-CB9888DC196B}"/>
              </a:ext>
            </a:extLst>
          </p:cNvPr>
          <p:cNvSpPr/>
          <p:nvPr/>
        </p:nvSpPr>
        <p:spPr>
          <a:xfrm>
            <a:off x="828304" y="7402190"/>
            <a:ext cx="936104" cy="337974"/>
          </a:xfrm>
          <a:prstGeom prst="righ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BF7EF2-03DE-4C16-9113-914805781A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6" b="8553"/>
          <a:stretch/>
        </p:blipFill>
        <p:spPr>
          <a:xfrm>
            <a:off x="1332360" y="4468396"/>
            <a:ext cx="6596236" cy="46085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54E5E5-9264-4DA7-9414-C753C5B5AC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93"/>
          <a:stretch/>
        </p:blipFill>
        <p:spPr>
          <a:xfrm>
            <a:off x="9037216" y="417414"/>
            <a:ext cx="6408712" cy="46085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CDC0D-3DE6-4A14-83D4-347934948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216" y="5368483"/>
            <a:ext cx="6984776" cy="37084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B9E87A-9B2D-48C6-909A-52BB2F11E21F}"/>
              </a:ext>
            </a:extLst>
          </p:cNvPr>
          <p:cNvSpPr/>
          <p:nvPr/>
        </p:nvSpPr>
        <p:spPr>
          <a:xfrm>
            <a:off x="1786161" y="777454"/>
            <a:ext cx="5954911" cy="3024336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228198"/>
      </p:ext>
    </p:extLst>
  </p:cSld>
  <p:clrMapOvr>
    <a:masterClrMapping/>
  </p:clrMapOvr>
  <p:transition advClick="0" advTm="3000"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86&quot;/&gt;&lt;/object&gt;&lt;object type=&quot;3&quot; unique_id=&quot;10005&quot;&gt;&lt;property id=&quot;20148&quot; value=&quot;5&quot;/&gt;&lt;property id=&quot;20300&quot; value=&quot;Slide 3&quot;/&gt;&lt;property id=&quot;20307&quot; value=&quot;285&quot;/&gt;&lt;/object&gt;&lt;object type=&quot;3&quot; unique_id=&quot;10006&quot;&gt;&lt;property id=&quot;20148&quot; value=&quot;5&quot;/&gt;&lt;property id=&quot;20300&quot; value=&quot;Slide 4&quot;/&gt;&lt;property id=&quot;20307&quot; value=&quot;257&quot;/&gt;&lt;/object&gt;&lt;object type=&quot;3&quot; unique_id=&quot;10007&quot;&gt;&lt;property id=&quot;20148&quot; value=&quot;5&quot;/&gt;&lt;property id=&quot;20300&quot; value=&quot;Slide 5&quot;/&gt;&lt;property id=&quot;20307&quot; value=&quot;287&quot;/&gt;&lt;/object&gt;&lt;object type=&quot;3&quot; unique_id=&quot;10008&quot;&gt;&lt;property id=&quot;20148&quot; value=&quot;5&quot;/&gt;&lt;property id=&quot;20300&quot; value=&quot;Slide 6&quot;/&gt;&lt;property id=&quot;20307&quot; value=&quot;288&quot;/&gt;&lt;/object&gt;&lt;object type=&quot;3&quot; unique_id=&quot;10009&quot;&gt;&lt;property id=&quot;20148&quot; value=&quot;5&quot;/&gt;&lt;property id=&quot;20300&quot; value=&quot;Slide 7&quot;/&gt;&lt;property id=&quot;20307&quot; value=&quot;289&quot;/&gt;&lt;/object&gt;&lt;object type=&quot;3&quot; unique_id=&quot;10010&quot;&gt;&lt;property id=&quot;20148&quot; value=&quot;5&quot;/&gt;&lt;property id=&quot;20300&quot; value=&quot;Slide 8&quot;/&gt;&lt;property id=&quot;20307&quot; value=&quot;290&quot;/&gt;&lt;/object&gt;&lt;object type=&quot;3&quot; unique_id=&quot;10011&quot;&gt;&lt;property id=&quot;20148&quot; value=&quot;5&quot;/&gt;&lt;property id=&quot;20300&quot; value=&quot;Slide 9&quot;/&gt;&lt;property id=&quot;20307&quot; value=&quot;291&quot;/&gt;&lt;/object&gt;&lt;object type=&quot;3&quot; unique_id=&quot;10012&quot;&gt;&lt;property id=&quot;20148&quot; value=&quot;5&quot;/&gt;&lt;property id=&quot;20300&quot; value=&quot;Slide 10&quot;/&gt;&lt;property id=&quot;20307&quot; value=&quot;258&quot;/&gt;&lt;/object&gt;&lt;object type=&quot;3&quot; unique_id=&quot;10013&quot;&gt;&lt;property id=&quot;20148&quot; value=&quot;5&quot;/&gt;&lt;property id=&quot;20300&quot; value=&quot;Slide 11&quot;/&gt;&lt;property id=&quot;20307&quot; value=&quot;270&quot;/&gt;&lt;/object&gt;&lt;object type=&quot;3&quot; unique_id=&quot;10014&quot;&gt;&lt;property id=&quot;20148&quot; value=&quot;5&quot;/&gt;&lt;property id=&quot;20300&quot; value=&quot;Slide 12&quot;/&gt;&lt;property id=&quot;20307&quot; value=&quot;271&quot;/&gt;&lt;/object&gt;&lt;object type=&quot;3&quot; unique_id=&quot;10015&quot;&gt;&lt;property id=&quot;20148&quot; value=&quot;5&quot;/&gt;&lt;property id=&quot;20300&quot; value=&quot;Slide 13&quot;/&gt;&lt;property id=&quot;20307&quot; value=&quot;272&quot;/&gt;&lt;/object&gt;&lt;object type=&quot;3&quot; unique_id=&quot;10016&quot;&gt;&lt;property id=&quot;20148&quot; value=&quot;5&quot;/&gt;&lt;property id=&quot;20300&quot; value=&quot;Slide 14&quot;/&gt;&lt;property id=&quot;20307&quot; value=&quot;273&quot;/&gt;&lt;/object&gt;&lt;object type=&quot;3&quot; unique_id=&quot;10017&quot;&gt;&lt;property id=&quot;20148&quot; value=&quot;5&quot;/&gt;&lt;property id=&quot;20300&quot; value=&quot;Slide 15&quot;/&gt;&lt;property id=&quot;20307&quot; value=&quot;278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6&quot;/&gt;&lt;/object&gt;&lt;object type=&quot;3&quot; unique_id=&quot;10020&quot;&gt;&lt;property id=&quot;20148&quot; value=&quot;5&quot;/&gt;&lt;property id=&quot;20300&quot; value=&quot;Slide 18&quot;/&gt;&lt;property id=&quot;20307&quot; value=&quot;275&quot;/&gt;&lt;/object&gt;&lt;object type=&quot;3&quot; unique_id=&quot;10021&quot;&gt;&lt;property id=&quot;20148&quot; value=&quot;5&quot;/&gt;&lt;property id=&quot;20300&quot; value=&quot;Slide 19&quot;/&gt;&lt;property id=&quot;20307&quot; value=&quot;280&quot;/&gt;&lt;/object&gt;&lt;object type=&quot;3&quot; unique_id=&quot;10022&quot;&gt;&lt;property id=&quot;20148&quot; value=&quot;5&quot;/&gt;&lt;property id=&quot;20300&quot; value=&quot;Slide 20&quot;/&gt;&lt;property id=&quot;20307&quot; value=&quot;279&quot;/&gt;&lt;/object&gt;&lt;object type=&quot;3&quot; unique_id=&quot;10023&quot;&gt;&lt;property id=&quot;20148&quot; value=&quot;5&quot;/&gt;&lt;property id=&quot;20300&quot; value=&quot;Slide 21&quot;/&gt;&lt;property id=&quot;20307&quot; value=&quot;274&quot;/&gt;&lt;/object&gt;&lt;object type=&quot;3&quot; unique_id=&quot;10024&quot;&gt;&lt;property id=&quot;20148&quot; value=&quot;5&quot;/&gt;&lt;property id=&quot;20300&quot; value=&quot;Slide 22&quot;/&gt;&lt;property id=&quot;20307&quot; value=&quot;281&quot;/&gt;&lt;/object&gt;&lt;object type=&quot;3&quot; unique_id=&quot;10025&quot;&gt;&lt;property id=&quot;20148&quot; value=&quot;5&quot;/&gt;&lt;property id=&quot;20300&quot; value=&quot;Slide 23&quot;/&gt;&lt;property id=&quot;20307&quot; value=&quot;282&quot;/&gt;&lt;/object&gt;&lt;object type=&quot;3&quot; unique_id=&quot;10026&quot;&gt;&lt;property id=&quot;20148&quot; value=&quot;5&quot;/&gt;&lt;property id=&quot;20300&quot; value=&quot;Slide 24&quot;/&gt;&lt;property id=&quot;20307&quot; value=&quot;259&quot;/&gt;&lt;/object&gt;&lt;object type=&quot;3&quot; unique_id=&quot;10027&quot;&gt;&lt;property id=&quot;20148&quot; value=&quot;5&quot;/&gt;&lt;property id=&quot;20300&quot; value=&quot;Slide 25&quot;/&gt;&lt;property id=&quot;20307&quot; value=&quot;260&quot;/&gt;&lt;/object&gt;&lt;object type=&quot;3&quot; unique_id=&quot;10028&quot;&gt;&lt;property id=&quot;20148&quot; value=&quot;5&quot;/&gt;&lt;property id=&quot;20300&quot; value=&quot;Slide 26&quot;/&gt;&lt;property id=&quot;20307&quot; value=&quot;261&quot;/&gt;&lt;/object&gt;&lt;object type=&quot;3&quot; unique_id=&quot;10029&quot;&gt;&lt;property id=&quot;20148&quot; value=&quot;5&quot;/&gt;&lt;property id=&quot;20300&quot; value=&quot;Slide 27&quot;/&gt;&lt;property id=&quot;20307&quot; value=&quot;262&quot;/&gt;&lt;/object&gt;&lt;object type=&quot;3&quot; unique_id=&quot;10030&quot;&gt;&lt;property id=&quot;20148&quot; value=&quot;5&quot;/&gt;&lt;property id=&quot;20300&quot; value=&quot;Slide 28&quot;/&gt;&lt;property id=&quot;20307&quot; value=&quot;263&quot;/&gt;&lt;/object&gt;&lt;object type=&quot;3&quot; unique_id=&quot;10031&quot;&gt;&lt;property id=&quot;20148&quot; value=&quot;5&quot;/&gt;&lt;property id=&quot;20300&quot; value=&quot;Slide 29&quot;/&gt;&lt;property id=&quot;20307&quot; value=&quot;264&quot;/&gt;&lt;/object&gt;&lt;object type=&quot;3&quot; unique_id=&quot;10032&quot;&gt;&lt;property id=&quot;20148&quot; value=&quot;5&quot;/&gt;&lt;property id=&quot;20300&quot; value=&quot;Slide 30&quot;/&gt;&lt;property id=&quot;20307&quot; value=&quot;265&quot;/&gt;&lt;/object&gt;&lt;object type=&quot;3&quot; unique_id=&quot;10033&quot;&gt;&lt;property id=&quot;20148&quot; value=&quot;5&quot;/&gt;&lt;property id=&quot;20300&quot; value=&quot;Slide 31&quot;/&gt;&lt;property id=&quot;20307&quot; value=&quot;266&quot;/&gt;&lt;/object&gt;&lt;object type=&quot;3&quot; unique_id=&quot;10034&quot;&gt;&lt;property id=&quot;20148&quot; value=&quot;5&quot;/&gt;&lt;property id=&quot;20300&quot; value=&quot;Slide 32&quot;/&gt;&lt;property id=&quot;20307&quot; value=&quot;268&quot;/&gt;&lt;/object&gt;&lt;object type=&quot;3&quot; unique_id=&quot;10035&quot;&gt;&lt;property id=&quot;20148&quot; value=&quot;5&quot;/&gt;&lt;property id=&quot;20300&quot; value=&quot;Slide 33&quot;/&gt;&lt;property id=&quot;20307&quot; value=&quot;267&quot;/&gt;&lt;/object&gt;&lt;object type=&quot;3&quot; unique_id=&quot;10036&quot;&gt;&lt;property id=&quot;20148&quot; value=&quot;5&quot;/&gt;&lt;property id=&quot;20300&quot; value=&quot;Slide 34&quot;/&gt;&lt;property id=&quot;20307&quot; value=&quot;269&quot;/&gt;&lt;/object&gt;&lt;object type=&quot;3&quot; unique_id=&quot;10037&quot;&gt;&lt;property id=&quot;20148&quot; value=&quot;5&quot;/&gt;&lt;property id=&quot;20300&quot; value=&quot;Slide 35&quot;/&gt;&lt;property id=&quot;20307&quot; value=&quot;283&quot;/&gt;&lt;/object&gt;&lt;object type=&quot;3&quot; unique_id=&quot;10038&quot;&gt;&lt;property id=&quot;20148&quot; value=&quot;5&quot;/&gt;&lt;property id=&quot;20300&quot; value=&quot;Slide 36&quot;/&gt;&lt;property id=&quot;20307&quot; value=&quot;292&quot;/&gt;&lt;/object&gt;&lt;object type=&quot;3&quot; unique_id=&quot;10039&quot;&gt;&lt;property id=&quot;20148&quot; value=&quot;5&quot;/&gt;&lt;property id=&quot;20300&quot; value=&quot;Slide 37&quot;/&gt;&lt;property id=&quot;20307&quot; value=&quot;284&quot;/&gt;&lt;/object&gt;&lt;/object&gt;&lt;object type=&quot;8&quot; unique_id=&quot;1007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456</Words>
  <Application>Microsoft Office PowerPoint</Application>
  <PresentationFormat>Custom</PresentationFormat>
  <Paragraphs>57</Paragraphs>
  <Slides>17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黑体</vt:lpstr>
      <vt:lpstr>#9Slide03 AllRoundGothic</vt:lpstr>
      <vt:lpstr>Arial</vt:lpstr>
      <vt:lpstr>Times New Roman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Hp</cp:lastModifiedBy>
  <cp:revision>61</cp:revision>
  <dcterms:created xsi:type="dcterms:W3CDTF">2015-09-14T06:10:05Z</dcterms:created>
  <dcterms:modified xsi:type="dcterms:W3CDTF">2022-02-28T06:26:06Z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