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397" r:id="rId2"/>
    <p:sldId id="398" r:id="rId3"/>
    <p:sldId id="317" r:id="rId4"/>
    <p:sldId id="310" r:id="rId5"/>
    <p:sldId id="311" r:id="rId6"/>
    <p:sldId id="304" r:id="rId7"/>
    <p:sldId id="330" r:id="rId8"/>
    <p:sldId id="319" r:id="rId9"/>
    <p:sldId id="321" r:id="rId10"/>
    <p:sldId id="404" r:id="rId11"/>
    <p:sldId id="406" r:id="rId12"/>
    <p:sldId id="405" r:id="rId13"/>
    <p:sldId id="324" r:id="rId14"/>
    <p:sldId id="323" r:id="rId15"/>
    <p:sldId id="325" r:id="rId16"/>
    <p:sldId id="326" r:id="rId17"/>
    <p:sldId id="408" r:id="rId18"/>
    <p:sldId id="328" r:id="rId19"/>
    <p:sldId id="396" r:id="rId20"/>
  </p:sldIdLst>
  <p:sldSz cx="12192000" cy="6858000"/>
  <p:notesSz cx="6858000" cy="9144000"/>
  <p:custDataLst>
    <p:tags r:id="rId22"/>
  </p:custDataLst>
  <p:defaultTextStyle>
    <a:defPPr>
      <a:defRPr lang="en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ÌA" id="{C41E965D-1BB0-6E42-80C1-B0CE61D34D0F}">
          <p14:sldIdLst>
            <p14:sldId id="397"/>
            <p14:sldId id="398"/>
            <p14:sldId id="317"/>
            <p14:sldId id="310"/>
            <p14:sldId id="311"/>
            <p14:sldId id="304"/>
            <p14:sldId id="330"/>
            <p14:sldId id="319"/>
            <p14:sldId id="321"/>
            <p14:sldId id="404"/>
            <p14:sldId id="406"/>
            <p14:sldId id="405"/>
            <p14:sldId id="324"/>
            <p14:sldId id="323"/>
            <p14:sldId id="325"/>
            <p14:sldId id="326"/>
            <p14:sldId id="408"/>
            <p14:sldId id="328"/>
            <p14:sldId id="39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mPhuong" initials="n" lastIdx="1" clrIdx="0">
    <p:extLst>
      <p:ext uri="{19B8F6BF-5375-455C-9EA6-DF929625EA0E}">
        <p15:presenceInfo xmlns:p15="http://schemas.microsoft.com/office/powerpoint/2012/main" userId="ngm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141A"/>
    <a:srgbClr val="12231D"/>
    <a:srgbClr val="B24A3B"/>
    <a:srgbClr val="101519"/>
    <a:srgbClr val="273E32"/>
    <a:srgbClr val="0D141A"/>
    <a:srgbClr val="101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45" autoAdjust="0"/>
    <p:restoredTop sz="96928"/>
  </p:normalViewPr>
  <p:slideViewPr>
    <p:cSldViewPr snapToGrid="0" snapToObjects="1">
      <p:cViewPr varScale="1">
        <p:scale>
          <a:sx n="69" d="100"/>
          <a:sy n="69" d="100"/>
        </p:scale>
        <p:origin x="7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5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F6D82-066C-FA4D-8270-4E3B76B0A85B}" type="datetimeFigureOut">
              <a:t>11/16/2022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92847-51ED-1449-A9AF-8F855167E8E6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1350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https://unsplash.com/photos/fItRJ7AHak8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t>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782553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https://unsplash.com/photos/fItRJ7AHak8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t>5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280409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https://unsplash.com/photos/fItRJ7AHak8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t>6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927274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https://unsplash.com/photos/fItRJ7AHak8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t>10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196233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BE682-BC13-E443-B955-4FA79FB3F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3E81D-F660-B04A-A02A-7771D9835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0CAD2-F4B0-6D4F-A3DB-59C0869B6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11/16/2022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59959-8F63-1C46-9846-971A9FA8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AE86-30FA-9842-986E-368BD12D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810520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11/16/2022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158974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11/16/2022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811820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11/16/2022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670291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11/16/2022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990201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11/16/2022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43582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11/16/2022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03219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11/16/2022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746609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11/16/2022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922289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4E5A1-F2E4-4441-8387-1A6E6B207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DA04F-4005-F044-8FE5-2EC8060FA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CDADC-814E-244E-B9E5-2C9051426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3663C-1FF4-3D4E-854F-A5AA4B8A5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11/16/2022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40EC2-135F-FE46-92F3-F3CD1E63A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625FC-8AEA-F74B-9DD8-E453DBA5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84406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E0717-7D74-B44F-9E66-235930CCA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90095B-B62E-3C44-845A-8D31260A60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AA383A-A1BD-3449-AEF4-F5EB7E8FA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DE627-2BED-3549-9D80-6D0263AB6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11/16/2022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75BC9-5EA8-9D48-A131-684734B30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7BAA5F-2F19-D749-8E4B-44ABBE824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82049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BF467-98F8-1240-ACB7-FB89C8182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F9D25-2E40-A546-8E08-F406112B1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78E3D-659B-5845-B58C-F7CE0FEDA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11/16/2022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348E1-52F7-3740-BECC-A872BC95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3AFA0-CF5D-CB4F-86DA-A26B2DDD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44614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1BE3B-CFC3-5A4C-B7F9-83501BEB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6FE2E7-8408-F64E-AC06-6E9B1F7B6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17EA7-EDC0-674E-87AF-81F0CC4A4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11/16/2022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66A1F-640A-DD4A-8A62-FC15E9D3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D5553-91F0-6547-ABB8-D9C439CB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086999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1D21FB-DAFB-DF4B-B7CA-DF378245F1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C020F6-65AA-B149-8A98-D754BD2D8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CA0BA-7E42-374F-BCF5-EDBE9B1CA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11/16/2022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8169A-AD4F-B54D-BD6E-4A85F6C0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7CF1D-B5A0-C945-8BEF-46A5BA840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040774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FBE51-5261-8649-BBAC-76D794105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328B6-1619-BD43-AFD5-7594537CB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C310A-FBFE-6A4B-94FD-CD0539AA4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11/16/2022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9B160-B8F3-9845-896E-719CFEDB9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FF698-F77F-6B4B-84A3-6571531AC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968971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ED5FF-D86B-9747-848F-2C768AE53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8C517-D3BF-1840-B5E3-D495BF943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0A760-A9DA-0E47-8642-F4561309D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07266-6075-214C-9A0F-1B14A182D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11/16/2022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FDC8C-B2B0-4245-A63C-2FB5D90D3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F4FA8-9897-264C-B54C-3F8F18770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703225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B15F-C6FA-D84D-AB7C-2B5E418D3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F8AC2-AA47-514A-8FDD-22D9C7EA7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D7083-810C-DE49-887E-B07C6D74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78EA05-E088-664F-95B0-F7ACC9519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3E967E-B198-B644-85C4-9E2D8C07E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430866-AC10-394E-BF2C-D6905A00C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11/16/2022</a:t>
            </a:fld>
            <a:endParaRPr lang="en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4192B9-1A8F-5643-8EDB-7F6741B9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7EE84F-1143-8540-BC3E-2E7FBEDE2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78886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BE082-AEA3-514F-B09D-1F6E78F6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91E451-9867-6C42-8057-6E95D2F36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11/16/2022</a:t>
            </a:fld>
            <a:endParaRPr lang="en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23332-F96E-2A45-BF20-B5E13FB9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8CDD1-FCB4-B145-AA09-3E794E23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6095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11/16/2022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45918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11/16/2022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409624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11/16/2022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64139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AAB91E-8D3B-5049-91E0-681A6BD55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0D1AD-7B0F-C243-8060-E31261F40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009B1-730F-3948-AFDB-A7D229514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621EB-52E9-864A-B0F6-E4DE6976EFAF}" type="datetimeFigureOut">
              <a:t>11/16/2022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68CD1-C846-864B-8FF5-193D2956B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5D875-456D-074B-9AD9-F14C62DF5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67008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9" r:id="rId8"/>
    <p:sldLayoutId id="2147483668" r:id="rId9"/>
    <p:sldLayoutId id="2147483667" r:id="rId10"/>
    <p:sldLayoutId id="2147483666" r:id="rId11"/>
    <p:sldLayoutId id="2147483665" r:id="rId12"/>
    <p:sldLayoutId id="2147483664" r:id="rId13"/>
    <p:sldLayoutId id="2147483663" r:id="rId14"/>
    <p:sldLayoutId id="2147483662" r:id="rId15"/>
    <p:sldLayoutId id="2147483661" r:id="rId16"/>
    <p:sldLayoutId id="2147483660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5.png"/><Relationship Id="rId5" Type="http://schemas.openxmlformats.org/officeDocument/2006/relationships/image" Target="../media/image17.jp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3.wdp"/><Relationship Id="rId5" Type="http://schemas.openxmlformats.org/officeDocument/2006/relationships/image" Target="../media/image29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10" Type="http://schemas.openxmlformats.org/officeDocument/2006/relationships/image" Target="../media/image5.png"/><Relationship Id="rId4" Type="http://schemas.openxmlformats.org/officeDocument/2006/relationships/image" Target="../media/image20.png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07/relationships/hdphoto" Target="../media/hdphoto1.wdp"/><Relationship Id="rId5" Type="http://schemas.openxmlformats.org/officeDocument/2006/relationships/image" Target="../media/image23.jpe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Three colorful cartoon children&amp;#39;s education PPT background pictures - PPT  Themes">
            <a:extLst>
              <a:ext uri="{FF2B5EF4-FFF2-40B4-BE49-F238E27FC236}">
                <a16:creationId xmlns:a16="http://schemas.microsoft.com/office/drawing/2014/main" id="{847D72F5-21E3-48EC-81B1-82F3E6B0B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" y="-42824"/>
            <a:ext cx="12188132" cy="686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1">
            <a:extLst>
              <a:ext uri="{FF2B5EF4-FFF2-40B4-BE49-F238E27FC236}">
                <a16:creationId xmlns:a16="http://schemas.microsoft.com/office/drawing/2014/main" id="{32DB5E72-0BE1-46DC-BD82-2D9E46ED1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43294"/>
            <a:ext cx="66658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GIANG BIÊN</a:t>
            </a:r>
            <a:endParaRPr lang="en-GB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B3F2BC6-6B71-48CA-AC84-2BD345E9AB07}"/>
              </a:ext>
            </a:extLst>
          </p:cNvPr>
          <p:cNvSpPr/>
          <p:nvPr/>
        </p:nvSpPr>
        <p:spPr>
          <a:xfrm>
            <a:off x="4052267" y="1303868"/>
            <a:ext cx="4417223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50800"/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r>
              <a:rPr lang="vi-VN" sz="4000" b="1" dirty="0">
                <a:ln w="50800"/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4000" b="1" dirty="0">
              <a:ln w="50800"/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49965A8-C042-41C9-B658-A92210560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4" y="2300817"/>
            <a:ext cx="9143946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SÁNG </a:t>
            </a:r>
            <a:r>
              <a:rPr lang="vi-VN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CÙNG NHỮNG CON CHỮ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vi-VN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vi-VN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vi-VN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tên </a:t>
            </a:r>
            <a:r>
              <a:rPr lang="vi-VN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altLang="en-US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 descr="1350582832_5.jpg">
            <a:extLst>
              <a:ext uri="{FF2B5EF4-FFF2-40B4-BE49-F238E27FC236}">
                <a16:creationId xmlns:a16="http://schemas.microsoft.com/office/drawing/2014/main" id="{6D942D13-0311-4E68-A7A2-5C0941A914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4628" r="79483" b="73068"/>
          <a:stretch/>
        </p:blipFill>
        <p:spPr bwMode="auto">
          <a:xfrm>
            <a:off x="1566114" y="1218271"/>
            <a:ext cx="1349021" cy="1175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3" descr="9713.jpg">
            <a:extLst>
              <a:ext uri="{FF2B5EF4-FFF2-40B4-BE49-F238E27FC236}">
                <a16:creationId xmlns:a16="http://schemas.microsoft.com/office/drawing/2014/main" id="{250BBE6A-0E9B-43AE-87CB-BE4EE736C2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2" r="70678" b="83842"/>
          <a:stretch/>
        </p:blipFill>
        <p:spPr bwMode="auto">
          <a:xfrm>
            <a:off x="5866496" y="4281862"/>
            <a:ext cx="1488675" cy="1152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3" descr="vector-bizarre-font_82022083.jpg">
            <a:extLst>
              <a:ext uri="{FF2B5EF4-FFF2-40B4-BE49-F238E27FC236}">
                <a16:creationId xmlns:a16="http://schemas.microsoft.com/office/drawing/2014/main" id="{50C4F7D3-D003-4449-8CBF-FECFA54E8A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6" b="63393"/>
          <a:stretch/>
        </p:blipFill>
        <p:spPr bwMode="auto">
          <a:xfrm>
            <a:off x="10413996" y="1616280"/>
            <a:ext cx="1333854" cy="1124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FB1DD913-8C27-4B4F-92E4-4119A174B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0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113">
        <p14:doors dir="vert"/>
      </p:transition>
    </mc:Choice>
    <mc:Fallback xmlns="">
      <p:transition spd="slow" advTm="141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AAC593B2-018C-481B-B717-B162B15C36E0}"/>
              </a:ext>
            </a:extLst>
          </p:cNvPr>
          <p:cNvSpPr/>
          <p:nvPr/>
        </p:nvSpPr>
        <p:spPr>
          <a:xfrm>
            <a:off x="-1450258" y="-4117255"/>
            <a:ext cx="15092516" cy="15092510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F2AEA4-557A-4218-9D4E-13B1F7DDDB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3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C11545E-8210-475E-9EC6-9036EB3EE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1805" y="363881"/>
            <a:ext cx="3715494" cy="2782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036E58F9-D5A2-4030-A688-27C721B5AE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4701" y="293341"/>
            <a:ext cx="3715494" cy="2782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679ECA63-F208-4589-A093-9FFB57E158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4804" y="3510511"/>
            <a:ext cx="3889496" cy="29130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AEED8B7B-A39F-49A3-A89B-DA4EBF58F0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0698" y="3510511"/>
            <a:ext cx="3889497" cy="29130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908091CE-7524-44C0-B615-7764C05BC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44782"/>
      </p:ext>
    </p:extLst>
  </p:cSld>
  <p:clrMapOvr>
    <a:masterClrMapping/>
  </p:clrMapOvr>
  <p:transition spd="slow" advTm="268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702707" y="-2669799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2B3454D9-7E93-482A-8E59-FA7DF98ABBDB}"/>
              </a:ext>
            </a:extLst>
          </p:cNvPr>
          <p:cNvSpPr/>
          <p:nvPr/>
        </p:nvSpPr>
        <p:spPr>
          <a:xfrm rot="5400000">
            <a:off x="-2546350" y="3244849"/>
            <a:ext cx="7404101" cy="5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772" y="-92054"/>
            <a:ext cx="3420943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BDC4AA-13DC-4DFB-8263-A59932DD55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90" t="14712" r="8448" b="8046"/>
          <a:stretch/>
        </p:blipFill>
        <p:spPr>
          <a:xfrm rot="20987231">
            <a:off x="1350901" y="2211505"/>
            <a:ext cx="4784311" cy="3195465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3E63392-128C-4344-B050-FB71C2137D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t="8965" r="6207" b="8276"/>
          <a:stretch/>
        </p:blipFill>
        <p:spPr>
          <a:xfrm>
            <a:off x="6838714" y="1705970"/>
            <a:ext cx="4939304" cy="3343702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6DD6E4D-99C4-4E65-8335-B58480223FCA}"/>
              </a:ext>
            </a:extLst>
          </p:cNvPr>
          <p:cNvSpPr/>
          <p:nvPr/>
        </p:nvSpPr>
        <p:spPr>
          <a:xfrm>
            <a:off x="1072007" y="223638"/>
            <a:ext cx="4274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pc="-150" dirty="0" err="1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Sản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 </a:t>
            </a:r>
            <a:r>
              <a:rPr lang="en-US" sz="3600" b="1" spc="-150" dirty="0" err="1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phẩm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 </a:t>
            </a:r>
            <a:r>
              <a:rPr lang="en-US" sz="3600" b="1" spc="-150" dirty="0" err="1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tham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 </a:t>
            </a:r>
            <a:r>
              <a:rPr lang="en-US" sz="3600" b="1" spc="-150" dirty="0" err="1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khảo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:</a:t>
            </a:r>
            <a:endParaRPr lang="en-LT" sz="3600" b="1" spc="-150" dirty="0">
              <a:solidFill>
                <a:schemeClr val="tx2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latin typeface="Roboto Condensed Bold" pitchFamily="2" charset="0"/>
              <a:ea typeface="Roboto Condensed Bold" pitchFamily="2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7C1370C9-FE97-46A1-83A5-3FD9FCEBFF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3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92">
        <p15:prstTrans prst="peelOff"/>
      </p:transition>
    </mc:Choice>
    <mc:Fallback xmlns="">
      <p:transition spd="slow" advTm="21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702707" y="-2669799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2B3454D9-7E93-482A-8E59-FA7DF98ABBDB}"/>
              </a:ext>
            </a:extLst>
          </p:cNvPr>
          <p:cNvSpPr/>
          <p:nvPr/>
        </p:nvSpPr>
        <p:spPr>
          <a:xfrm rot="5400000">
            <a:off x="-2546350" y="3244849"/>
            <a:ext cx="7404101" cy="5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772" y="-92054"/>
            <a:ext cx="3420943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6DD6E4D-99C4-4E65-8335-B58480223FCA}"/>
              </a:ext>
            </a:extLst>
          </p:cNvPr>
          <p:cNvSpPr/>
          <p:nvPr/>
        </p:nvSpPr>
        <p:spPr>
          <a:xfrm>
            <a:off x="1072007" y="223638"/>
            <a:ext cx="4274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pc="-150" dirty="0" err="1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Sản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 </a:t>
            </a:r>
            <a:r>
              <a:rPr lang="en-US" sz="3600" b="1" spc="-150" dirty="0" err="1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phẩm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 </a:t>
            </a:r>
            <a:r>
              <a:rPr lang="en-US" sz="3600" b="1" spc="-150" dirty="0" err="1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tham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 </a:t>
            </a:r>
            <a:r>
              <a:rPr lang="en-US" sz="3600" b="1" spc="-150" dirty="0" err="1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khảo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:</a:t>
            </a:r>
            <a:endParaRPr lang="en-LT" sz="3600" b="1" spc="-150" dirty="0">
              <a:solidFill>
                <a:schemeClr val="tx2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latin typeface="Roboto Condensed Bold" pitchFamily="2" charset="0"/>
              <a:ea typeface="Roboto Condensed Bold" pitchFamily="2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7049575-837B-4723-8118-0E50AEE2D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75004">
            <a:off x="1550339" y="2066901"/>
            <a:ext cx="4984788" cy="37333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D25ABA2-89A9-490B-9350-1E7C02761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6886" y="2066901"/>
            <a:ext cx="4984788" cy="37333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AF60BC97-239C-448F-AEC5-2619A68D0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46334"/>
      </p:ext>
    </p:extLst>
  </p:cSld>
  <p:clrMapOvr>
    <a:masterClrMapping/>
  </p:clrMapOvr>
  <p:transition spd="slow" advTm="2494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702707" y="-2669799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2B3454D9-7E93-482A-8E59-FA7DF98ABBDB}"/>
              </a:ext>
            </a:extLst>
          </p:cNvPr>
          <p:cNvSpPr/>
          <p:nvPr/>
        </p:nvSpPr>
        <p:spPr>
          <a:xfrm rot="5400000">
            <a:off x="-2546350" y="3244849"/>
            <a:ext cx="7404101" cy="5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772" y="-92054"/>
            <a:ext cx="3420943" cy="6858000"/>
          </a:xfrm>
          <a:prstGeom prst="rect">
            <a:avLst/>
          </a:prstGeom>
        </p:spPr>
      </p:pic>
      <p:pic>
        <p:nvPicPr>
          <p:cNvPr id="9" name="图片 4" descr="564ed7d2ddea4">
            <a:extLst>
              <a:ext uri="{FF2B5EF4-FFF2-40B4-BE49-F238E27FC236}">
                <a16:creationId xmlns:a16="http://schemas.microsoft.com/office/drawing/2014/main" id="{7BA108D7-9F97-4DF5-A6FC-22D865A14C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062" t="59299" r="-8255" b="-3283"/>
          <a:stretch>
            <a:fillRect/>
          </a:stretch>
        </p:blipFill>
        <p:spPr>
          <a:xfrm flipH="1">
            <a:off x="107042" y="5586840"/>
            <a:ext cx="1817915" cy="1444010"/>
          </a:xfrm>
          <a:prstGeom prst="ellipse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6DD6E4D-99C4-4E65-8335-B58480223FCA}"/>
              </a:ext>
            </a:extLst>
          </p:cNvPr>
          <p:cNvSpPr/>
          <p:nvPr/>
        </p:nvSpPr>
        <p:spPr>
          <a:xfrm>
            <a:off x="1072007" y="223638"/>
            <a:ext cx="4274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pc="-150" dirty="0" err="1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Sản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 </a:t>
            </a:r>
            <a:r>
              <a:rPr lang="en-US" sz="3600" b="1" spc="-150" dirty="0" err="1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phẩm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 </a:t>
            </a:r>
            <a:r>
              <a:rPr lang="en-US" sz="3600" b="1" spc="-150" dirty="0" err="1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tham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 </a:t>
            </a:r>
            <a:r>
              <a:rPr lang="en-US" sz="3600" b="1" spc="-150" dirty="0" err="1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khảo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:</a:t>
            </a:r>
            <a:endParaRPr lang="en-LT" sz="3600" b="1" spc="-150" dirty="0">
              <a:solidFill>
                <a:schemeClr val="tx2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latin typeface="Roboto Condensed Bold" pitchFamily="2" charset="0"/>
              <a:ea typeface="Roboto Condensed Bold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86237C-328C-46EF-AE34-B89EDBEC3B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3572" y="1031207"/>
            <a:ext cx="10515443" cy="5293488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602FFA93-3520-46A7-93B7-0FAD38AE6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98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794">
        <p15:prstTrans prst="peelOff"/>
      </p:transition>
    </mc:Choice>
    <mc:Fallback xmlns="">
      <p:transition spd="slow" advTm="37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702707" y="-2669799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2B3454D9-7E93-482A-8E59-FA7DF98ABBDB}"/>
              </a:ext>
            </a:extLst>
          </p:cNvPr>
          <p:cNvSpPr/>
          <p:nvPr/>
        </p:nvSpPr>
        <p:spPr>
          <a:xfrm rot="5400000">
            <a:off x="-2546350" y="3244849"/>
            <a:ext cx="7404101" cy="5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772" y="-92054"/>
            <a:ext cx="3420943" cy="6858000"/>
          </a:xfrm>
          <a:prstGeom prst="rect">
            <a:avLst/>
          </a:prstGeom>
        </p:spPr>
      </p:pic>
      <p:pic>
        <p:nvPicPr>
          <p:cNvPr id="13" name="图片 29" descr="8b0fccb2e21d61b25266c16d7d822443">
            <a:extLst>
              <a:ext uri="{FF2B5EF4-FFF2-40B4-BE49-F238E27FC236}">
                <a16:creationId xmlns:a16="http://schemas.microsoft.com/office/drawing/2014/main" id="{C5C01ECD-2B67-486B-AEEE-97D69676DE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1" name="图片 3" descr="5c95d9be9ffa50fc92ed5552156a00c5">
            <a:extLst>
              <a:ext uri="{FF2B5EF4-FFF2-40B4-BE49-F238E27FC236}">
                <a16:creationId xmlns:a16="http://schemas.microsoft.com/office/drawing/2014/main" id="{3A977541-DF6C-4810-81F5-A9DD9F65D6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6812" y="-2799"/>
            <a:ext cx="12180895" cy="5596361"/>
          </a:xfrm>
          <a:prstGeom prst="rect">
            <a:avLst/>
          </a:prstGeom>
        </p:spPr>
      </p:pic>
      <p:sp>
        <p:nvSpPr>
          <p:cNvPr id="116" name="Rectangle 10">
            <a:extLst>
              <a:ext uri="{FF2B5EF4-FFF2-40B4-BE49-F238E27FC236}">
                <a16:creationId xmlns:a16="http://schemas.microsoft.com/office/drawing/2014/main" id="{2471CFDE-CBE7-4B0A-8F67-9A2200362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1735" y="2047240"/>
            <a:ext cx="6248400" cy="183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762" tIns="24881" rIns="49762" bIns="2488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GB" alt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SÁNG TẠO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9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54BBA870-C2AF-4E8D-85F9-A302A0148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8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361">
        <p:circle/>
      </p:transition>
    </mc:Choice>
    <mc:Fallback xmlns="">
      <p:transition spd="slow" advTm="936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6">
            <a:extLst>
              <a:ext uri="{FF2B5EF4-FFF2-40B4-BE49-F238E27FC236}">
                <a16:creationId xmlns:a16="http://schemas.microsoft.com/office/drawing/2014/main" id="{5E594C6F-6A43-4C2D-87F9-F906E3BD2C95}"/>
              </a:ext>
            </a:extLst>
          </p:cNvPr>
          <p:cNvCxnSpPr/>
          <p:nvPr/>
        </p:nvCxnSpPr>
        <p:spPr>
          <a:xfrm>
            <a:off x="4245879" y="6167280"/>
            <a:ext cx="5959134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25" descr="ea11243b2077ee3abef0a39733d4f91e">
            <a:extLst>
              <a:ext uri="{FF2B5EF4-FFF2-40B4-BE49-F238E27FC236}">
                <a16:creationId xmlns:a16="http://schemas.microsoft.com/office/drawing/2014/main" id="{12851288-CDDD-4607-B303-1E258E848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6" y="5403014"/>
            <a:ext cx="12163354" cy="1454986"/>
          </a:xfrm>
          <a:prstGeom prst="rect">
            <a:avLst/>
          </a:prstGeom>
        </p:spPr>
      </p:pic>
      <p:sp>
        <p:nvSpPr>
          <p:cNvPr id="6" name="矩形 3">
            <a:extLst>
              <a:ext uri="{FF2B5EF4-FFF2-40B4-BE49-F238E27FC236}">
                <a16:creationId xmlns:a16="http://schemas.microsoft.com/office/drawing/2014/main" id="{5D8DD81D-E64C-4F9A-BDA8-DB4D85658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1880" y="2376350"/>
            <a:ext cx="8991600" cy="15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762" tIns="24881" rIns="49762" bIns="24881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lvl="1" indent="0">
              <a:spcBef>
                <a:spcPct val="0"/>
              </a:spcBef>
              <a:buNone/>
            </a:pPr>
            <a:endParaRPr lang="en-GB" altLang="en-US" sz="32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GB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GB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GB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GB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GB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GB" alt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DC30632D-0A23-4A8B-8C6C-98B2EA512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1880" y="1197779"/>
            <a:ext cx="7239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GB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</a:t>
            </a: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ĐÁNH GIÁ</a:t>
            </a: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7F31D24B-8E0E-4F0C-BC3D-07CC6F667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69982"/>
      </p:ext>
    </p:extLst>
  </p:cSld>
  <p:clrMapOvr>
    <a:masterClrMapping/>
  </p:clrMapOvr>
  <p:transition spd="slow" advTm="1073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666450" y="-2669799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2B3454D9-7E93-482A-8E59-FA7DF98ABBDB}"/>
              </a:ext>
            </a:extLst>
          </p:cNvPr>
          <p:cNvSpPr/>
          <p:nvPr/>
        </p:nvSpPr>
        <p:spPr>
          <a:xfrm rot="5400000">
            <a:off x="-2546350" y="3244849"/>
            <a:ext cx="7404101" cy="5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" y="28625"/>
            <a:ext cx="3420943" cy="6858000"/>
          </a:xfrm>
          <a:prstGeom prst="rect">
            <a:avLst/>
          </a:prstGeom>
        </p:spPr>
      </p:pic>
      <p:pic>
        <p:nvPicPr>
          <p:cNvPr id="9" name="图片 4" descr="564ed7d2ddea4">
            <a:extLst>
              <a:ext uri="{FF2B5EF4-FFF2-40B4-BE49-F238E27FC236}">
                <a16:creationId xmlns:a16="http://schemas.microsoft.com/office/drawing/2014/main" id="{7BA108D7-9F97-4DF5-A6FC-22D865A14C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062" t="59299" r="-8255" b="-3283"/>
          <a:stretch>
            <a:fillRect/>
          </a:stretch>
        </p:blipFill>
        <p:spPr>
          <a:xfrm flipH="1">
            <a:off x="725716" y="4833211"/>
            <a:ext cx="3054677" cy="2359677"/>
          </a:xfrm>
          <a:prstGeom prst="ellipse">
            <a:avLst/>
          </a:prstGeom>
        </p:spPr>
      </p:pic>
      <p:sp>
        <p:nvSpPr>
          <p:cNvPr id="116" name="Rectangle 10">
            <a:extLst>
              <a:ext uri="{FF2B5EF4-FFF2-40B4-BE49-F238E27FC236}">
                <a16:creationId xmlns:a16="http://schemas.microsoft.com/office/drawing/2014/main" id="{2471CFDE-CBE7-4B0A-8F67-9A2200362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453" y="370840"/>
            <a:ext cx="5584859" cy="60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SÁNG TẠO</a:t>
            </a:r>
            <a:endParaRPr lang="en-GB" alt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9" descr="8b0fccb2e21d61b25266c16d7d822443">
            <a:extLst>
              <a:ext uri="{FF2B5EF4-FFF2-40B4-BE49-F238E27FC236}">
                <a16:creationId xmlns:a16="http://schemas.microsoft.com/office/drawing/2014/main" id="{C5C01ECD-2B67-486B-AEEE-97D69676DE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10126052" y="181309"/>
            <a:ext cx="1871296" cy="1174098"/>
          </a:xfrm>
          <a:prstGeom prst="rect">
            <a:avLst/>
          </a:prstGeom>
        </p:spPr>
      </p:pic>
      <p:pic>
        <p:nvPicPr>
          <p:cNvPr id="2050" name="Picture 2" descr="Thành công của cuộc thi làm bưu thiếp chúc mừng Ngày Nhà ...">
            <a:extLst>
              <a:ext uri="{FF2B5EF4-FFF2-40B4-BE49-F238E27FC236}">
                <a16:creationId xmlns:a16="http://schemas.microsoft.com/office/drawing/2014/main" id="{40E29EAE-A54F-470C-AA77-2051BB686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259" y="1699817"/>
            <a:ext cx="48768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ổ chức Hội thi làm bưu thiếp, tập san chào mừng ngày Nhà giáo Việt Nam">
            <a:extLst>
              <a:ext uri="{FF2B5EF4-FFF2-40B4-BE49-F238E27FC236}">
                <a16:creationId xmlns:a16="http://schemas.microsoft.com/office/drawing/2014/main" id="{25F81A58-D205-4F0F-BC8C-048EDDEB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1614">
            <a:off x="6487167" y="2355178"/>
            <a:ext cx="4876800" cy="3190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326F0CAE-5A59-43BD-A8DF-0A0B13E76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89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9034">
        <p15:prstTrans prst="peelOff"/>
      </p:transition>
    </mc:Choice>
    <mc:Fallback xmlns="">
      <p:transition spd="slow" advTm="290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636843" y="-2661589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2B3454D9-7E93-482A-8E59-FA7DF98ABBDB}"/>
              </a:ext>
            </a:extLst>
          </p:cNvPr>
          <p:cNvSpPr/>
          <p:nvPr/>
        </p:nvSpPr>
        <p:spPr>
          <a:xfrm rot="5400000">
            <a:off x="-2546350" y="3244849"/>
            <a:ext cx="7404101" cy="5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" y="28625"/>
            <a:ext cx="3420943" cy="6858000"/>
          </a:xfrm>
          <a:prstGeom prst="rect">
            <a:avLst/>
          </a:prstGeom>
        </p:spPr>
      </p:pic>
      <p:pic>
        <p:nvPicPr>
          <p:cNvPr id="9" name="图片 4" descr="564ed7d2ddea4">
            <a:extLst>
              <a:ext uri="{FF2B5EF4-FFF2-40B4-BE49-F238E27FC236}">
                <a16:creationId xmlns:a16="http://schemas.microsoft.com/office/drawing/2014/main" id="{7BA108D7-9F97-4DF5-A6FC-22D865A14C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062" t="59299" r="-8255" b="-3283"/>
          <a:stretch>
            <a:fillRect/>
          </a:stretch>
        </p:blipFill>
        <p:spPr>
          <a:xfrm flipH="1">
            <a:off x="725716" y="4833211"/>
            <a:ext cx="3054677" cy="2359677"/>
          </a:xfrm>
          <a:prstGeom prst="ellipse">
            <a:avLst/>
          </a:prstGeom>
        </p:spPr>
      </p:pic>
      <p:sp>
        <p:nvSpPr>
          <p:cNvPr id="116" name="Rectangle 10">
            <a:extLst>
              <a:ext uri="{FF2B5EF4-FFF2-40B4-BE49-F238E27FC236}">
                <a16:creationId xmlns:a16="http://schemas.microsoft.com/office/drawing/2014/main" id="{2471CFDE-CBE7-4B0A-8F67-9A2200362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453" y="370840"/>
            <a:ext cx="5584859" cy="60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SÁNG TẠO</a:t>
            </a:r>
            <a:endParaRPr lang="en-GB" alt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9" descr="8b0fccb2e21d61b25266c16d7d822443">
            <a:extLst>
              <a:ext uri="{FF2B5EF4-FFF2-40B4-BE49-F238E27FC236}">
                <a16:creationId xmlns:a16="http://schemas.microsoft.com/office/drawing/2014/main" id="{C5C01ECD-2B67-486B-AEEE-97D69676DE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10126052" y="181309"/>
            <a:ext cx="1871296" cy="1174098"/>
          </a:xfrm>
          <a:prstGeom prst="rect">
            <a:avLst/>
          </a:prstGeom>
        </p:spPr>
      </p:pic>
      <p:pic>
        <p:nvPicPr>
          <p:cNvPr id="3074" name="Picture 2" descr="Cách làm bưu thiệp 20/11 đơn giản tri ân thầy cô | Làm thiệp 20/11 handmade  đơn giản - Đơn giản nhất tại Foci - Foci - Thời Trang Cao Cấp Cho Người Việt">
            <a:extLst>
              <a:ext uri="{FF2B5EF4-FFF2-40B4-BE49-F238E27FC236}">
                <a16:creationId xmlns:a16="http://schemas.microsoft.com/office/drawing/2014/main" id="{C75A2AA5-10F8-4F00-87D0-6F015C0EC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9" b="14267"/>
          <a:stretch/>
        </p:blipFill>
        <p:spPr bwMode="auto">
          <a:xfrm rot="21177039">
            <a:off x="1980066" y="3273723"/>
            <a:ext cx="4572000" cy="2502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Cách làm bưu thiệp 20/11 đơn giản tri ân thầy cô | Làm thiệp 20/11 handmade  tặng thầy cô - Trang hướng dẫn vẽ trang trí đẹp nhất - Tìm Truyện Tranh">
            <a:extLst>
              <a:ext uri="{FF2B5EF4-FFF2-40B4-BE49-F238E27FC236}">
                <a16:creationId xmlns:a16="http://schemas.microsoft.com/office/drawing/2014/main" id="{2F560C7B-338B-427E-B649-D915EF4E2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6" b="13860"/>
          <a:stretch/>
        </p:blipFill>
        <p:spPr bwMode="auto">
          <a:xfrm rot="20350960">
            <a:off x="6956235" y="3689275"/>
            <a:ext cx="4572000" cy="2502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8" name="Picture 6" descr="Cách làm thiệp 20/11 tri ân thầy cô giáo | Làm thiệp 20/11 đơn giản và đẹp  - YouTube">
            <a:extLst>
              <a:ext uri="{FF2B5EF4-FFF2-40B4-BE49-F238E27FC236}">
                <a16:creationId xmlns:a16="http://schemas.microsoft.com/office/drawing/2014/main" id="{B380B4DA-5545-4C01-A08E-0BD8FA225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5" b="14279"/>
          <a:stretch/>
        </p:blipFill>
        <p:spPr bwMode="auto">
          <a:xfrm>
            <a:off x="4889569" y="1061405"/>
            <a:ext cx="4572000" cy="2367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9F5EC1EE-A1C7-473D-ADE0-153311E73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49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540">
        <p15:prstTrans prst="peelOff"/>
      </p:transition>
    </mc:Choice>
    <mc:Fallback xmlns="">
      <p:transition spd="slow" advTm="25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 descr="8b0fccb2e21d61b25266c16d7d822443">
            <a:extLst>
              <a:ext uri="{FF2B5EF4-FFF2-40B4-BE49-F238E27FC236}">
                <a16:creationId xmlns:a16="http://schemas.microsoft.com/office/drawing/2014/main" id="{2B509CC9-2B5D-4062-914F-CDAC7FD137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3" name="图片 3" descr="5c95d9be9ffa50fc92ed5552156a00c5">
            <a:extLst>
              <a:ext uri="{FF2B5EF4-FFF2-40B4-BE49-F238E27FC236}">
                <a16:creationId xmlns:a16="http://schemas.microsoft.com/office/drawing/2014/main" id="{2F72DC87-F46B-4A51-8B5F-8C1828211C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654455" y="-70339"/>
            <a:ext cx="12491490" cy="6998678"/>
          </a:xfrm>
          <a:prstGeom prst="rect">
            <a:avLst/>
          </a:prstGeom>
        </p:spPr>
      </p:pic>
      <p:sp>
        <p:nvSpPr>
          <p:cNvPr id="98" name="文本框 7174">
            <a:extLst>
              <a:ext uri="{FF2B5EF4-FFF2-40B4-BE49-F238E27FC236}">
                <a16:creationId xmlns:a16="http://schemas.microsoft.com/office/drawing/2014/main" id="{45EB931D-46A6-433F-BEBC-FC27DB108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3163" y="3039699"/>
            <a:ext cx="8206111" cy="177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342900" indent="-342900" defTabSz="8159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159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159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159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159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9" name="文本框 7174">
            <a:extLst>
              <a:ext uri="{FF2B5EF4-FFF2-40B4-BE49-F238E27FC236}">
                <a16:creationId xmlns:a16="http://schemas.microsoft.com/office/drawing/2014/main" id="{6CAEA079-7C77-4AE3-819A-61ADE2E6E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373" y="528632"/>
            <a:ext cx="216693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762" tIns="24881" rIns="49762" bIns="24881">
            <a:spAutoFit/>
          </a:bodyPr>
          <a:lstStyle>
            <a:lvl1pPr defTabSz="8159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159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159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159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159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601663"/>
      </p:ext>
    </p:extLst>
  </p:cSld>
  <p:clrMapOvr>
    <a:masterClrMapping/>
  </p:clrMapOvr>
  <p:transition spd="slow" advTm="14081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 psd background mầm non [share] | cung cấp áo thun trơn in chuyển nhiệt">
            <a:extLst>
              <a:ext uri="{FF2B5EF4-FFF2-40B4-BE49-F238E27FC236}">
                <a16:creationId xmlns:a16="http://schemas.microsoft.com/office/drawing/2014/main" id="{49512E6A-8E3A-4FFA-A3D4-4A4D3AEF9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65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3">
            <a:extLst>
              <a:ext uri="{FF2B5EF4-FFF2-40B4-BE49-F238E27FC236}">
                <a16:creationId xmlns:a16="http://schemas.microsoft.com/office/drawing/2014/main" id="{328CEC9E-4233-4333-86FD-8A376C7BE857}"/>
              </a:ext>
            </a:extLst>
          </p:cNvPr>
          <p:cNvSpPr/>
          <p:nvPr/>
        </p:nvSpPr>
        <p:spPr>
          <a:xfrm>
            <a:off x="1951160" y="2487511"/>
            <a:ext cx="7996165" cy="1808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</a:t>
            </a:r>
            <a:r>
              <a:rPr lang="vi-VN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vi-VN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i="1" kern="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con!</a:t>
            </a:r>
            <a:endParaRPr lang="en-US" sz="5400" b="1" i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5D6D92C0-F515-419C-AAB3-D82D66329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5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44">
        <p14:window dir="vert"/>
      </p:transition>
    </mc:Choice>
    <mc:Fallback xmlns="">
      <p:transition spd="slow" advTm="33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esarta Beqiri (bbeqiri1821) - Profile | Pinterest">
            <a:extLst>
              <a:ext uri="{FF2B5EF4-FFF2-40B4-BE49-F238E27FC236}">
                <a16:creationId xmlns:a16="http://schemas.microsoft.com/office/drawing/2014/main" id="{CC041BC1-56B6-44CE-B421-11D61DAFF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82" y="-6800"/>
            <a:ext cx="12234181" cy="686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Giấy Vẽ Mỹ Thuật A4 - Xấp 10 Tờ Giấy Vẽ Màu Nước, Acrylic, Marker, Màu Chì,  Phác Họa Chuyên Dụng | Shopee Việt Nam">
            <a:extLst>
              <a:ext uri="{FF2B5EF4-FFF2-40B4-BE49-F238E27FC236}">
                <a16:creationId xmlns:a16="http://schemas.microsoft.com/office/drawing/2014/main" id="{E29DB0E5-8102-40B4-88BC-A3EBA0A09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39">
            <a:off x="2136543" y="1635160"/>
            <a:ext cx="1860837" cy="208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ình ảnh : Công nghệ, trái cam, Văn phòng, màu xanh da trời, Cục gôm, nhãn,  phông chữ, điều chỉnh, xóa bỏ, lỗi, Cơ sở, Phụ kiện văn phòng, Vật tư văn">
            <a:extLst>
              <a:ext uri="{FF2B5EF4-FFF2-40B4-BE49-F238E27FC236}">
                <a16:creationId xmlns:a16="http://schemas.microsoft.com/office/drawing/2014/main" id="{F29C5491-483D-4B54-954B-14F80822A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470" y="3318037"/>
            <a:ext cx="1514363" cy="1314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C0CC0546-BDC4-43F0-9A27-E85DC98D3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50" b="18121"/>
          <a:stretch>
            <a:fillRect/>
          </a:stretch>
        </p:blipFill>
        <p:spPr bwMode="auto">
          <a:xfrm>
            <a:off x="6096000" y="2125541"/>
            <a:ext cx="1458908" cy="130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AAE90F40-5D10-4DF4-B22B-A446F2680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7" t="2461" b="13835"/>
          <a:stretch>
            <a:fillRect/>
          </a:stretch>
        </p:blipFill>
        <p:spPr bwMode="auto">
          <a:xfrm>
            <a:off x="7751121" y="2029989"/>
            <a:ext cx="3136589" cy="260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A32B49D-EC38-49D2-AC7D-018A57252E32}"/>
              </a:ext>
            </a:extLst>
          </p:cNvPr>
          <p:cNvSpPr txBox="1"/>
          <p:nvPr/>
        </p:nvSpPr>
        <p:spPr>
          <a:xfrm>
            <a:off x="4053701" y="764086"/>
            <a:ext cx="4479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+mj-lt"/>
              </a:rPr>
              <a:t>CHUẨN BỊ ĐỒ DÙNG</a:t>
            </a:r>
            <a:endParaRPr lang="en-GB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90C705E8-DE93-4280-BFAF-D66C0913B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86167"/>
      </p:ext>
    </p:extLst>
  </p:cSld>
  <p:clrMapOvr>
    <a:masterClrMapping/>
  </p:clrMapOvr>
  <p:transition spd="slow" advTm="1013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3E3A8B-95A1-4C26-BE00-6E541D9F7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C2D335-9FC4-4D8E-BB68-5AD08F0BB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445" y="792354"/>
            <a:ext cx="10111409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eaLnBrk="1" hangingPunct="1">
              <a:defRPr/>
            </a:pP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Tx/>
              <a:buChar char="-"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Tx/>
              <a:buChar char="-"/>
              <a:defRPr/>
            </a:pP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Tx/>
              <a:buChar char="-"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Tx/>
              <a:buChar char="-"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9E7B9806-5021-47A7-AA0B-806C124828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0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8461">
        <p14:prism/>
      </p:transition>
    </mc:Choice>
    <mc:Fallback xmlns="">
      <p:transition spd="slow" advTm="184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8">
            <a:extLst>
              <a:ext uri="{FF2B5EF4-FFF2-40B4-BE49-F238E27FC236}">
                <a16:creationId xmlns:a16="http://schemas.microsoft.com/office/drawing/2014/main" id="{3A7A443D-D7C4-4DDC-91B5-08842D9BB39E}"/>
              </a:ext>
            </a:extLst>
          </p:cNvPr>
          <p:cNvSpPr/>
          <p:nvPr/>
        </p:nvSpPr>
        <p:spPr>
          <a:xfrm rot="5400000">
            <a:off x="4635795" y="2144486"/>
            <a:ext cx="13436600" cy="50800"/>
          </a:xfrm>
          <a:prstGeom prst="rect">
            <a:avLst/>
          </a:prstGeom>
          <a:solidFill>
            <a:srgbClr val="B24A3B"/>
          </a:solidFill>
        </p:spPr>
      </p:sp>
      <p:sp>
        <p:nvSpPr>
          <p:cNvPr id="21" name="AutoShape 8">
            <a:extLst>
              <a:ext uri="{FF2B5EF4-FFF2-40B4-BE49-F238E27FC236}">
                <a16:creationId xmlns:a16="http://schemas.microsoft.com/office/drawing/2014/main" id="{8C754CDB-D10D-4F77-8906-E2AACAADC4C6}"/>
              </a:ext>
            </a:extLst>
          </p:cNvPr>
          <p:cNvSpPr/>
          <p:nvPr/>
        </p:nvSpPr>
        <p:spPr>
          <a:xfrm rot="5400000">
            <a:off x="2667000" y="-2654300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pic>
        <p:nvPicPr>
          <p:cNvPr id="76" name="Graphic 75" descr="Lights On with solid fill">
            <a:extLst>
              <a:ext uri="{FF2B5EF4-FFF2-40B4-BE49-F238E27FC236}">
                <a16:creationId xmlns:a16="http://schemas.microsoft.com/office/drawing/2014/main" id="{5A8EE4CA-F1C1-4E6A-A363-8C766264EB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84443" y="96173"/>
            <a:ext cx="699482" cy="699482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CD8B06-00DB-4EF6-A98A-3405182A0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2568058" y="-57355"/>
            <a:ext cx="5048540" cy="6972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49B76A-1BB9-4108-8662-A0AEBE6251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3999" y="760792"/>
            <a:ext cx="5644819" cy="6179963"/>
          </a:xfrm>
          <a:prstGeom prst="rect">
            <a:avLst/>
          </a:prstGeom>
        </p:spPr>
      </p:pic>
      <p:sp>
        <p:nvSpPr>
          <p:cNvPr id="11" name="AutoShape 8">
            <a:extLst>
              <a:ext uri="{FF2B5EF4-FFF2-40B4-BE49-F238E27FC236}">
                <a16:creationId xmlns:a16="http://schemas.microsoft.com/office/drawing/2014/main" id="{185B4E87-7842-4A4D-965B-35C50BA23F05}"/>
              </a:ext>
            </a:extLst>
          </p:cNvPr>
          <p:cNvSpPr/>
          <p:nvPr/>
        </p:nvSpPr>
        <p:spPr>
          <a:xfrm>
            <a:off x="1718989" y="819369"/>
            <a:ext cx="2049456" cy="45719"/>
          </a:xfrm>
          <a:prstGeom prst="rect">
            <a:avLst/>
          </a:prstGeom>
          <a:solidFill>
            <a:srgbClr val="B24A3B"/>
          </a:solidFill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57032D-D05D-40D6-B04E-3C9D8A2CCD48}"/>
              </a:ext>
            </a:extLst>
          </p:cNvPr>
          <p:cNvSpPr/>
          <p:nvPr/>
        </p:nvSpPr>
        <p:spPr>
          <a:xfrm>
            <a:off x="1287963" y="237642"/>
            <a:ext cx="2840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spc="-150" dirty="0">
                <a:solidFill>
                  <a:srgbClr val="C00000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1. </a:t>
            </a:r>
            <a:r>
              <a:rPr lang="en-US" sz="3600" b="1" spc="-150" dirty="0">
                <a:solidFill>
                  <a:srgbClr val="C00000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KHÁM PHÁ</a:t>
            </a:r>
            <a:endParaRPr lang="en-LT" sz="3600" b="1" spc="-150" dirty="0">
              <a:solidFill>
                <a:srgbClr val="C00000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latin typeface="Roboto Condensed Bold" pitchFamily="2" charset="0"/>
              <a:ea typeface="Roboto Condensed Bold" pitchFamily="2" charset="0"/>
            </a:endParaRPr>
          </a:p>
        </p:txBody>
      </p:sp>
      <p:sp>
        <p:nvSpPr>
          <p:cNvPr id="2" name="Hình chữ nhật: Góc Chéo Tròn 1">
            <a:extLst>
              <a:ext uri="{FF2B5EF4-FFF2-40B4-BE49-F238E27FC236}">
                <a16:creationId xmlns:a16="http://schemas.microsoft.com/office/drawing/2014/main" id="{45AB66A6-DD73-459A-8C07-DAA5D22DA984}"/>
              </a:ext>
            </a:extLst>
          </p:cNvPr>
          <p:cNvSpPr/>
          <p:nvPr/>
        </p:nvSpPr>
        <p:spPr>
          <a:xfrm>
            <a:off x="7964556" y="1134078"/>
            <a:ext cx="3606800" cy="2716695"/>
          </a:xfrm>
          <a:prstGeom prst="round2Diag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vi-VN" sz="2400" dirty="0" err="1">
                <a:solidFill>
                  <a:srgbClr val="002060"/>
                </a:solidFill>
              </a:rPr>
              <a:t>Những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chữ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cái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được</a:t>
            </a:r>
            <a:r>
              <a:rPr lang="vi-VN" sz="2400" dirty="0">
                <a:solidFill>
                  <a:srgbClr val="002060"/>
                </a:solidFill>
              </a:rPr>
              <a:t> trang </a:t>
            </a:r>
            <a:r>
              <a:rPr lang="vi-VN" sz="2400" dirty="0" err="1">
                <a:solidFill>
                  <a:srgbClr val="002060"/>
                </a:solidFill>
              </a:rPr>
              <a:t>trí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bằng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họa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tiết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gì</a:t>
            </a:r>
            <a:r>
              <a:rPr lang="vi-VN" sz="2400" dirty="0">
                <a:solidFill>
                  <a:srgbClr val="002060"/>
                </a:solidFill>
              </a:rPr>
              <a:t>? </a:t>
            </a:r>
          </a:p>
          <a:p>
            <a:pPr marL="342900" indent="-342900">
              <a:buAutoNum type="arabicPeriod"/>
            </a:pPr>
            <a:r>
              <a:rPr lang="vi-VN" sz="2400" dirty="0" err="1">
                <a:solidFill>
                  <a:srgbClr val="002060"/>
                </a:solidFill>
              </a:rPr>
              <a:t>Màu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sắc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của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chữ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được</a:t>
            </a:r>
            <a:r>
              <a:rPr lang="vi-VN" sz="2400" dirty="0">
                <a:solidFill>
                  <a:srgbClr val="002060"/>
                </a:solidFill>
              </a:rPr>
              <a:t> trang </a:t>
            </a:r>
            <a:r>
              <a:rPr lang="vi-VN" sz="2400" dirty="0" err="1">
                <a:solidFill>
                  <a:srgbClr val="002060"/>
                </a:solidFill>
              </a:rPr>
              <a:t>trí</a:t>
            </a:r>
            <a:r>
              <a:rPr lang="vi-VN" sz="2400" dirty="0">
                <a:solidFill>
                  <a:srgbClr val="002060"/>
                </a:solidFill>
              </a:rPr>
              <a:t> như </a:t>
            </a:r>
            <a:r>
              <a:rPr lang="vi-VN" sz="2400" dirty="0" err="1">
                <a:solidFill>
                  <a:srgbClr val="002060"/>
                </a:solidFill>
              </a:rPr>
              <a:t>thế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nào</a:t>
            </a:r>
            <a:r>
              <a:rPr lang="vi-VN" sz="2400" dirty="0">
                <a:solidFill>
                  <a:srgbClr val="002060"/>
                </a:solidFill>
              </a:rPr>
              <a:t>?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AE88B5C0-1643-4966-8C9E-0E197A097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7270">
        <p:checker/>
      </p:transition>
    </mc:Choice>
    <mc:Fallback xmlns="">
      <p:transition spd="slow" advTm="5727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8">
            <a:extLst>
              <a:ext uri="{FF2B5EF4-FFF2-40B4-BE49-F238E27FC236}">
                <a16:creationId xmlns:a16="http://schemas.microsoft.com/office/drawing/2014/main" id="{3A7A443D-D7C4-4DDC-91B5-08842D9BB39E}"/>
              </a:ext>
            </a:extLst>
          </p:cNvPr>
          <p:cNvSpPr/>
          <p:nvPr/>
        </p:nvSpPr>
        <p:spPr>
          <a:xfrm rot="5400000">
            <a:off x="4635795" y="2144486"/>
            <a:ext cx="13436600" cy="50800"/>
          </a:xfrm>
          <a:prstGeom prst="rect">
            <a:avLst/>
          </a:prstGeom>
          <a:solidFill>
            <a:srgbClr val="B24A3B"/>
          </a:solidFill>
        </p:spPr>
      </p:sp>
      <p:sp>
        <p:nvSpPr>
          <p:cNvPr id="21" name="AutoShape 8">
            <a:extLst>
              <a:ext uri="{FF2B5EF4-FFF2-40B4-BE49-F238E27FC236}">
                <a16:creationId xmlns:a16="http://schemas.microsoft.com/office/drawing/2014/main" id="{8C754CDB-D10D-4F77-8906-E2AACAADC4C6}"/>
              </a:ext>
            </a:extLst>
          </p:cNvPr>
          <p:cNvSpPr/>
          <p:nvPr/>
        </p:nvSpPr>
        <p:spPr>
          <a:xfrm rot="5400000">
            <a:off x="2667000" y="-2654300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pic>
        <p:nvPicPr>
          <p:cNvPr id="76" name="Graphic 75" descr="Lights On with solid fill">
            <a:extLst>
              <a:ext uri="{FF2B5EF4-FFF2-40B4-BE49-F238E27FC236}">
                <a16:creationId xmlns:a16="http://schemas.microsoft.com/office/drawing/2014/main" id="{5A8EE4CA-F1C1-4E6A-A363-8C766264EB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84443" y="96173"/>
            <a:ext cx="699482" cy="699482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CD8B06-00DB-4EF6-A98A-3405182A0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2568058" y="-57355"/>
            <a:ext cx="5048540" cy="6972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49B76A-1BB9-4108-8662-A0AEBE62516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041715" y="1095382"/>
            <a:ext cx="4040880" cy="4692636"/>
          </a:xfrm>
          <a:prstGeom prst="rect">
            <a:avLst/>
          </a:prstGeom>
        </p:spPr>
      </p:pic>
      <p:pic>
        <p:nvPicPr>
          <p:cNvPr id="10" name="Picture 25">
            <a:extLst>
              <a:ext uri="{FF2B5EF4-FFF2-40B4-BE49-F238E27FC236}">
                <a16:creationId xmlns:a16="http://schemas.microsoft.com/office/drawing/2014/main" id="{94990DEF-DFA7-4E7D-9D6F-968AB33AC2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8396" y="901284"/>
            <a:ext cx="4040880" cy="4828317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6A3759A1-3C72-461E-AD85-A1B84B4D36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19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79">
        <p15:prstTrans prst="peelOff"/>
      </p:transition>
    </mc:Choice>
    <mc:Fallback xmlns="">
      <p:transition spd="slow" advTm="49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AAC593B2-018C-481B-B717-B162B15C36E0}"/>
              </a:ext>
            </a:extLst>
          </p:cNvPr>
          <p:cNvSpPr/>
          <p:nvPr/>
        </p:nvSpPr>
        <p:spPr>
          <a:xfrm>
            <a:off x="-1450258" y="-4117255"/>
            <a:ext cx="15092516" cy="15092510"/>
          </a:xfrm>
          <a:prstGeom prst="ellipse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LT" sz="8000" b="1" spc="-150">
              <a:latin typeface="Raleway" panose="020B0503030101060003" pitchFamily="34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F2AEA4-557A-4218-9D4E-13B1F7DDDB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3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Alphabetimals: Giúp trẻ học chữ cái qua hình các loài vật »">
            <a:extLst>
              <a:ext uri="{FF2B5EF4-FFF2-40B4-BE49-F238E27FC236}">
                <a16:creationId xmlns:a16="http://schemas.microsoft.com/office/drawing/2014/main" id="{ED6F8DF2-24AD-45B8-9E2C-1B1520E14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" y="755375"/>
            <a:ext cx="5791200" cy="433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ang trí Chữ bảng Chữ cái thiết kế Hoa Chữ - Thiết kế png tải về - Miễn  phí trong suốt Đen Và Trắng png Tải về.">
            <a:extLst>
              <a:ext uri="{FF2B5EF4-FFF2-40B4-BE49-F238E27FC236}">
                <a16:creationId xmlns:a16="http://schemas.microsoft.com/office/drawing/2014/main" id="{586BD21B-70C9-4BD9-8A40-DCCC80625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486" y="405892"/>
            <a:ext cx="4757531" cy="585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7FA87E33-F127-40D9-B714-C819372863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09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375">
        <p15:prstTrans prst="peelOff"/>
      </p:transition>
    </mc:Choice>
    <mc:Fallback xmlns="">
      <p:transition spd="slow" advTm="193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667000" y="-2654300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1A65F99E-8AB1-44FD-A20B-083431127060}"/>
              </a:ext>
            </a:extLst>
          </p:cNvPr>
          <p:cNvSpPr/>
          <p:nvPr/>
        </p:nvSpPr>
        <p:spPr>
          <a:xfrm>
            <a:off x="2429726" y="1081333"/>
            <a:ext cx="2602643" cy="481319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A46F81BA-DB4B-4C0A-9DD7-D0C25DCE760B}"/>
              </a:ext>
            </a:extLst>
          </p:cNvPr>
          <p:cNvSpPr txBox="1"/>
          <p:nvPr/>
        </p:nvSpPr>
        <p:spPr>
          <a:xfrm>
            <a:off x="2763543" y="1152283"/>
            <a:ext cx="3508619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spc="133" dirty="0" err="1">
                <a:solidFill>
                  <a:srgbClr val="F4EAD2"/>
                </a:solidFill>
                <a:latin typeface="Roboto Condensed Bold"/>
              </a:rPr>
              <a:t>Ghi</a:t>
            </a:r>
            <a:r>
              <a:rPr lang="en-US" sz="3200" spc="133" dirty="0">
                <a:solidFill>
                  <a:srgbClr val="F4EAD2"/>
                </a:solidFill>
                <a:latin typeface="Roboto Condensed Bold"/>
              </a:rPr>
              <a:t> </a:t>
            </a:r>
            <a:r>
              <a:rPr lang="en-US" sz="3200" spc="133" dirty="0" err="1">
                <a:solidFill>
                  <a:srgbClr val="F4EAD2"/>
                </a:solidFill>
                <a:latin typeface="Roboto Condensed Bold"/>
              </a:rPr>
              <a:t>Nhớ</a:t>
            </a:r>
            <a:endParaRPr lang="en-US" sz="3200" spc="133" dirty="0">
              <a:solidFill>
                <a:srgbClr val="F4EAD2"/>
              </a:solidFill>
              <a:latin typeface="Roboto Condensed Bold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FB233EB3-C083-471E-B90E-380E88BF00BC}"/>
              </a:ext>
            </a:extLst>
          </p:cNvPr>
          <p:cNvSpPr txBox="1"/>
          <p:nvPr/>
        </p:nvSpPr>
        <p:spPr>
          <a:xfrm>
            <a:off x="2429726" y="2407286"/>
            <a:ext cx="8219003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8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8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trang</a:t>
            </a:r>
            <a:r>
              <a:rPr lang="en-US" altLang="en-US" sz="28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trí</a:t>
            </a:r>
            <a:r>
              <a:rPr lang="en-US" altLang="en-US" sz="28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8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thể</a:t>
            </a:r>
            <a:r>
              <a:rPr lang="en-US" altLang="en-US" sz="28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8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tạo</a:t>
            </a:r>
            <a:r>
              <a:rPr lang="en-US" altLang="en-US" sz="28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dáng</a:t>
            </a:r>
            <a:r>
              <a:rPr lang="en-US" altLang="en-US" sz="28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dựa</a:t>
            </a:r>
            <a:r>
              <a:rPr lang="en-US" altLang="en-US" sz="28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trên</a:t>
            </a:r>
            <a:r>
              <a:rPr lang="en-US" altLang="en-US" sz="28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đặc</a:t>
            </a:r>
            <a:r>
              <a:rPr lang="en-US" altLang="en-US" sz="28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điểm</a:t>
            </a:r>
            <a:r>
              <a:rPr lang="en-US" altLang="en-US" sz="28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8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8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viết</a:t>
            </a:r>
            <a:r>
              <a:rPr lang="en-US" altLang="en-US" sz="28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thường</a:t>
            </a:r>
            <a:r>
              <a:rPr lang="en-US" altLang="en-US" sz="2800" b="1" i="1" dirty="0">
                <a:solidFill>
                  <a:schemeClr val="tx2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hoặc</a:t>
            </a:r>
            <a:r>
              <a:rPr lang="en-US" altLang="en-US" sz="28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800" b="1" i="1" dirty="0">
                <a:solidFill>
                  <a:schemeClr val="tx2"/>
                </a:solidFill>
                <a:latin typeface="Arial" panose="020B0604020202020204" pitchFamily="34" charset="0"/>
              </a:rPr>
              <a:t> in </a:t>
            </a:r>
            <a:r>
              <a:rPr lang="en-US" altLang="en-US" sz="28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8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kiểu</a:t>
            </a:r>
            <a:r>
              <a:rPr lang="en-US" altLang="en-US" sz="28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8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nét</a:t>
            </a:r>
            <a:r>
              <a:rPr lang="en-US" altLang="en-US" sz="28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đều</a:t>
            </a:r>
            <a:r>
              <a:rPr lang="en-US" altLang="en-US" sz="28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hoặc</a:t>
            </a:r>
            <a:r>
              <a:rPr lang="en-US" altLang="en-US" sz="28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nét</a:t>
            </a:r>
            <a:r>
              <a:rPr lang="en-US" altLang="en-US" sz="28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thanh</a:t>
            </a:r>
            <a:r>
              <a:rPr lang="en-US" altLang="en-US" sz="28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nét</a:t>
            </a:r>
            <a:r>
              <a:rPr lang="en-US" altLang="en-US" sz="2800" b="1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đậm</a:t>
            </a:r>
            <a:r>
              <a:rPr lang="en-US" altLang="en-US" sz="2800" b="1" i="1" dirty="0">
                <a:solidFill>
                  <a:schemeClr val="tx2"/>
                </a:solidFill>
                <a:latin typeface="Arial" panose="020B0604020202020204" pitchFamily="34" charset="0"/>
              </a:rPr>
              <a:t>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670" y="12700"/>
            <a:ext cx="3420943" cy="6858000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1162432C-3012-4A46-8A2F-34C0E3181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05833"/>
      </p:ext>
    </p:extLst>
  </p:cSld>
  <p:clrMapOvr>
    <a:masterClrMapping/>
  </p:clrMapOvr>
  <p:transition spd="slow" advTm="897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702707" y="-2669799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772" y="-92054"/>
            <a:ext cx="3420943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98576C4-F1A7-4B65-9EE0-D6EA991C0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915" y="309476"/>
            <a:ext cx="7436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KIẾN TẠO KIẾN THỨC – KĨ NĂNG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32" descr="129e31cd37098471b19ff0d691246199">
            <a:extLst>
              <a:ext uri="{FF2B5EF4-FFF2-40B4-BE49-F238E27FC236}">
                <a16:creationId xmlns:a16="http://schemas.microsoft.com/office/drawing/2014/main" id="{1C6378BD-6D53-4652-9847-DC15AD7C6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16924" flipH="1">
            <a:off x="10447973" y="176932"/>
            <a:ext cx="1374283" cy="146244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4454B33-0B9C-45FE-890D-42130060C074}"/>
              </a:ext>
            </a:extLst>
          </p:cNvPr>
          <p:cNvSpPr txBox="1"/>
          <p:nvPr/>
        </p:nvSpPr>
        <p:spPr>
          <a:xfrm>
            <a:off x="1599542" y="4963066"/>
            <a:ext cx="3002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  <a:latin typeface="+mj-lt"/>
              </a:rPr>
              <a:t>1. </a:t>
            </a:r>
            <a:r>
              <a:rPr lang="vi-VN" b="1" dirty="0" err="1">
                <a:solidFill>
                  <a:srgbClr val="002060"/>
                </a:solidFill>
                <a:latin typeface="+mj-lt"/>
              </a:rPr>
              <a:t>Chọn</a:t>
            </a:r>
            <a:r>
              <a:rPr lang="vi-VN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b="1" dirty="0" err="1">
                <a:solidFill>
                  <a:srgbClr val="002060"/>
                </a:solidFill>
                <a:latin typeface="+mj-lt"/>
              </a:rPr>
              <a:t>dòng</a:t>
            </a:r>
            <a:r>
              <a:rPr lang="vi-VN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b="1" dirty="0" err="1">
                <a:solidFill>
                  <a:srgbClr val="002060"/>
                </a:solidFill>
                <a:latin typeface="+mj-lt"/>
              </a:rPr>
              <a:t>chữ</a:t>
            </a:r>
            <a:r>
              <a:rPr lang="vi-VN" b="1" dirty="0">
                <a:solidFill>
                  <a:srgbClr val="002060"/>
                </a:solidFill>
                <a:latin typeface="+mj-lt"/>
              </a:rPr>
              <a:t> tên </a:t>
            </a:r>
            <a:r>
              <a:rPr lang="vi-VN" b="1" dirty="0" err="1">
                <a:solidFill>
                  <a:srgbClr val="002060"/>
                </a:solidFill>
                <a:latin typeface="+mj-lt"/>
              </a:rPr>
              <a:t>mình</a:t>
            </a:r>
            <a:r>
              <a:rPr lang="vi-VN" b="1" dirty="0">
                <a:solidFill>
                  <a:srgbClr val="002060"/>
                </a:solidFill>
                <a:latin typeface="+mj-lt"/>
              </a:rPr>
              <a:t>, </a:t>
            </a:r>
            <a:r>
              <a:rPr lang="vi-VN" b="1" dirty="0" err="1">
                <a:solidFill>
                  <a:srgbClr val="002060"/>
                </a:solidFill>
                <a:latin typeface="+mj-lt"/>
              </a:rPr>
              <a:t>tạo</a:t>
            </a:r>
            <a:r>
              <a:rPr lang="vi-VN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b="1" dirty="0" err="1">
                <a:solidFill>
                  <a:srgbClr val="002060"/>
                </a:solidFill>
                <a:latin typeface="+mj-lt"/>
              </a:rPr>
              <a:t>dáng</a:t>
            </a:r>
            <a:r>
              <a:rPr lang="vi-VN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b="1" dirty="0" err="1">
                <a:solidFill>
                  <a:srgbClr val="002060"/>
                </a:solidFill>
                <a:latin typeface="+mj-lt"/>
              </a:rPr>
              <a:t>chữ</a:t>
            </a:r>
            <a:r>
              <a:rPr lang="vi-VN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b="1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vi-VN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b="1" dirty="0" err="1">
                <a:solidFill>
                  <a:srgbClr val="002060"/>
                </a:solidFill>
                <a:latin typeface="+mj-lt"/>
              </a:rPr>
              <a:t>tạo</a:t>
            </a:r>
            <a:r>
              <a:rPr lang="vi-VN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b="1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vi-VN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b="1" dirty="0" err="1">
                <a:solidFill>
                  <a:srgbClr val="002060"/>
                </a:solidFill>
                <a:latin typeface="+mj-lt"/>
              </a:rPr>
              <a:t>nền</a:t>
            </a:r>
            <a:r>
              <a:rPr lang="vi-VN" b="1" dirty="0">
                <a:solidFill>
                  <a:srgbClr val="002060"/>
                </a:solidFill>
                <a:latin typeface="+mj-lt"/>
              </a:rPr>
              <a:t> cho </a:t>
            </a:r>
            <a:r>
              <a:rPr lang="vi-VN" b="1" dirty="0" err="1">
                <a:solidFill>
                  <a:srgbClr val="002060"/>
                </a:solidFill>
                <a:latin typeface="+mj-lt"/>
              </a:rPr>
              <a:t>chữ</a:t>
            </a:r>
            <a:endParaRPr lang="en-GB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461054C-0C22-445B-8325-981DBB86FA40}"/>
              </a:ext>
            </a:extLst>
          </p:cNvPr>
          <p:cNvSpPr txBox="1"/>
          <p:nvPr/>
        </p:nvSpPr>
        <p:spPr>
          <a:xfrm>
            <a:off x="5527350" y="4989687"/>
            <a:ext cx="264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  <a:latin typeface="+mj-lt"/>
              </a:rPr>
              <a:t>2. Trang </a:t>
            </a:r>
            <a:r>
              <a:rPr lang="vi-VN" b="1" dirty="0" err="1">
                <a:solidFill>
                  <a:srgbClr val="002060"/>
                </a:solidFill>
                <a:latin typeface="+mj-lt"/>
              </a:rPr>
              <a:t>trí</a:t>
            </a:r>
            <a:r>
              <a:rPr lang="vi-VN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b="1" dirty="0" err="1">
                <a:solidFill>
                  <a:srgbClr val="002060"/>
                </a:solidFill>
                <a:latin typeface="+mj-lt"/>
              </a:rPr>
              <a:t>chữ</a:t>
            </a:r>
            <a:r>
              <a:rPr lang="vi-VN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b="1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vi-VN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b="1" dirty="0" err="1">
                <a:solidFill>
                  <a:srgbClr val="002060"/>
                </a:solidFill>
                <a:latin typeface="+mj-lt"/>
              </a:rPr>
              <a:t>nền</a:t>
            </a:r>
            <a:endParaRPr lang="en-GB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3C787E5-964F-404C-83A7-139927F94985}"/>
              </a:ext>
            </a:extLst>
          </p:cNvPr>
          <p:cNvSpPr txBox="1"/>
          <p:nvPr/>
        </p:nvSpPr>
        <p:spPr>
          <a:xfrm>
            <a:off x="9909079" y="4949418"/>
            <a:ext cx="1226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  <a:latin typeface="+mj-lt"/>
              </a:rPr>
              <a:t>3. </a:t>
            </a:r>
            <a:r>
              <a:rPr lang="vi-VN" b="1" dirty="0" err="1">
                <a:solidFill>
                  <a:srgbClr val="002060"/>
                </a:solidFill>
                <a:latin typeface="+mj-lt"/>
              </a:rPr>
              <a:t>Vẽ</a:t>
            </a:r>
            <a:r>
              <a:rPr lang="vi-VN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b="1" dirty="0" err="1">
                <a:solidFill>
                  <a:srgbClr val="002060"/>
                </a:solidFill>
                <a:latin typeface="+mj-lt"/>
              </a:rPr>
              <a:t>màu</a:t>
            </a:r>
            <a:endParaRPr lang="en-GB" b="1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9D154A0B-B75A-4AF4-BC3B-4C63093B51CF}"/>
              </a:ext>
            </a:extLst>
          </p:cNvPr>
          <p:cNvGrpSpPr/>
          <p:nvPr/>
        </p:nvGrpSpPr>
        <p:grpSpPr>
          <a:xfrm>
            <a:off x="1302568" y="1905560"/>
            <a:ext cx="3420943" cy="2623207"/>
            <a:chOff x="1425400" y="1542197"/>
            <a:chExt cx="3420943" cy="2623207"/>
          </a:xfrm>
        </p:grpSpPr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B9CB76C2-1E81-474B-BFCE-CFADC4A94C73}"/>
                </a:ext>
              </a:extLst>
            </p:cNvPr>
            <p:cNvSpPr/>
            <p:nvPr/>
          </p:nvSpPr>
          <p:spPr>
            <a:xfrm>
              <a:off x="1425400" y="1542197"/>
              <a:ext cx="3420943" cy="2623207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1">
              <a:extLst>
                <a:ext uri="{FF2B5EF4-FFF2-40B4-BE49-F238E27FC236}">
                  <a16:creationId xmlns:a16="http://schemas.microsoft.com/office/drawing/2014/main" id="{4CCB9722-AFA1-4A08-94CC-64E6EC264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4" t="352" r="52805" b="56398"/>
            <a:stretch/>
          </p:blipFill>
          <p:spPr bwMode="auto">
            <a:xfrm>
              <a:off x="1634133" y="1793030"/>
              <a:ext cx="3002508" cy="211090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9044D6EC-B9B5-4402-BE16-0E3A7C9AE70F}"/>
              </a:ext>
            </a:extLst>
          </p:cNvPr>
          <p:cNvGrpSpPr/>
          <p:nvPr/>
        </p:nvGrpSpPr>
        <p:grpSpPr>
          <a:xfrm>
            <a:off x="4900852" y="1905560"/>
            <a:ext cx="3606563" cy="2623207"/>
            <a:chOff x="5009010" y="1578166"/>
            <a:chExt cx="3606563" cy="2623207"/>
          </a:xfrm>
        </p:grpSpPr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id="{793E8D41-0699-4ED2-B276-0D9882DE6D0B}"/>
                </a:ext>
              </a:extLst>
            </p:cNvPr>
            <p:cNvSpPr/>
            <p:nvPr/>
          </p:nvSpPr>
          <p:spPr>
            <a:xfrm>
              <a:off x="5009010" y="1578166"/>
              <a:ext cx="3606563" cy="2623207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" name="Picture 1">
              <a:extLst>
                <a:ext uri="{FF2B5EF4-FFF2-40B4-BE49-F238E27FC236}">
                  <a16:creationId xmlns:a16="http://schemas.microsoft.com/office/drawing/2014/main" id="{5DFBEBFE-9B96-4506-8CC3-CA732AEFB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37" b="60110"/>
            <a:stretch/>
          </p:blipFill>
          <p:spPr bwMode="auto">
            <a:xfrm>
              <a:off x="5082251" y="1802714"/>
              <a:ext cx="3410539" cy="217411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768ADE9F-E4E8-4803-AA10-14AAAD1BF275}"/>
              </a:ext>
            </a:extLst>
          </p:cNvPr>
          <p:cNvGrpSpPr/>
          <p:nvPr/>
        </p:nvGrpSpPr>
        <p:grpSpPr>
          <a:xfrm>
            <a:off x="8688474" y="1933148"/>
            <a:ext cx="3420943" cy="2623207"/>
            <a:chOff x="8669784" y="1590321"/>
            <a:chExt cx="3420943" cy="2623207"/>
          </a:xfrm>
        </p:grpSpPr>
        <p:sp>
          <p:nvSpPr>
            <p:cNvPr id="25" name="Hình chữ nhật 24">
              <a:extLst>
                <a:ext uri="{FF2B5EF4-FFF2-40B4-BE49-F238E27FC236}">
                  <a16:creationId xmlns:a16="http://schemas.microsoft.com/office/drawing/2014/main" id="{E8347B76-B9AF-4061-974F-0EEFBD3FDE23}"/>
                </a:ext>
              </a:extLst>
            </p:cNvPr>
            <p:cNvSpPr/>
            <p:nvPr/>
          </p:nvSpPr>
          <p:spPr>
            <a:xfrm>
              <a:off x="8669784" y="1590321"/>
              <a:ext cx="3420943" cy="2623207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Picture 1">
              <a:extLst>
                <a:ext uri="{FF2B5EF4-FFF2-40B4-BE49-F238E27FC236}">
                  <a16:creationId xmlns:a16="http://schemas.microsoft.com/office/drawing/2014/main" id="{20887494-682C-4873-9E0F-5366878B90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94" t="56039"/>
            <a:stretch/>
          </p:blipFill>
          <p:spPr bwMode="auto">
            <a:xfrm>
              <a:off x="8887320" y="1905560"/>
              <a:ext cx="2985869" cy="214560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692C2DCB-365E-44E2-94E0-4CABF0E97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6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103">
        <p:circle/>
      </p:transition>
    </mc:Choice>
    <mc:Fallback xmlns="">
      <p:transition spd="slow" advTm="3010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702707" y="-2669799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2B3454D9-7E93-482A-8E59-FA7DF98ABBDB}"/>
              </a:ext>
            </a:extLst>
          </p:cNvPr>
          <p:cNvSpPr/>
          <p:nvPr/>
        </p:nvSpPr>
        <p:spPr>
          <a:xfrm rot="5400000">
            <a:off x="-2546350" y="3244849"/>
            <a:ext cx="7404101" cy="5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772" y="-92054"/>
            <a:ext cx="3420943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241341-473E-40E1-B182-94B317A577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10" t="16552" r="8621" b="12414"/>
          <a:stretch/>
        </p:blipFill>
        <p:spPr>
          <a:xfrm rot="682589">
            <a:off x="1571262" y="2266182"/>
            <a:ext cx="4870340" cy="3103552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AA2A86-AC20-45D2-AF4A-A9C76A8A81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9" t="10344" r="9482" b="10575"/>
          <a:stretch/>
        </p:blipFill>
        <p:spPr>
          <a:xfrm>
            <a:off x="7021187" y="1572261"/>
            <a:ext cx="4640480" cy="2986028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6DD6E4D-99C4-4E65-8335-B58480223FCA}"/>
              </a:ext>
            </a:extLst>
          </p:cNvPr>
          <p:cNvSpPr/>
          <p:nvPr/>
        </p:nvSpPr>
        <p:spPr>
          <a:xfrm>
            <a:off x="1072007" y="223638"/>
            <a:ext cx="4274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pc="-150" dirty="0" err="1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Sản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 </a:t>
            </a:r>
            <a:r>
              <a:rPr lang="en-US" sz="3600" b="1" spc="-150" dirty="0" err="1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phẩm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 </a:t>
            </a:r>
            <a:r>
              <a:rPr lang="en-US" sz="3600" b="1" spc="-150" dirty="0" err="1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tham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 </a:t>
            </a:r>
            <a:r>
              <a:rPr lang="en-US" sz="3600" b="1" spc="-150" dirty="0" err="1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khảo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Roboto Condensed Bold" pitchFamily="2" charset="0"/>
                <a:ea typeface="Roboto Condensed Bold" pitchFamily="2" charset="0"/>
              </a:rPr>
              <a:t>:</a:t>
            </a:r>
            <a:endParaRPr lang="en-LT" sz="3600" b="1" spc="-150" dirty="0">
              <a:solidFill>
                <a:schemeClr val="tx2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latin typeface="Roboto Condensed Bold" pitchFamily="2" charset="0"/>
              <a:ea typeface="Roboto Condensed Bold" pitchFamily="2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979C3123-7AF5-4401-97A2-A94510C2C3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35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619">
        <p15:prstTrans prst="peelOff"/>
      </p:transition>
    </mc:Choice>
    <mc:Fallback xmlns="">
      <p:transition spd="slow" advTm="116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97118251"/>
</p:tagLst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5000"/>
          </a:schemeClr>
        </a:solidFill>
        <a:ln w="76200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1908</TotalTime>
  <Words>371</Words>
  <Application>Microsoft Office PowerPoint</Application>
  <PresentationFormat>Widescreen</PresentationFormat>
  <Paragraphs>56</Paragraphs>
  <Slides>19</Slides>
  <Notes>4</Notes>
  <HiddenSlides>0</HiddenSlides>
  <MMClips>18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等线</vt:lpstr>
      <vt:lpstr>Raleway</vt:lpstr>
      <vt:lpstr>Roboto</vt:lpstr>
      <vt:lpstr>Roboto Condensed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 Skill</dc:creator>
  <cp:lastModifiedBy>HP</cp:lastModifiedBy>
  <cp:revision>141</cp:revision>
  <dcterms:created xsi:type="dcterms:W3CDTF">2020-12-19T18:59:10Z</dcterms:created>
  <dcterms:modified xsi:type="dcterms:W3CDTF">2022-11-17T05:27:31Z</dcterms:modified>
</cp:coreProperties>
</file>