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14" r:id="rId3"/>
    <p:sldId id="296" r:id="rId4"/>
    <p:sldId id="259" r:id="rId5"/>
    <p:sldId id="310" r:id="rId6"/>
    <p:sldId id="315" r:id="rId7"/>
    <p:sldId id="316" r:id="rId8"/>
    <p:sldId id="311" r:id="rId9"/>
    <p:sldId id="312" r:id="rId10"/>
    <p:sldId id="313" r:id="rId11"/>
    <p:sldId id="306" r:id="rId12"/>
    <p:sldId id="291" r:id="rId13"/>
    <p:sldId id="307" r:id="rId14"/>
    <p:sldId id="308" r:id="rId15"/>
    <p:sldId id="324" r:id="rId16"/>
    <p:sldId id="325" r:id="rId17"/>
    <p:sldId id="292" r:id="rId18"/>
    <p:sldId id="326" r:id="rId19"/>
    <p:sldId id="267" r:id="rId20"/>
    <p:sldId id="270" r:id="rId21"/>
    <p:sldId id="321" r:id="rId22"/>
    <p:sldId id="319" r:id="rId23"/>
    <p:sldId id="329" r:id="rId24"/>
    <p:sldId id="330" r:id="rId25"/>
    <p:sldId id="331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8D7"/>
    <a:srgbClr val="FF0000"/>
    <a:srgbClr val="2E9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4662" autoAdjust="0"/>
  </p:normalViewPr>
  <p:slideViewPr>
    <p:cSldViewPr snapToGrid="0">
      <p:cViewPr varScale="1">
        <p:scale>
          <a:sx n="59" d="100"/>
          <a:sy n="59" d="100"/>
        </p:scale>
        <p:origin x="3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3B4F8-29D6-4768-B5F1-5B6741CE8DF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C38B2-80A5-45F8-8090-F2467324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1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38B2-80A5-45F8-8090-F2467324AB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6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C621-C329-4B15-BDB6-A4D5CC839F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4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5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527455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FCB0-9E2B-4BBC-9492-3D9128E70F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3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FA36-57E9-4F1D-8EA4-23CF70D112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DBB97-AB41-415D-A4CD-8429B9A516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7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FE8F9-87E8-4D45-A927-AF97795AB5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71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36FA6-6B2D-40CC-BBEC-5B7717E5BE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97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D92D-CDAD-476C-BC44-4C07AC382F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65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7BC3-C430-4CA5-A16B-5F8B8CCAFD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4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4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2A56A-450A-4CBE-9BF5-D913A05D3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94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5B769-5C71-46F7-B796-661DEA2DC2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0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2DD17-4CF7-4E3F-B45F-146CA5B5C6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30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A6F6F-88FC-4CBD-9612-2B01BCA786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48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246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5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6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5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7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02CF-3174-40E6-A51F-4592D70017F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74313B-7922-46AA-93B3-CE32C74E7D5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8.bin"/><Relationship Id="rId2" Type="http://schemas.openxmlformats.org/officeDocument/2006/relationships/image" Target="../media/image35.jpeg"/><Relationship Id="rId16" Type="http://schemas.openxmlformats.org/officeDocument/2006/relationships/image" Target="../media/image42.w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slide" Target="slide1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jpe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jpe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20" Type="http://schemas.openxmlformats.org/officeDocument/2006/relationships/image" Target="../media/image24.gif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jpe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jpeg"/><Relationship Id="rId7" Type="http://schemas.openxmlformats.org/officeDocument/2006/relationships/image" Target="../media/image23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24.gif"/><Relationship Id="rId1" Type="http://schemas.microsoft.com/office/2007/relationships/media" Target="../media/media2.wav"/><Relationship Id="rId6" Type="http://schemas.openxmlformats.org/officeDocument/2006/relationships/image" Target="../media/image26.jpe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2.png"/><Relationship Id="rId18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22.jpeg"/><Relationship Id="rId19" Type="http://schemas.openxmlformats.org/officeDocument/2006/relationships/image" Target="../media/image25.jpe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花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-22543"/>
            <a:ext cx="12193905" cy="6859270"/>
          </a:xfrm>
          <a:prstGeom prst="rect">
            <a:avLst/>
          </a:prstGeom>
        </p:spPr>
      </p:pic>
      <p:grpSp>
        <p:nvGrpSpPr>
          <p:cNvPr id="3" name="组合 16"/>
          <p:cNvGrpSpPr/>
          <p:nvPr/>
        </p:nvGrpSpPr>
        <p:grpSpPr>
          <a:xfrm>
            <a:off x="2131632" y="1335314"/>
            <a:ext cx="2200910" cy="3477351"/>
            <a:chOff x="5681" y="3188"/>
            <a:chExt cx="3466" cy="4391"/>
          </a:xfrm>
        </p:grpSpPr>
        <p:cxnSp>
          <p:nvCxnSpPr>
            <p:cNvPr id="4" name="直接连接符 9"/>
            <p:cNvCxnSpPr/>
            <p:nvPr/>
          </p:nvCxnSpPr>
          <p:spPr>
            <a:xfrm>
              <a:off x="5704" y="3196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1"/>
            <p:cNvCxnSpPr/>
            <p:nvPr/>
          </p:nvCxnSpPr>
          <p:spPr>
            <a:xfrm flipV="1">
              <a:off x="5681" y="3210"/>
              <a:ext cx="3466" cy="8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2"/>
            <p:cNvCxnSpPr/>
            <p:nvPr/>
          </p:nvCxnSpPr>
          <p:spPr>
            <a:xfrm flipV="1">
              <a:off x="5681" y="7527"/>
              <a:ext cx="3466" cy="8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3"/>
            <p:cNvCxnSpPr/>
            <p:nvPr/>
          </p:nvCxnSpPr>
          <p:spPr>
            <a:xfrm flipH="1" flipV="1">
              <a:off x="9116" y="3188"/>
              <a:ext cx="8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"/>
            <p:cNvCxnSpPr/>
            <p:nvPr/>
          </p:nvCxnSpPr>
          <p:spPr>
            <a:xfrm flipH="1" flipV="1">
              <a:off x="9108" y="6704"/>
              <a:ext cx="8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连接符 10"/>
          <p:cNvCxnSpPr/>
          <p:nvPr/>
        </p:nvCxnSpPr>
        <p:spPr>
          <a:xfrm>
            <a:off x="4364355" y="4037332"/>
            <a:ext cx="6367082" cy="0"/>
          </a:xfrm>
          <a:prstGeom prst="line">
            <a:avLst/>
          </a:prstGeom>
          <a:ln w="381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1"/>
          <p:cNvSpPr txBox="1"/>
          <p:nvPr/>
        </p:nvSpPr>
        <p:spPr>
          <a:xfrm>
            <a:off x="4256308" y="3028314"/>
            <a:ext cx="845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LỚP 5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5" descr="玫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67279"/>
            <a:ext cx="2209800" cy="1979755"/>
          </a:xfrm>
          <a:prstGeom prst="rect">
            <a:avLst/>
          </a:prstGeom>
        </p:spPr>
      </p:pic>
      <p:sp>
        <p:nvSpPr>
          <p:cNvPr id="12" name="文本框 6"/>
          <p:cNvSpPr txBox="1"/>
          <p:nvPr/>
        </p:nvSpPr>
        <p:spPr>
          <a:xfrm>
            <a:off x="3872061" y="1736295"/>
            <a:ext cx="2630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E94B52"/>
                </a:solidFill>
                <a:ea typeface="微软雅黑" panose="020B0503020204020204" pitchFamily="34" charset="-122"/>
              </a:rPr>
              <a:t>TOÁN</a:t>
            </a:r>
            <a:endParaRPr lang="zh-CN" altLang="en-US" sz="8000" b="1" dirty="0">
              <a:solidFill>
                <a:srgbClr val="E94B52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032338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22221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0 mẫu background powerpoint đơn giản, ấn tượng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5544" cy="67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03451" y="1325393"/>
            <a:ext cx="1051560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7200" b="1" u="sng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altLang="en-US" sz="7200" b="1" u="sng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0" y="2529774"/>
            <a:ext cx="1253538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ca –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1" y="139267"/>
            <a:ext cx="12192000" cy="9512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</a:t>
            </a:r>
            <a:r>
              <a:rPr lang="vi-VN" altLang="en-US" sz="4000" b="1" dirty="0">
                <a:latin typeface="Times New Roman" panose="02020603050405020304" pitchFamily="18" charset="0"/>
              </a:rPr>
              <a:t>  </a:t>
            </a:r>
            <a:r>
              <a:rPr lang="en-US" altLang="en-US" sz="4000" b="1" u="sng" dirty="0" err="1">
                <a:latin typeface="Times New Roman" panose="02020603050405020304" pitchFamily="18" charset="0"/>
              </a:rPr>
              <a:t>Ví</a:t>
            </a:r>
            <a:r>
              <a:rPr lang="en-US" altLang="en-US" sz="40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Times New Roman" panose="02020603050405020304" pitchFamily="18" charset="0"/>
              </a:rPr>
              <a:t>dụ</a:t>
            </a:r>
            <a:r>
              <a:rPr lang="en-US" altLang="en-US" sz="4000" b="1" u="sng" dirty="0"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latin typeface="Times New Roman" panose="02020603050405020304" pitchFamily="18" charset="0"/>
              </a:rPr>
              <a:t>T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ính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vuông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4000" b="1" dirty="0">
                <a:latin typeface="Times New Roman" panose="02020603050405020304" pitchFamily="18" charset="0"/>
              </a:rPr>
              <a:t> 1dam? 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5799" y="1518570"/>
            <a:ext cx="3352800" cy="3200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endParaRPr lang="vi-VN" altLang="en-US" sz="1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81064" y="4683203"/>
            <a:ext cx="1362269" cy="53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CC00"/>
                </a:solidFill>
                <a:latin typeface="Times New Roman" pitchFamily="18" charset="0"/>
              </a:rPr>
              <a:t>1 dam</a:t>
            </a:r>
            <a:r>
              <a:rPr lang="en-US" altLang="en-US" sz="3200" dirty="0">
                <a:solidFill>
                  <a:srgbClr val="00CC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915676" y="1904999"/>
            <a:ext cx="5758543" cy="100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4000" b="1" dirty="0">
                <a:latin typeface="Times New Roman" pitchFamily="18" charset="0"/>
              </a:rPr>
              <a:t>S</a:t>
            </a:r>
            <a:r>
              <a:rPr lang="en-US" altLang="en-US" sz="3600" b="1" dirty="0">
                <a:latin typeface="Times New Roman" pitchFamily="18" charset="0"/>
              </a:rPr>
              <a:t> =1 dam x 1 dam = 1 </a:t>
            </a:r>
            <a:r>
              <a:rPr lang="en-US" altLang="en-US" sz="3600" b="1" dirty="0">
                <a:solidFill>
                  <a:srgbClr val="EE403C"/>
                </a:solidFill>
                <a:latin typeface="Times New Roman" pitchFamily="18" charset="0"/>
              </a:rPr>
              <a:t>dam</a:t>
            </a:r>
            <a:r>
              <a:rPr lang="en-US" altLang="en-US" sz="3600" b="1" baseline="30000" dirty="0">
                <a:solidFill>
                  <a:srgbClr val="EE403C"/>
                </a:solidFill>
                <a:latin typeface="Times New Roman" pitchFamily="18" charset="0"/>
              </a:rPr>
              <a:t>2</a:t>
            </a:r>
            <a:endParaRPr lang="en-US" altLang="en-US" sz="3600" b="1" dirty="0">
              <a:solidFill>
                <a:srgbClr val="EE403C"/>
              </a:solidFill>
              <a:latin typeface="Times New Roman" pitchFamily="18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528180" y="1137570"/>
            <a:ext cx="3396342" cy="762000"/>
          </a:xfrm>
          <a:prstGeom prst="wedgeRoundRectCallout">
            <a:avLst>
              <a:gd name="adj1" fmla="val 11537"/>
              <a:gd name="adj2" fmla="val 113958"/>
              <a:gd name="adj3" fmla="val 16667"/>
            </a:avLst>
          </a:prstGeom>
          <a:solidFill>
            <a:srgbClr val="E4B8D7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Đề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</a:rPr>
              <a:t> - ca-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mét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vuông</a:t>
            </a:r>
            <a:endParaRPr lang="en-US" altLang="en-US" sz="2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488025" y="3000375"/>
            <a:ext cx="74364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339933"/>
                </a:solidFill>
              </a:rPr>
              <a:t>    </a:t>
            </a:r>
            <a:r>
              <a:rPr lang="vi-VN" altLang="en-US" sz="3200" b="1" dirty="0">
                <a:solidFill>
                  <a:srgbClr val="339933"/>
                </a:solidFill>
              </a:rPr>
              <a:t>Đề - ca – mét vuông là diện tích của hình vuông có cạnh dài 1dam</a:t>
            </a:r>
            <a:endParaRPr lang="en-US" altLang="en-US" sz="3200" b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3439" y="4528648"/>
            <a:ext cx="6563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dam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58305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14" grpId="0" build="allAtOnce"/>
      <p:bldP spid="15" grpId="0" animBg="1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8971" y="204732"/>
            <a:ext cx="8011885" cy="3650285"/>
          </a:xfrm>
          <a:prstGeom prst="cloudCallout">
            <a:avLst>
              <a:gd name="adj1" fmla="val 65475"/>
              <a:gd name="adj2" fmla="val 392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TRFA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69" y="2712850"/>
            <a:ext cx="2268415" cy="165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17337" y="204732"/>
            <a:ext cx="8135152" cy="3650286"/>
          </a:xfrm>
          <a:prstGeom prst="cloudCallout">
            <a:avLst>
              <a:gd name="adj1" fmla="val 65475"/>
              <a:gd name="adj2" fmla="val 39247"/>
            </a:avLst>
          </a:prstGeom>
          <a:solidFill>
            <a:srgbClr val="E4B8D7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1dam = ….m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5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47024"/>
              </p:ext>
            </p:extLst>
          </p:nvPr>
        </p:nvGraphicFramePr>
        <p:xfrm>
          <a:off x="1935131" y="1648411"/>
          <a:ext cx="4507660" cy="4176710"/>
        </p:xfrm>
        <a:graphic>
          <a:graphicData uri="http://schemas.openxmlformats.org/drawingml/2006/table">
            <a:tbl>
              <a:tblPr/>
              <a:tblGrid>
                <a:gridCol w="45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 Box 173"/>
          <p:cNvSpPr txBox="1">
            <a:spLocks noChangeArrowheads="1"/>
          </p:cNvSpPr>
          <p:nvPr/>
        </p:nvSpPr>
        <p:spPr bwMode="auto">
          <a:xfrm>
            <a:off x="3396926" y="5809278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1dam</a:t>
            </a:r>
          </a:p>
        </p:txBody>
      </p:sp>
      <p:sp>
        <p:nvSpPr>
          <p:cNvPr id="4" name="Text Box 377"/>
          <p:cNvSpPr txBox="1">
            <a:spLocks noChangeArrowheads="1"/>
          </p:cNvSpPr>
          <p:nvPr/>
        </p:nvSpPr>
        <p:spPr bwMode="auto">
          <a:xfrm>
            <a:off x="685800" y="5367921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/>
              <a:t>1m</a:t>
            </a:r>
            <a:r>
              <a:rPr lang="en-US" altLang="en-US" sz="2400" b="1" baseline="30000" dirty="0"/>
              <a:t>2</a:t>
            </a:r>
            <a:endParaRPr lang="en-US" altLang="en-US" sz="2400" b="1" dirty="0"/>
          </a:p>
        </p:txBody>
      </p:sp>
      <p:sp>
        <p:nvSpPr>
          <p:cNvPr id="8" name="Line 376"/>
          <p:cNvSpPr>
            <a:spLocks noChangeShapeType="1"/>
          </p:cNvSpPr>
          <p:nvPr/>
        </p:nvSpPr>
        <p:spPr bwMode="auto">
          <a:xfrm flipH="1">
            <a:off x="1380931" y="5596521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403"/>
          <p:cNvSpPr txBox="1">
            <a:spLocks noChangeArrowheads="1"/>
          </p:cNvSpPr>
          <p:nvPr/>
        </p:nvSpPr>
        <p:spPr bwMode="auto">
          <a:xfrm>
            <a:off x="6416740" y="3253922"/>
            <a:ext cx="53211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*Ta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dam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799" y="336103"/>
            <a:ext cx="9932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cạnh hình vuông 1 dam thành 10 phần bằng nhau, sau đó nối các điểm để tạo thành các hình vuông nhỏ.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082" y="336103"/>
            <a:ext cx="7653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hình vuông nhỏ có cạnh dài bao nhiêu mét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980" y="382269"/>
            <a:ext cx="1082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Chia cạnh hình vuông lớn có cạnh dài 1 dam thành các hình vuông nhỏ cạnh 1m thì được tất cả bao nhiêu hình vuông nhỏ 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20"/>
          <p:cNvSpPr txBox="1">
            <a:spLocks noChangeArrowheads="1"/>
          </p:cNvSpPr>
          <p:nvPr/>
        </p:nvSpPr>
        <p:spPr bwMode="auto">
          <a:xfrm>
            <a:off x="6674886" y="4580392"/>
            <a:ext cx="394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</a:rPr>
              <a:t>1dam</a:t>
            </a:r>
            <a:r>
              <a:rPr lang="en-US" altLang="en-US" sz="3200" b="1" baseline="30000" dirty="0">
                <a:solidFill>
                  <a:srgbClr val="FF3300"/>
                </a:solidFill>
              </a:rPr>
              <a:t>2</a:t>
            </a:r>
            <a:r>
              <a:rPr lang="en-US" altLang="en-US" sz="3200" b="1" dirty="0">
                <a:solidFill>
                  <a:srgbClr val="FF3300"/>
                </a:solidFill>
              </a:rPr>
              <a:t>   = 100m</a:t>
            </a:r>
            <a:r>
              <a:rPr lang="en-US" altLang="en-US" sz="3200" b="1" baseline="30000" dirty="0">
                <a:solidFill>
                  <a:srgbClr val="FF3300"/>
                </a:solidFill>
              </a:rPr>
              <a:t>2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89484" y="1919287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Group 1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74826"/>
              </p:ext>
            </p:extLst>
          </p:nvPr>
        </p:nvGraphicFramePr>
        <p:xfrm>
          <a:off x="1675234" y="1690687"/>
          <a:ext cx="3905250" cy="3657600"/>
        </p:xfrm>
        <a:graphic>
          <a:graphicData uri="http://schemas.openxmlformats.org/drawingml/2006/table">
            <a:tbl>
              <a:tblPr/>
              <a:tblGrid>
                <a:gridCol w="39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29"/>
          <p:cNvSpPr txBox="1">
            <a:spLocks noChangeArrowheads="1"/>
          </p:cNvSpPr>
          <p:nvPr/>
        </p:nvSpPr>
        <p:spPr bwMode="auto">
          <a:xfrm>
            <a:off x="2913484" y="5424487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1hm</a:t>
            </a:r>
          </a:p>
        </p:txBody>
      </p:sp>
      <p:sp>
        <p:nvSpPr>
          <p:cNvPr id="7" name="Line 133"/>
          <p:cNvSpPr>
            <a:spLocks noChangeShapeType="1"/>
          </p:cNvSpPr>
          <p:nvPr/>
        </p:nvSpPr>
        <p:spPr bwMode="auto">
          <a:xfrm flipH="1">
            <a:off x="1465684" y="5195887"/>
            <a:ext cx="2286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8" name="Text Box 135"/>
          <p:cNvSpPr txBox="1">
            <a:spLocks noChangeArrowheads="1"/>
          </p:cNvSpPr>
          <p:nvPr/>
        </p:nvSpPr>
        <p:spPr bwMode="auto">
          <a:xfrm>
            <a:off x="475084" y="4967287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1dam</a:t>
            </a:r>
            <a:r>
              <a:rPr kumimoji="0" lang="en-US" altLang="en-US" sz="2400" b="1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24208"/>
              </p:ext>
            </p:extLst>
          </p:nvPr>
        </p:nvGraphicFramePr>
        <p:xfrm>
          <a:off x="1694284" y="4967287"/>
          <a:ext cx="381000" cy="3810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 Box 143"/>
          <p:cNvSpPr txBox="1">
            <a:spLocks noChangeArrowheads="1"/>
          </p:cNvSpPr>
          <p:nvPr/>
        </p:nvSpPr>
        <p:spPr bwMode="auto">
          <a:xfrm>
            <a:off x="5732883" y="1690687"/>
            <a:ext cx="60796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1hm.</a:t>
            </a:r>
          </a:p>
        </p:txBody>
      </p:sp>
      <p:sp>
        <p:nvSpPr>
          <p:cNvPr id="11" name="Text Box 145"/>
          <p:cNvSpPr txBox="1">
            <a:spLocks noChangeArrowheads="1"/>
          </p:cNvSpPr>
          <p:nvPr/>
        </p:nvSpPr>
        <p:spPr bwMode="auto">
          <a:xfrm>
            <a:off x="5809083" y="3062287"/>
            <a:ext cx="58541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48"/>
          <p:cNvSpPr txBox="1">
            <a:spLocks noChangeArrowheads="1"/>
          </p:cNvSpPr>
          <p:nvPr/>
        </p:nvSpPr>
        <p:spPr bwMode="auto">
          <a:xfrm>
            <a:off x="5809084" y="4052887"/>
            <a:ext cx="57048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*Ta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hm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100hình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1dam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52"/>
          <p:cNvSpPr txBox="1">
            <a:spLocks noChangeArrowheads="1"/>
          </p:cNvSpPr>
          <p:nvPr/>
        </p:nvSpPr>
        <p:spPr bwMode="auto">
          <a:xfrm>
            <a:off x="6526634" y="5500687"/>
            <a:ext cx="530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Text Box 153"/>
          <p:cNvSpPr txBox="1">
            <a:spLocks noChangeArrowheads="1"/>
          </p:cNvSpPr>
          <p:nvPr/>
        </p:nvSpPr>
        <p:spPr bwMode="auto">
          <a:xfrm>
            <a:off x="5428084" y="5530850"/>
            <a:ext cx="394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1hm   = 100dam</a:t>
            </a:r>
          </a:p>
        </p:txBody>
      </p:sp>
      <p:sp>
        <p:nvSpPr>
          <p:cNvPr id="15" name="Text Box 154"/>
          <p:cNvSpPr txBox="1">
            <a:spLocks noChangeArrowheads="1"/>
          </p:cNvSpPr>
          <p:nvPr/>
        </p:nvSpPr>
        <p:spPr bwMode="auto">
          <a:xfrm>
            <a:off x="8707859" y="5462587"/>
            <a:ext cx="531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847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a Nền Biên Giới Hoa Yếu Tố Biên Giới Khung Vật Liệu, Tươi, đơn Giản, Bông  Hoa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53466-BBEF-4AE9-94AF-54711DF37278}"/>
              </a:ext>
            </a:extLst>
          </p:cNvPr>
          <p:cNvSpPr txBox="1"/>
          <p:nvPr/>
        </p:nvSpPr>
        <p:spPr>
          <a:xfrm>
            <a:off x="281353" y="1871396"/>
            <a:ext cx="644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Luyện tập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1616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66799" y="542925"/>
            <a:ext cx="9794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Bài 1. 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Đọc các số đo diện tích: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8600" y="2031352"/>
            <a:ext cx="2018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105 dam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75"/>
          <p:cNvSpPr txBox="1">
            <a:spLocks noChangeArrowheads="1"/>
          </p:cNvSpPr>
          <p:nvPr/>
        </p:nvSpPr>
        <p:spPr bwMode="auto">
          <a:xfrm>
            <a:off x="71414" y="2770988"/>
            <a:ext cx="2595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32 600 dam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6"/>
          <p:cNvSpPr txBox="1">
            <a:spLocks noChangeArrowheads="1"/>
          </p:cNvSpPr>
          <p:nvPr/>
        </p:nvSpPr>
        <p:spPr bwMode="auto">
          <a:xfrm rot="10800000" flipV="1">
            <a:off x="247910" y="3639323"/>
            <a:ext cx="2444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492 hm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77"/>
          <p:cNvSpPr txBox="1">
            <a:spLocks noChangeArrowheads="1"/>
          </p:cNvSpPr>
          <p:nvPr/>
        </p:nvSpPr>
        <p:spPr bwMode="auto">
          <a:xfrm>
            <a:off x="146830" y="4619960"/>
            <a:ext cx="2595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180 350 hm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92660" y="1990724"/>
            <a:ext cx="89216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130100" y="3639323"/>
            <a:ext cx="100327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51901" y="2711700"/>
            <a:ext cx="98290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Ba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692660" y="4606771"/>
            <a:ext cx="94993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88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5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25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25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50 mẫu phông nền powerpoint chuyên nghiệp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66749" y="466725"/>
            <a:ext cx="10959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096169" y="1636392"/>
            <a:ext cx="39363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8000"/>
                </a:solidFill>
              </a:rPr>
              <a:t>271dam</a:t>
            </a:r>
            <a:r>
              <a:rPr lang="en-US" altLang="en-US" sz="4400" b="1" baseline="30000" dirty="0">
                <a:solidFill>
                  <a:srgbClr val="008000"/>
                </a:solidFill>
              </a:rPr>
              <a:t>2</a:t>
            </a:r>
            <a:endParaRPr lang="en-US" altLang="en-US" sz="4400" b="1" dirty="0">
              <a:solidFill>
                <a:srgbClr val="008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936691" y="3044279"/>
            <a:ext cx="42553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</a:rPr>
              <a:t>18954dam</a:t>
            </a:r>
            <a:r>
              <a:rPr lang="en-US" altLang="en-US" sz="4400" b="1" baseline="30000" dirty="0">
                <a:solidFill>
                  <a:srgbClr val="0000FF"/>
                </a:solidFill>
              </a:rPr>
              <a:t>2</a:t>
            </a: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936691" y="4416948"/>
            <a:ext cx="41649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8000"/>
                </a:solidFill>
              </a:rPr>
              <a:t>603hm</a:t>
            </a:r>
            <a:r>
              <a:rPr lang="en-US" altLang="en-US" sz="4400" b="1" baseline="30000" dirty="0">
                <a:solidFill>
                  <a:srgbClr val="008000"/>
                </a:solidFill>
              </a:rPr>
              <a:t>2</a:t>
            </a:r>
            <a:endParaRPr lang="en-US" altLang="en-US" sz="4400" b="1" dirty="0">
              <a:solidFill>
                <a:srgbClr val="008000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713777" y="5780364"/>
            <a:ext cx="46107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</a:rPr>
              <a:t>34620hm</a:t>
            </a:r>
            <a:r>
              <a:rPr lang="en-US" altLang="en-US" sz="4400" b="1" baseline="30000" dirty="0">
                <a:solidFill>
                  <a:srgbClr val="0000FF"/>
                </a:solidFill>
              </a:rPr>
              <a:t>2</a:t>
            </a: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09549" y="1401489"/>
            <a:ext cx="84679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Hai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66699" y="2619375"/>
            <a:ext cx="74963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61950" y="4139950"/>
            <a:ext cx="6781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09550" y="5503366"/>
            <a:ext cx="693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Ba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156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2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lowing pink neon frame on a light pink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3850" y="60341"/>
            <a:ext cx="864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Bài 3. b)Viết phân số thích hợp vào chỗ chấm 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8650" y="1355741"/>
            <a:ext cx="394335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=……… 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27m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 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972050" y="1431941"/>
            <a:ext cx="41910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=………hm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8dam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=……… hm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15dam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 hm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23850" y="4760929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1dam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      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                         3m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graphicFrame>
        <p:nvGraphicFramePr>
          <p:cNvPr id="14" name="Object 20" descr="Papyru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089780"/>
              </p:ext>
            </p:extLst>
          </p:nvPr>
        </p:nvGraphicFramePr>
        <p:xfrm>
          <a:off x="4648200" y="5330151"/>
          <a:ext cx="18669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030" imgH="393529" progId="Equation.DSMT4">
                  <p:embed/>
                </p:oleObj>
              </mc:Choice>
              <mc:Fallback>
                <p:oleObj name="Equation" r:id="rId3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330151"/>
                        <a:ext cx="18669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1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1" descr="Papyru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259544"/>
              </p:ext>
            </p:extLst>
          </p:nvPr>
        </p:nvGraphicFramePr>
        <p:xfrm>
          <a:off x="8553450" y="5255507"/>
          <a:ext cx="18288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22030" imgH="393529" progId="Equation.DSMT4">
                  <p:embed/>
                </p:oleObj>
              </mc:Choice>
              <mc:Fallback>
                <p:oleObj name="Equation" r:id="rId5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3450" y="5255507"/>
                        <a:ext cx="1828800" cy="101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1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831853"/>
              </p:ext>
            </p:extLst>
          </p:nvPr>
        </p:nvGraphicFramePr>
        <p:xfrm>
          <a:off x="1847850" y="3794141"/>
          <a:ext cx="8255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9279" imgH="393529" progId="Equation.DSMT4">
                  <p:embed/>
                </p:oleObj>
              </mc:Choice>
              <mc:Fallback>
                <p:oleObj name="Equation" r:id="rId7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3794141"/>
                        <a:ext cx="8255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210204"/>
              </p:ext>
            </p:extLst>
          </p:nvPr>
        </p:nvGraphicFramePr>
        <p:xfrm>
          <a:off x="6343650" y="1203341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79279" imgH="393529" progId="Equation.DSMT4">
                  <p:embed/>
                </p:oleObj>
              </mc:Choice>
              <mc:Fallback>
                <p:oleObj name="Equation" r:id="rId9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650" y="1203341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351916"/>
              </p:ext>
            </p:extLst>
          </p:nvPr>
        </p:nvGraphicFramePr>
        <p:xfrm>
          <a:off x="6496050" y="2498741"/>
          <a:ext cx="825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79279" imgH="393529" progId="Equation.DSMT4">
                  <p:embed/>
                </p:oleObj>
              </mc:Choice>
              <mc:Fallback>
                <p:oleObj name="Equation" r:id="rId11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050" y="2498741"/>
                        <a:ext cx="8255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225281"/>
              </p:ext>
            </p:extLst>
          </p:nvPr>
        </p:nvGraphicFramePr>
        <p:xfrm>
          <a:off x="6648450" y="3870341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9279" imgH="393529" progId="Equation.DSMT4">
                  <p:embed/>
                </p:oleObj>
              </mc:Choice>
              <mc:Fallback>
                <p:oleObj name="Equation" r:id="rId13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3870341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69179"/>
              </p:ext>
            </p:extLst>
          </p:nvPr>
        </p:nvGraphicFramePr>
        <p:xfrm>
          <a:off x="1771650" y="1203341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79279" imgH="393529" progId="Equation.DSMT4">
                  <p:embed/>
                </p:oleObj>
              </mc:Choice>
              <mc:Fallback>
                <p:oleObj name="Equation" r:id="rId15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1203341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778098"/>
              </p:ext>
            </p:extLst>
          </p:nvPr>
        </p:nvGraphicFramePr>
        <p:xfrm>
          <a:off x="1771650" y="2422541"/>
          <a:ext cx="8255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79279" imgH="393529" progId="Equation.DSMT4">
                  <p:embed/>
                </p:oleObj>
              </mc:Choice>
              <mc:Fallback>
                <p:oleObj name="Equation" r:id="rId17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2422541"/>
                        <a:ext cx="8255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229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1" y="1448629"/>
            <a:ext cx="3304956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17" y="3637531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14" y="-33528"/>
            <a:ext cx="9731884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74" y="-166936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368402" y="30480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66"/>
                </a:solidFill>
              </a:rPr>
              <a:t>KHỞI ĐỘNG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45" y="18303"/>
            <a:ext cx="2543175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2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268" descr="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70818"/>
            <a:ext cx="5532120" cy="50460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2" y="3227384"/>
            <a:ext cx="3631068" cy="1782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70570" y="2724150"/>
            <a:ext cx="740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17372"/>
            <a:ext cx="11437257" cy="66479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12" y="668199"/>
            <a:ext cx="3003403" cy="554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hape 117"/>
          <p:cNvSpPr txBox="1">
            <a:spLocks/>
          </p:cNvSpPr>
          <p:nvPr/>
        </p:nvSpPr>
        <p:spPr>
          <a:xfrm>
            <a:off x="990600" y="1385202"/>
            <a:ext cx="5867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117"/>
          <p:cNvSpPr txBox="1">
            <a:spLocks/>
          </p:cNvSpPr>
          <p:nvPr/>
        </p:nvSpPr>
        <p:spPr>
          <a:xfrm>
            <a:off x="685799" y="2647950"/>
            <a:ext cx="751477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NHANH AI ĐÚNG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843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946400" y="1524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CC00FF"/>
                </a:solidFill>
              </a:rPr>
              <a:t>Chän</a:t>
            </a:r>
            <a:r>
              <a:rPr lang="en-US" altLang="en-US" sz="2400" dirty="0">
                <a:solidFill>
                  <a:srgbClr val="CC00FF"/>
                </a:solidFill>
              </a:rPr>
              <a:t> ®¸p ¸n ®</a:t>
            </a:r>
            <a:r>
              <a:rPr lang="en-US" altLang="en-US" sz="2400" dirty="0" err="1">
                <a:solidFill>
                  <a:srgbClr val="CC00FF"/>
                </a:solidFill>
              </a:rPr>
              <a:t>óng</a:t>
            </a:r>
            <a:r>
              <a:rPr lang="en-US" altLang="en-US" sz="2400" dirty="0">
                <a:solidFill>
                  <a:srgbClr val="CC00FF"/>
                </a:solidFill>
              </a:rPr>
              <a:t>:</a:t>
            </a:r>
          </a:p>
        </p:txBody>
      </p:sp>
      <p:sp>
        <p:nvSpPr>
          <p:cNvPr id="79931" name="Text Box 59"/>
          <p:cNvSpPr txBox="1">
            <a:spLocks noChangeArrowheads="1"/>
          </p:cNvSpPr>
          <p:nvPr/>
        </p:nvSpPr>
        <p:spPr bwMode="auto">
          <a:xfrm>
            <a:off x="641351" y="2438400"/>
            <a:ext cx="22701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rgbClr val="CC00FF"/>
                </a:solidFill>
              </a:rPr>
              <a:t>5dam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23m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32" name="Picture 60" descr="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32004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33" name="Picture 61" descr="C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5059364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34" name="Picture 62" descr="B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41148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ine 64"/>
          <p:cNvSpPr>
            <a:spLocks noChangeShapeType="1"/>
          </p:cNvSpPr>
          <p:nvPr/>
        </p:nvSpPr>
        <p:spPr bwMode="auto">
          <a:xfrm>
            <a:off x="5080000" y="4953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1837268" y="3030539"/>
            <a:ext cx="1039284" cy="892175"/>
            <a:chOff x="923" y="1920"/>
            <a:chExt cx="491" cy="562"/>
          </a:xfrm>
        </p:grpSpPr>
        <p:grpSp>
          <p:nvGrpSpPr>
            <p:cNvPr id="10310" name="Group 66"/>
            <p:cNvGrpSpPr>
              <a:grpSpLocks/>
            </p:cNvGrpSpPr>
            <p:nvPr/>
          </p:nvGrpSpPr>
          <p:grpSpPr bwMode="auto">
            <a:xfrm>
              <a:off x="1115" y="1920"/>
              <a:ext cx="299" cy="562"/>
              <a:chOff x="3755" y="2832"/>
              <a:chExt cx="299" cy="562"/>
            </a:xfrm>
          </p:grpSpPr>
          <p:sp>
            <p:nvSpPr>
              <p:cNvPr id="10312" name="Text Box 63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23</a:t>
                </a:r>
              </a:p>
              <a:p>
                <a:pPr algn="ctr"/>
                <a:r>
                  <a:rPr lang="en-US" altLang="en-US" b="1"/>
                  <a:t>10</a:t>
                </a:r>
              </a:p>
            </p:txBody>
          </p:sp>
          <p:sp>
            <p:nvSpPr>
              <p:cNvPr id="10313" name="Line 6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11" name="Text Box 67"/>
            <p:cNvSpPr txBox="1">
              <a:spLocks noChangeArrowheads="1"/>
            </p:cNvSpPr>
            <p:nvPr/>
          </p:nvSpPr>
          <p:spPr bwMode="auto">
            <a:xfrm>
              <a:off x="923" y="2042"/>
              <a:ext cx="16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5</a:t>
              </a:r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1801284" y="3986214"/>
            <a:ext cx="1104900" cy="892175"/>
            <a:chOff x="906" y="2592"/>
            <a:chExt cx="522" cy="562"/>
          </a:xfrm>
        </p:grpSpPr>
        <p:grpSp>
          <p:nvGrpSpPr>
            <p:cNvPr id="10306" name="Group 68"/>
            <p:cNvGrpSpPr>
              <a:grpSpLocks/>
            </p:cNvGrpSpPr>
            <p:nvPr/>
          </p:nvGrpSpPr>
          <p:grpSpPr bwMode="auto">
            <a:xfrm>
              <a:off x="1104" y="2592"/>
              <a:ext cx="324" cy="562"/>
              <a:chOff x="3744" y="2832"/>
              <a:chExt cx="324" cy="562"/>
            </a:xfrm>
          </p:grpSpPr>
          <p:sp>
            <p:nvSpPr>
              <p:cNvPr id="10308" name="Text Box 69">
                <a:hlinkClick r:id="rId5" action="ppaction://hlinksldjump"/>
              </p:cNvPr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 dirty="0"/>
                  <a:t>23</a:t>
                </a:r>
              </a:p>
              <a:p>
                <a:pPr algn="ctr"/>
                <a:r>
                  <a:rPr lang="en-US" altLang="en-US" b="1" dirty="0"/>
                  <a:t>100</a:t>
                </a:r>
              </a:p>
            </p:txBody>
          </p:sp>
          <p:sp>
            <p:nvSpPr>
              <p:cNvPr id="10309" name="Line 7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07" name="Text Box 71"/>
            <p:cNvSpPr txBox="1">
              <a:spLocks noChangeArrowheads="1"/>
            </p:cNvSpPr>
            <p:nvPr/>
          </p:nvSpPr>
          <p:spPr bwMode="auto">
            <a:xfrm>
              <a:off x="906" y="2710"/>
              <a:ext cx="16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5</a:t>
              </a:r>
            </a:p>
          </p:txBody>
        </p:sp>
      </p:grpSp>
      <p:sp>
        <p:nvSpPr>
          <p:cNvPr id="79946" name="Text Box 74"/>
          <p:cNvSpPr txBox="1">
            <a:spLocks noChangeArrowheads="1"/>
          </p:cNvSpPr>
          <p:nvPr/>
        </p:nvSpPr>
        <p:spPr bwMode="auto">
          <a:xfrm>
            <a:off x="2942168" y="3201988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47" name="Text Box 75"/>
          <p:cNvSpPr txBox="1">
            <a:spLocks noChangeArrowheads="1"/>
          </p:cNvSpPr>
          <p:nvPr/>
        </p:nvSpPr>
        <p:spPr bwMode="auto">
          <a:xfrm>
            <a:off x="2954868" y="4156075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/>
              <a:t>dam</a:t>
            </a:r>
            <a:r>
              <a:rPr lang="en-US" altLang="en-US" baseline="30000" dirty="0"/>
              <a:t>2</a:t>
            </a:r>
            <a:endParaRPr lang="en-US" altLang="en-US" dirty="0"/>
          </a:p>
        </p:txBody>
      </p: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1780118" y="4935539"/>
            <a:ext cx="1291166" cy="892175"/>
            <a:chOff x="807" y="3109"/>
            <a:chExt cx="610" cy="562"/>
          </a:xfrm>
        </p:grpSpPr>
        <p:grpSp>
          <p:nvGrpSpPr>
            <p:cNvPr id="10302" name="Group 77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304" name="Text Box 78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3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305" name="Line 79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03" name="Text Box 80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52</a:t>
              </a:r>
            </a:p>
          </p:txBody>
        </p:sp>
      </p:grpSp>
      <p:sp>
        <p:nvSpPr>
          <p:cNvPr id="79953" name="Text Box 81"/>
          <p:cNvSpPr txBox="1">
            <a:spLocks noChangeArrowheads="1"/>
          </p:cNvSpPr>
          <p:nvPr/>
        </p:nvSpPr>
        <p:spPr bwMode="auto">
          <a:xfrm>
            <a:off x="3024718" y="5105400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55" name="Text Box 83"/>
          <p:cNvSpPr txBox="1">
            <a:spLocks noChangeArrowheads="1"/>
          </p:cNvSpPr>
          <p:nvPr/>
        </p:nvSpPr>
        <p:spPr bwMode="auto">
          <a:xfrm>
            <a:off x="4705351" y="2362200"/>
            <a:ext cx="24368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>
                <a:solidFill>
                  <a:srgbClr val="CC00FF"/>
                </a:solidFill>
              </a:rPr>
              <a:t>16dam</a:t>
            </a:r>
            <a:r>
              <a:rPr lang="en-US" altLang="en-US" baseline="30000">
                <a:solidFill>
                  <a:srgbClr val="CC00FF"/>
                </a:solidFill>
              </a:rPr>
              <a:t>2 </a:t>
            </a:r>
            <a:r>
              <a:rPr lang="en-US" altLang="en-US">
                <a:solidFill>
                  <a:srgbClr val="CC00FF"/>
                </a:solidFill>
              </a:rPr>
              <a:t>91m</a:t>
            </a:r>
            <a:r>
              <a:rPr lang="en-US" altLang="en-US" baseline="30000">
                <a:solidFill>
                  <a:srgbClr val="CC00FF"/>
                </a:solidFill>
              </a:rPr>
              <a:t>2 </a:t>
            </a:r>
            <a:r>
              <a:rPr lang="en-US" altLang="en-US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56" name="Picture 84" descr="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1" y="31242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57" name="Picture 85" descr="C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1" y="4983164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58" name="Picture 86" descr="B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1" y="40386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69" name="Text Box 97"/>
          <p:cNvSpPr txBox="1">
            <a:spLocks noChangeArrowheads="1"/>
          </p:cNvSpPr>
          <p:nvPr/>
        </p:nvSpPr>
        <p:spPr bwMode="auto">
          <a:xfrm>
            <a:off x="7006168" y="3125788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70" name="Text Box 98"/>
          <p:cNvSpPr txBox="1">
            <a:spLocks noChangeArrowheads="1"/>
          </p:cNvSpPr>
          <p:nvPr/>
        </p:nvSpPr>
        <p:spPr bwMode="auto">
          <a:xfrm>
            <a:off x="7018867" y="4079875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2" name="Group 99"/>
          <p:cNvGrpSpPr>
            <a:grpSpLocks/>
          </p:cNvGrpSpPr>
          <p:nvPr/>
        </p:nvGrpSpPr>
        <p:grpSpPr bwMode="auto">
          <a:xfrm>
            <a:off x="5844118" y="4859339"/>
            <a:ext cx="1291166" cy="892175"/>
            <a:chOff x="807" y="3109"/>
            <a:chExt cx="610" cy="562"/>
          </a:xfrm>
        </p:grpSpPr>
        <p:grpSp>
          <p:nvGrpSpPr>
            <p:cNvPr id="10298" name="Group 100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300" name="Text Box 101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1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301" name="Line 102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9" name="Text Box 103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16</a:t>
              </a:r>
            </a:p>
          </p:txBody>
        </p:sp>
      </p:grpSp>
      <p:sp>
        <p:nvSpPr>
          <p:cNvPr id="79976" name="Text Box 104"/>
          <p:cNvSpPr txBox="1">
            <a:spLocks noChangeArrowheads="1"/>
          </p:cNvSpPr>
          <p:nvPr/>
        </p:nvSpPr>
        <p:spPr bwMode="auto">
          <a:xfrm>
            <a:off x="7088718" y="5029200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8284634" y="2355850"/>
            <a:ext cx="22701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>
                <a:solidFill>
                  <a:srgbClr val="CC00FF"/>
                </a:solidFill>
              </a:rPr>
              <a:t>32dam</a:t>
            </a:r>
            <a:r>
              <a:rPr lang="en-US" altLang="en-US" baseline="30000">
                <a:solidFill>
                  <a:srgbClr val="CC00FF"/>
                </a:solidFill>
              </a:rPr>
              <a:t>2 </a:t>
            </a:r>
            <a:r>
              <a:rPr lang="en-US" altLang="en-US">
                <a:solidFill>
                  <a:srgbClr val="CC00FF"/>
                </a:solidFill>
              </a:rPr>
              <a:t>5m</a:t>
            </a:r>
            <a:r>
              <a:rPr lang="en-US" altLang="en-US" baseline="30000">
                <a:solidFill>
                  <a:srgbClr val="CC00FF"/>
                </a:solidFill>
              </a:rPr>
              <a:t>2 </a:t>
            </a:r>
            <a:r>
              <a:rPr lang="en-US" altLang="en-US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78" name="Picture 106" descr="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33" y="311785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9" name="Picture 107" descr="C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33" y="4976814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80" name="Picture 108" descr="B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33" y="403225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91" name="Text Box 119"/>
          <p:cNvSpPr txBox="1">
            <a:spLocks noChangeArrowheads="1"/>
          </p:cNvSpPr>
          <p:nvPr/>
        </p:nvSpPr>
        <p:spPr bwMode="auto">
          <a:xfrm>
            <a:off x="10585452" y="3119438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10598152" y="4073525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4" name="Group 121"/>
          <p:cNvGrpSpPr>
            <a:grpSpLocks/>
          </p:cNvGrpSpPr>
          <p:nvPr/>
        </p:nvGrpSpPr>
        <p:grpSpPr bwMode="auto">
          <a:xfrm>
            <a:off x="9378952" y="4852989"/>
            <a:ext cx="1291166" cy="892175"/>
            <a:chOff x="807" y="3109"/>
            <a:chExt cx="610" cy="562"/>
          </a:xfrm>
        </p:grpSpPr>
        <p:grpSp>
          <p:nvGrpSpPr>
            <p:cNvPr id="10294" name="Group 122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96" name="Text Box 123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25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297" name="Line 124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5" name="Text Box 125"/>
            <p:cNvSpPr txBox="1">
              <a:spLocks noChangeArrowheads="1"/>
            </p:cNvSpPr>
            <p:nvPr/>
          </p:nvSpPr>
          <p:spPr bwMode="auto">
            <a:xfrm>
              <a:off x="807" y="3227"/>
              <a:ext cx="20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 3</a:t>
              </a:r>
            </a:p>
          </p:txBody>
        </p:sp>
      </p:grpSp>
      <p:sp>
        <p:nvSpPr>
          <p:cNvPr id="79998" name="Text Box 126"/>
          <p:cNvSpPr txBox="1">
            <a:spLocks noChangeArrowheads="1"/>
          </p:cNvSpPr>
          <p:nvPr/>
        </p:nvSpPr>
        <p:spPr bwMode="auto">
          <a:xfrm>
            <a:off x="10668001" y="5022850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6" name="Group 127"/>
          <p:cNvGrpSpPr>
            <a:grpSpLocks/>
          </p:cNvGrpSpPr>
          <p:nvPr/>
        </p:nvGrpSpPr>
        <p:grpSpPr bwMode="auto">
          <a:xfrm>
            <a:off x="5776385" y="2978151"/>
            <a:ext cx="1291166" cy="892175"/>
            <a:chOff x="807" y="3109"/>
            <a:chExt cx="610" cy="562"/>
          </a:xfrm>
        </p:grpSpPr>
        <p:grpSp>
          <p:nvGrpSpPr>
            <p:cNvPr id="10290" name="Group 128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92" name="Text Box 129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91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293" name="Line 13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1" name="Text Box 131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16</a:t>
              </a:r>
            </a:p>
          </p:txBody>
        </p:sp>
      </p:grpSp>
      <p:grpSp>
        <p:nvGrpSpPr>
          <p:cNvPr id="18" name="Group 132"/>
          <p:cNvGrpSpPr>
            <a:grpSpLocks/>
          </p:cNvGrpSpPr>
          <p:nvPr/>
        </p:nvGrpSpPr>
        <p:grpSpPr bwMode="auto">
          <a:xfrm>
            <a:off x="5822951" y="3962401"/>
            <a:ext cx="1261534" cy="892175"/>
            <a:chOff x="807" y="3109"/>
            <a:chExt cx="596" cy="562"/>
          </a:xfrm>
        </p:grpSpPr>
        <p:grpSp>
          <p:nvGrpSpPr>
            <p:cNvPr id="10286" name="Group 133"/>
            <p:cNvGrpSpPr>
              <a:grpSpLocks/>
            </p:cNvGrpSpPr>
            <p:nvPr/>
          </p:nvGrpSpPr>
          <p:grpSpPr bwMode="auto">
            <a:xfrm>
              <a:off x="1104" y="3109"/>
              <a:ext cx="299" cy="562"/>
              <a:chOff x="3755" y="2832"/>
              <a:chExt cx="299" cy="562"/>
            </a:xfrm>
          </p:grpSpPr>
          <p:sp>
            <p:nvSpPr>
              <p:cNvPr id="10288" name="Text Box 134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91</a:t>
                </a:r>
              </a:p>
              <a:p>
                <a:pPr algn="ctr"/>
                <a:r>
                  <a:rPr lang="en-US" altLang="en-US" b="1"/>
                  <a:t>10</a:t>
                </a:r>
              </a:p>
            </p:txBody>
          </p:sp>
          <p:sp>
            <p:nvSpPr>
              <p:cNvPr id="10289" name="Line 13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7" name="Text Box 136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16</a:t>
              </a:r>
            </a:p>
          </p:txBody>
        </p:sp>
      </p:grpSp>
      <p:grpSp>
        <p:nvGrpSpPr>
          <p:cNvPr id="20" name="Group 137"/>
          <p:cNvGrpSpPr>
            <a:grpSpLocks/>
          </p:cNvGrpSpPr>
          <p:nvPr/>
        </p:nvGrpSpPr>
        <p:grpSpPr bwMode="auto">
          <a:xfrm>
            <a:off x="9378952" y="3886201"/>
            <a:ext cx="1291166" cy="892175"/>
            <a:chOff x="807" y="3109"/>
            <a:chExt cx="610" cy="562"/>
          </a:xfrm>
        </p:grpSpPr>
        <p:grpSp>
          <p:nvGrpSpPr>
            <p:cNvPr id="10282" name="Group 138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84" name="Text Box 139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5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285" name="Line 14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3" name="Text Box 141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32</a:t>
              </a:r>
            </a:p>
          </p:txBody>
        </p:sp>
      </p:grpSp>
      <p:grpSp>
        <p:nvGrpSpPr>
          <p:cNvPr id="22" name="Group 142"/>
          <p:cNvGrpSpPr>
            <a:grpSpLocks/>
          </p:cNvGrpSpPr>
          <p:nvPr/>
        </p:nvGrpSpPr>
        <p:grpSpPr bwMode="auto">
          <a:xfrm>
            <a:off x="9402234" y="2954339"/>
            <a:ext cx="1261534" cy="892175"/>
            <a:chOff x="807" y="3109"/>
            <a:chExt cx="596" cy="562"/>
          </a:xfrm>
        </p:grpSpPr>
        <p:grpSp>
          <p:nvGrpSpPr>
            <p:cNvPr id="10278" name="Group 143"/>
            <p:cNvGrpSpPr>
              <a:grpSpLocks/>
            </p:cNvGrpSpPr>
            <p:nvPr/>
          </p:nvGrpSpPr>
          <p:grpSpPr bwMode="auto">
            <a:xfrm>
              <a:off x="1104" y="3109"/>
              <a:ext cx="299" cy="562"/>
              <a:chOff x="3755" y="2832"/>
              <a:chExt cx="299" cy="562"/>
            </a:xfrm>
          </p:grpSpPr>
          <p:sp>
            <p:nvSpPr>
              <p:cNvPr id="10280" name="Text Box 144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5</a:t>
                </a:r>
              </a:p>
              <a:p>
                <a:pPr algn="ctr"/>
                <a:r>
                  <a:rPr lang="en-US" altLang="en-US" b="1"/>
                  <a:t>10</a:t>
                </a:r>
              </a:p>
            </p:txBody>
          </p:sp>
          <p:sp>
            <p:nvSpPr>
              <p:cNvPr id="10281" name="Line 14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79" name="Text Box 146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53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9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9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9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9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9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9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9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9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9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9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9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9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9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9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9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9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/>
      <p:bldP spid="79931" grpId="0"/>
      <p:bldP spid="79946" grpId="0"/>
      <p:bldP spid="79947" grpId="0"/>
      <p:bldP spid="79953" grpId="0"/>
      <p:bldP spid="79955" grpId="0"/>
      <p:bldP spid="79969" grpId="0"/>
      <p:bldP spid="79970" grpId="0"/>
      <p:bldP spid="79976" grpId="0"/>
      <p:bldP spid="79977" grpId="0"/>
      <p:bldP spid="79991" grpId="0"/>
      <p:bldP spid="79992" grpId="0"/>
      <p:bldP spid="799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 rot="-5400000">
            <a:off x="8934451" y="3511550"/>
            <a:ext cx="4800600" cy="1130300"/>
            <a:chOff x="2350" y="1008"/>
            <a:chExt cx="1826" cy="534"/>
          </a:xfrm>
        </p:grpSpPr>
        <p:pic>
          <p:nvPicPr>
            <p:cNvPr id="12366" name="Picture 5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7" name="Picture 6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8" name="Picture 7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9" name="Picture 8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1" name="Group 9"/>
          <p:cNvGrpSpPr>
            <a:grpSpLocks/>
          </p:cNvGrpSpPr>
          <p:nvPr/>
        </p:nvGrpSpPr>
        <p:grpSpPr bwMode="auto">
          <a:xfrm rot="-5400000">
            <a:off x="-920749" y="3740150"/>
            <a:ext cx="4800600" cy="1130300"/>
            <a:chOff x="2350" y="1008"/>
            <a:chExt cx="1826" cy="534"/>
          </a:xfrm>
        </p:grpSpPr>
        <p:pic>
          <p:nvPicPr>
            <p:cNvPr id="12362" name="Picture 10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3" name="Picture 11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4" name="Picture 12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5" name="Picture 13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2" name="Group 87"/>
          <p:cNvGrpSpPr>
            <a:grpSpLocks/>
          </p:cNvGrpSpPr>
          <p:nvPr/>
        </p:nvGrpSpPr>
        <p:grpSpPr bwMode="auto">
          <a:xfrm>
            <a:off x="2743200" y="609600"/>
            <a:ext cx="7213600" cy="5791200"/>
            <a:chOff x="1364" y="485"/>
            <a:chExt cx="3408" cy="3648"/>
          </a:xfrm>
        </p:grpSpPr>
        <p:sp>
          <p:nvSpPr>
            <p:cNvPr id="12294" name="Freeform 16"/>
            <p:cNvSpPr>
              <a:spLocks/>
            </p:cNvSpPr>
            <p:nvPr/>
          </p:nvSpPr>
          <p:spPr bwMode="auto">
            <a:xfrm>
              <a:off x="1364" y="485"/>
              <a:ext cx="3408" cy="3648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13"/>
                <a:gd name="T178" fmla="*/ 0 h 4320"/>
                <a:gd name="T179" fmla="*/ 5713 w 5713"/>
                <a:gd name="T180" fmla="*/ 4320 h 43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5" name="Freeform 17"/>
            <p:cNvSpPr>
              <a:spLocks/>
            </p:cNvSpPr>
            <p:nvPr/>
          </p:nvSpPr>
          <p:spPr bwMode="auto">
            <a:xfrm>
              <a:off x="2756" y="555"/>
              <a:ext cx="531" cy="122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0"/>
                <a:gd name="T76" fmla="*/ 0 h 144"/>
                <a:gd name="T77" fmla="*/ 890 w 890"/>
                <a:gd name="T78" fmla="*/ 144 h 1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6" name="Freeform 18"/>
            <p:cNvSpPr>
              <a:spLocks/>
            </p:cNvSpPr>
            <p:nvPr/>
          </p:nvSpPr>
          <p:spPr bwMode="auto">
            <a:xfrm>
              <a:off x="2775" y="622"/>
              <a:ext cx="522" cy="96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75"/>
                <a:gd name="T103" fmla="*/ 0 h 114"/>
                <a:gd name="T104" fmla="*/ 875 w 875"/>
                <a:gd name="T105" fmla="*/ 114 h 1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7" name="Freeform 19"/>
            <p:cNvSpPr>
              <a:spLocks/>
            </p:cNvSpPr>
            <p:nvPr/>
          </p:nvSpPr>
          <p:spPr bwMode="auto">
            <a:xfrm>
              <a:off x="2793" y="686"/>
              <a:ext cx="516" cy="105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5"/>
                <a:gd name="T100" fmla="*/ 0 h 124"/>
                <a:gd name="T101" fmla="*/ 865 w 865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8" name="Freeform 20"/>
            <p:cNvSpPr>
              <a:spLocks/>
            </p:cNvSpPr>
            <p:nvPr/>
          </p:nvSpPr>
          <p:spPr bwMode="auto">
            <a:xfrm>
              <a:off x="2469" y="692"/>
              <a:ext cx="1196" cy="208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5"/>
                <a:gd name="T133" fmla="*/ 0 h 246"/>
                <a:gd name="T134" fmla="*/ 2005 w 2005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9" name="Freeform 21"/>
            <p:cNvSpPr>
              <a:spLocks/>
            </p:cNvSpPr>
            <p:nvPr/>
          </p:nvSpPr>
          <p:spPr bwMode="auto">
            <a:xfrm>
              <a:off x="3339" y="780"/>
              <a:ext cx="198" cy="196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232"/>
                <a:gd name="T110" fmla="*/ 331 w 331"/>
                <a:gd name="T111" fmla="*/ 232 h 2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0" name="Freeform 22"/>
            <p:cNvSpPr>
              <a:spLocks/>
            </p:cNvSpPr>
            <p:nvPr/>
          </p:nvSpPr>
          <p:spPr bwMode="auto">
            <a:xfrm>
              <a:off x="2771" y="791"/>
              <a:ext cx="653" cy="514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"/>
                <a:gd name="T157" fmla="*/ 0 h 609"/>
                <a:gd name="T158" fmla="*/ 1095 w 1095"/>
                <a:gd name="T159" fmla="*/ 609 h 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1" name="Freeform 23"/>
            <p:cNvSpPr>
              <a:spLocks/>
            </p:cNvSpPr>
            <p:nvPr/>
          </p:nvSpPr>
          <p:spPr bwMode="auto">
            <a:xfrm>
              <a:off x="3155" y="825"/>
              <a:ext cx="142" cy="40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8"/>
                <a:gd name="T100" fmla="*/ 0 h 47"/>
                <a:gd name="T101" fmla="*/ 238 w 238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2" name="Freeform 24"/>
            <p:cNvSpPr>
              <a:spLocks/>
            </p:cNvSpPr>
            <p:nvPr/>
          </p:nvSpPr>
          <p:spPr bwMode="auto">
            <a:xfrm>
              <a:off x="2649" y="865"/>
              <a:ext cx="170" cy="176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5"/>
                <a:gd name="T109" fmla="*/ 0 h 209"/>
                <a:gd name="T110" fmla="*/ 285 w 285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3" name="Freeform 25"/>
            <p:cNvSpPr>
              <a:spLocks/>
            </p:cNvSpPr>
            <p:nvPr/>
          </p:nvSpPr>
          <p:spPr bwMode="auto">
            <a:xfrm>
              <a:off x="3161" y="889"/>
              <a:ext cx="105" cy="100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7"/>
                <a:gd name="T127" fmla="*/ 0 h 119"/>
                <a:gd name="T128" fmla="*/ 177 w 177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4" name="Freeform 26"/>
            <p:cNvSpPr>
              <a:spLocks/>
            </p:cNvSpPr>
            <p:nvPr/>
          </p:nvSpPr>
          <p:spPr bwMode="auto">
            <a:xfrm>
              <a:off x="2898" y="906"/>
              <a:ext cx="101" cy="98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9"/>
                <a:gd name="T127" fmla="*/ 0 h 117"/>
                <a:gd name="T128" fmla="*/ 169 w 169"/>
                <a:gd name="T129" fmla="*/ 117 h 1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5" name="Freeform 27"/>
            <p:cNvSpPr>
              <a:spLocks/>
            </p:cNvSpPr>
            <p:nvPr/>
          </p:nvSpPr>
          <p:spPr bwMode="auto">
            <a:xfrm>
              <a:off x="3170" y="902"/>
              <a:ext cx="78" cy="74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"/>
                <a:gd name="T100" fmla="*/ 0 h 88"/>
                <a:gd name="T101" fmla="*/ 132 w 132"/>
                <a:gd name="T102" fmla="*/ 88 h 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6" name="Freeform 28"/>
            <p:cNvSpPr>
              <a:spLocks/>
            </p:cNvSpPr>
            <p:nvPr/>
          </p:nvSpPr>
          <p:spPr bwMode="auto">
            <a:xfrm>
              <a:off x="2914" y="916"/>
              <a:ext cx="68" cy="77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"/>
                <a:gd name="T127" fmla="*/ 0 h 92"/>
                <a:gd name="T128" fmla="*/ 115 w 115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7" name="Freeform 29"/>
            <p:cNvSpPr>
              <a:spLocks/>
            </p:cNvSpPr>
            <p:nvPr/>
          </p:nvSpPr>
          <p:spPr bwMode="auto">
            <a:xfrm>
              <a:off x="3196" y="927"/>
              <a:ext cx="28" cy="28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33"/>
                <a:gd name="T71" fmla="*/ 47 w 47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8" name="Freeform 30"/>
            <p:cNvSpPr>
              <a:spLocks/>
            </p:cNvSpPr>
            <p:nvPr/>
          </p:nvSpPr>
          <p:spPr bwMode="auto">
            <a:xfrm>
              <a:off x="2944" y="941"/>
              <a:ext cx="16" cy="28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33"/>
                <a:gd name="T47" fmla="*/ 27 w 27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9" name="Freeform 31"/>
            <p:cNvSpPr>
              <a:spLocks/>
            </p:cNvSpPr>
            <p:nvPr/>
          </p:nvSpPr>
          <p:spPr bwMode="auto">
            <a:xfrm>
              <a:off x="3007" y="951"/>
              <a:ext cx="164" cy="105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4"/>
                <a:gd name="T157" fmla="*/ 0 h 124"/>
                <a:gd name="T158" fmla="*/ 274 w 274"/>
                <a:gd name="T159" fmla="*/ 124 h 1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0" name="Freeform 32"/>
            <p:cNvSpPr>
              <a:spLocks/>
            </p:cNvSpPr>
            <p:nvPr/>
          </p:nvSpPr>
          <p:spPr bwMode="auto">
            <a:xfrm>
              <a:off x="3022" y="961"/>
              <a:ext cx="133" cy="84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3"/>
                <a:gd name="T127" fmla="*/ 0 h 99"/>
                <a:gd name="T128" fmla="*/ 223 w 223"/>
                <a:gd name="T129" fmla="*/ 99 h 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1" name="Freeform 33"/>
            <p:cNvSpPr>
              <a:spLocks/>
            </p:cNvSpPr>
            <p:nvPr/>
          </p:nvSpPr>
          <p:spPr bwMode="auto">
            <a:xfrm>
              <a:off x="2854" y="993"/>
              <a:ext cx="465" cy="212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80"/>
                <a:gd name="T160" fmla="*/ 0 h 251"/>
                <a:gd name="T161" fmla="*/ 780 w 780"/>
                <a:gd name="T162" fmla="*/ 251 h 2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2" name="Freeform 34"/>
            <p:cNvSpPr>
              <a:spLocks/>
            </p:cNvSpPr>
            <p:nvPr/>
          </p:nvSpPr>
          <p:spPr bwMode="auto">
            <a:xfrm>
              <a:off x="3206" y="1056"/>
              <a:ext cx="51" cy="79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94"/>
                <a:gd name="T68" fmla="*/ 86 w 86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3" name="Freeform 35"/>
            <p:cNvSpPr>
              <a:spLocks/>
            </p:cNvSpPr>
            <p:nvPr/>
          </p:nvSpPr>
          <p:spPr bwMode="auto">
            <a:xfrm>
              <a:off x="2933" y="1076"/>
              <a:ext cx="60" cy="76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0"/>
                <a:gd name="T70" fmla="*/ 0 h 90"/>
                <a:gd name="T71" fmla="*/ 100 w 100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4" name="Freeform 36"/>
            <p:cNvSpPr>
              <a:spLocks/>
            </p:cNvSpPr>
            <p:nvPr/>
          </p:nvSpPr>
          <p:spPr bwMode="auto">
            <a:xfrm>
              <a:off x="3108" y="1085"/>
              <a:ext cx="95" cy="10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9"/>
                <a:gd name="T127" fmla="*/ 0 h 129"/>
                <a:gd name="T128" fmla="*/ 159 w 159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5" name="Freeform 37"/>
            <p:cNvSpPr>
              <a:spLocks/>
            </p:cNvSpPr>
            <p:nvPr/>
          </p:nvSpPr>
          <p:spPr bwMode="auto">
            <a:xfrm>
              <a:off x="3003" y="1097"/>
              <a:ext cx="95" cy="102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9"/>
                <a:gd name="T46" fmla="*/ 0 h 120"/>
                <a:gd name="T47" fmla="*/ 159 w 159"/>
                <a:gd name="T48" fmla="*/ 120 h 1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6" name="Freeform 38"/>
            <p:cNvSpPr>
              <a:spLocks/>
            </p:cNvSpPr>
            <p:nvPr/>
          </p:nvSpPr>
          <p:spPr bwMode="auto">
            <a:xfrm>
              <a:off x="2981" y="1212"/>
              <a:ext cx="578" cy="264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68"/>
                <a:gd name="T157" fmla="*/ 0 h 312"/>
                <a:gd name="T158" fmla="*/ 968 w 968"/>
                <a:gd name="T159" fmla="*/ 312 h 3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7" name="Freeform 39"/>
            <p:cNvSpPr>
              <a:spLocks/>
            </p:cNvSpPr>
            <p:nvPr/>
          </p:nvSpPr>
          <p:spPr bwMode="auto">
            <a:xfrm>
              <a:off x="2646" y="1238"/>
              <a:ext cx="347" cy="235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1"/>
                <a:gd name="T100" fmla="*/ 0 h 278"/>
                <a:gd name="T101" fmla="*/ 581 w 581"/>
                <a:gd name="T102" fmla="*/ 278 h 2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8" name="Freeform 40"/>
            <p:cNvSpPr>
              <a:spLocks/>
            </p:cNvSpPr>
            <p:nvPr/>
          </p:nvSpPr>
          <p:spPr bwMode="auto">
            <a:xfrm>
              <a:off x="1675" y="1326"/>
              <a:ext cx="2775" cy="529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52"/>
                <a:gd name="T190" fmla="*/ 0 h 626"/>
                <a:gd name="T191" fmla="*/ 4652 w 4652"/>
                <a:gd name="T192" fmla="*/ 626 h 6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9" name="Freeform 41"/>
            <p:cNvSpPr>
              <a:spLocks/>
            </p:cNvSpPr>
            <p:nvPr/>
          </p:nvSpPr>
          <p:spPr bwMode="auto">
            <a:xfrm>
              <a:off x="2744" y="1356"/>
              <a:ext cx="215" cy="22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0"/>
                <a:gd name="T70" fmla="*/ 0 h 26"/>
                <a:gd name="T71" fmla="*/ 360 w 360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0" name="Freeform 42"/>
            <p:cNvSpPr>
              <a:spLocks/>
            </p:cNvSpPr>
            <p:nvPr/>
          </p:nvSpPr>
          <p:spPr bwMode="auto">
            <a:xfrm>
              <a:off x="2849" y="1403"/>
              <a:ext cx="106" cy="30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7"/>
                <a:gd name="T73" fmla="*/ 0 h 36"/>
                <a:gd name="T74" fmla="*/ 177 w 177"/>
                <a:gd name="T75" fmla="*/ 36 h 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1" name="Freeform 43"/>
            <p:cNvSpPr>
              <a:spLocks/>
            </p:cNvSpPr>
            <p:nvPr/>
          </p:nvSpPr>
          <p:spPr bwMode="auto">
            <a:xfrm>
              <a:off x="3222" y="1406"/>
              <a:ext cx="127" cy="24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"/>
                <a:gd name="T43" fmla="*/ 0 h 28"/>
                <a:gd name="T44" fmla="*/ 213 w 213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2" name="Freeform 44"/>
            <p:cNvSpPr>
              <a:spLocks/>
            </p:cNvSpPr>
            <p:nvPr/>
          </p:nvSpPr>
          <p:spPr bwMode="auto">
            <a:xfrm>
              <a:off x="1681" y="1872"/>
              <a:ext cx="94" cy="38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44"/>
                <a:gd name="T17" fmla="*/ 157 w 15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3" name="Freeform 45"/>
            <p:cNvSpPr>
              <a:spLocks/>
            </p:cNvSpPr>
            <p:nvPr/>
          </p:nvSpPr>
          <p:spPr bwMode="auto">
            <a:xfrm>
              <a:off x="4350" y="1910"/>
              <a:ext cx="22" cy="10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2"/>
                <a:gd name="T17" fmla="*/ 37 w 3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4" name="Freeform 46"/>
            <p:cNvSpPr>
              <a:spLocks/>
            </p:cNvSpPr>
            <p:nvPr/>
          </p:nvSpPr>
          <p:spPr bwMode="auto">
            <a:xfrm>
              <a:off x="1766" y="1976"/>
              <a:ext cx="16" cy="13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5"/>
                <a:gd name="T17" fmla="*/ 27 w 2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5" name="Freeform 47"/>
            <p:cNvSpPr>
              <a:spLocks/>
            </p:cNvSpPr>
            <p:nvPr/>
          </p:nvSpPr>
          <p:spPr bwMode="auto">
            <a:xfrm>
              <a:off x="4340" y="1989"/>
              <a:ext cx="96" cy="67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79"/>
                <a:gd name="T71" fmla="*/ 162 w 162"/>
                <a:gd name="T72" fmla="*/ 79 h 7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6" name="Freeform 48"/>
            <p:cNvSpPr>
              <a:spLocks/>
            </p:cNvSpPr>
            <p:nvPr/>
          </p:nvSpPr>
          <p:spPr bwMode="auto">
            <a:xfrm>
              <a:off x="1665" y="2066"/>
              <a:ext cx="395" cy="1564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2"/>
                <a:gd name="T130" fmla="*/ 0 h 1852"/>
                <a:gd name="T131" fmla="*/ 662 w 662"/>
                <a:gd name="T132" fmla="*/ 1852 h 18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7" name="Freeform 49"/>
            <p:cNvSpPr>
              <a:spLocks/>
            </p:cNvSpPr>
            <p:nvPr/>
          </p:nvSpPr>
          <p:spPr bwMode="auto">
            <a:xfrm>
              <a:off x="2576" y="2098"/>
              <a:ext cx="1864" cy="1546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25"/>
                <a:gd name="T103" fmla="*/ 0 h 1831"/>
                <a:gd name="T104" fmla="*/ 3125 w 3125"/>
                <a:gd name="T105" fmla="*/ 1831 h 183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8" name="Freeform 50"/>
            <p:cNvSpPr>
              <a:spLocks/>
            </p:cNvSpPr>
            <p:nvPr/>
          </p:nvSpPr>
          <p:spPr bwMode="auto">
            <a:xfrm>
              <a:off x="3275" y="3651"/>
              <a:ext cx="709" cy="360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89"/>
                <a:gd name="T166" fmla="*/ 0 h 426"/>
                <a:gd name="T167" fmla="*/ 1189 w 1189"/>
                <a:gd name="T168" fmla="*/ 426 h 4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9" name="Freeform 51"/>
            <p:cNvSpPr>
              <a:spLocks/>
            </p:cNvSpPr>
            <p:nvPr/>
          </p:nvSpPr>
          <p:spPr bwMode="auto">
            <a:xfrm>
              <a:off x="3371" y="3651"/>
              <a:ext cx="28" cy="12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15"/>
                <a:gd name="T41" fmla="*/ 47 w 47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0" name="Freeform 52"/>
            <p:cNvSpPr>
              <a:spLocks/>
            </p:cNvSpPr>
            <p:nvPr/>
          </p:nvSpPr>
          <p:spPr bwMode="auto">
            <a:xfrm>
              <a:off x="3418" y="3651"/>
              <a:ext cx="69" cy="45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"/>
                <a:gd name="T97" fmla="*/ 0 h 54"/>
                <a:gd name="T98" fmla="*/ 115 w 115"/>
                <a:gd name="T99" fmla="*/ 54 h 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1" name="Freeform 53"/>
            <p:cNvSpPr>
              <a:spLocks/>
            </p:cNvSpPr>
            <p:nvPr/>
          </p:nvSpPr>
          <p:spPr bwMode="auto">
            <a:xfrm>
              <a:off x="3491" y="3651"/>
              <a:ext cx="91" cy="68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81"/>
                <a:gd name="T71" fmla="*/ 152 w 152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2" name="Freeform 54"/>
            <p:cNvSpPr>
              <a:spLocks/>
            </p:cNvSpPr>
            <p:nvPr/>
          </p:nvSpPr>
          <p:spPr bwMode="auto">
            <a:xfrm>
              <a:off x="3572" y="3648"/>
              <a:ext cx="105" cy="85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6"/>
                <a:gd name="T67" fmla="*/ 0 h 100"/>
                <a:gd name="T68" fmla="*/ 176 w 176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3" name="Freeform 55"/>
            <p:cNvSpPr>
              <a:spLocks/>
            </p:cNvSpPr>
            <p:nvPr/>
          </p:nvSpPr>
          <p:spPr bwMode="auto">
            <a:xfrm>
              <a:off x="3665" y="3647"/>
              <a:ext cx="91" cy="84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00"/>
                <a:gd name="T71" fmla="*/ 152 w 152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4" name="Freeform 56"/>
            <p:cNvSpPr>
              <a:spLocks/>
            </p:cNvSpPr>
            <p:nvPr/>
          </p:nvSpPr>
          <p:spPr bwMode="auto">
            <a:xfrm>
              <a:off x="3586" y="3747"/>
              <a:ext cx="128" cy="43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4"/>
                <a:gd name="T100" fmla="*/ 0 h 51"/>
                <a:gd name="T101" fmla="*/ 214 w 214"/>
                <a:gd name="T102" fmla="*/ 51 h 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5" name="Freeform 57"/>
            <p:cNvSpPr>
              <a:spLocks/>
            </p:cNvSpPr>
            <p:nvPr/>
          </p:nvSpPr>
          <p:spPr bwMode="auto">
            <a:xfrm>
              <a:off x="3248" y="3768"/>
              <a:ext cx="130" cy="122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8"/>
                <a:gd name="T70" fmla="*/ 0 h 144"/>
                <a:gd name="T71" fmla="*/ 218 w 218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6" name="Freeform 58"/>
            <p:cNvSpPr>
              <a:spLocks/>
            </p:cNvSpPr>
            <p:nvPr/>
          </p:nvSpPr>
          <p:spPr bwMode="auto">
            <a:xfrm>
              <a:off x="3617" y="3793"/>
              <a:ext cx="127" cy="45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3"/>
                <a:gd name="T100" fmla="*/ 0 h 54"/>
                <a:gd name="T101" fmla="*/ 213 w 213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7" name="Freeform 59"/>
            <p:cNvSpPr>
              <a:spLocks/>
            </p:cNvSpPr>
            <p:nvPr/>
          </p:nvSpPr>
          <p:spPr bwMode="auto">
            <a:xfrm>
              <a:off x="3692" y="3827"/>
              <a:ext cx="132" cy="46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"/>
                <a:gd name="T100" fmla="*/ 0 h 54"/>
                <a:gd name="T101" fmla="*/ 221 w 221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8" name="Freeform 60"/>
            <p:cNvSpPr>
              <a:spLocks/>
            </p:cNvSpPr>
            <p:nvPr/>
          </p:nvSpPr>
          <p:spPr bwMode="auto">
            <a:xfrm>
              <a:off x="3402" y="3862"/>
              <a:ext cx="558" cy="183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4"/>
                <a:gd name="T157" fmla="*/ 0 h 217"/>
                <a:gd name="T158" fmla="*/ 934 w 934"/>
                <a:gd name="T159" fmla="*/ 217 h 2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9" name="Freeform 61"/>
            <p:cNvSpPr>
              <a:spLocks/>
            </p:cNvSpPr>
            <p:nvPr/>
          </p:nvSpPr>
          <p:spPr bwMode="auto">
            <a:xfrm>
              <a:off x="2613" y="3646"/>
              <a:ext cx="60" cy="102"/>
            </a:xfrm>
            <a:custGeom>
              <a:avLst/>
              <a:gdLst>
                <a:gd name="T0" fmla="*/ 81 w 101"/>
                <a:gd name="T1" fmla="*/ 103 h 121"/>
                <a:gd name="T2" fmla="*/ 44 w 101"/>
                <a:gd name="T3" fmla="*/ 121 h 121"/>
                <a:gd name="T4" fmla="*/ 39 w 101"/>
                <a:gd name="T5" fmla="*/ 110 h 121"/>
                <a:gd name="T6" fmla="*/ 34 w 101"/>
                <a:gd name="T7" fmla="*/ 100 h 121"/>
                <a:gd name="T8" fmla="*/ 29 w 101"/>
                <a:gd name="T9" fmla="*/ 88 h 121"/>
                <a:gd name="T10" fmla="*/ 25 w 101"/>
                <a:gd name="T11" fmla="*/ 77 h 121"/>
                <a:gd name="T12" fmla="*/ 20 w 101"/>
                <a:gd name="T13" fmla="*/ 67 h 121"/>
                <a:gd name="T14" fmla="*/ 15 w 101"/>
                <a:gd name="T15" fmla="*/ 55 h 121"/>
                <a:gd name="T16" fmla="*/ 10 w 101"/>
                <a:gd name="T17" fmla="*/ 44 h 121"/>
                <a:gd name="T18" fmla="*/ 5 w 101"/>
                <a:gd name="T19" fmla="*/ 32 h 121"/>
                <a:gd name="T20" fmla="*/ 3 w 101"/>
                <a:gd name="T21" fmla="*/ 20 h 121"/>
                <a:gd name="T22" fmla="*/ 0 w 101"/>
                <a:gd name="T23" fmla="*/ 6 h 121"/>
                <a:gd name="T24" fmla="*/ 47 w 101"/>
                <a:gd name="T25" fmla="*/ 0 h 121"/>
                <a:gd name="T26" fmla="*/ 76 w 101"/>
                <a:gd name="T27" fmla="*/ 0 h 121"/>
                <a:gd name="T28" fmla="*/ 93 w 101"/>
                <a:gd name="T29" fmla="*/ 6 h 121"/>
                <a:gd name="T30" fmla="*/ 101 w 101"/>
                <a:gd name="T31" fmla="*/ 16 h 121"/>
                <a:gd name="T32" fmla="*/ 101 w 101"/>
                <a:gd name="T33" fmla="*/ 30 h 121"/>
                <a:gd name="T34" fmla="*/ 93 w 101"/>
                <a:gd name="T35" fmla="*/ 46 h 121"/>
                <a:gd name="T36" fmla="*/ 86 w 101"/>
                <a:gd name="T37" fmla="*/ 62 h 121"/>
                <a:gd name="T38" fmla="*/ 81 w 101"/>
                <a:gd name="T39" fmla="*/ 78 h 121"/>
                <a:gd name="T40" fmla="*/ 79 w 101"/>
                <a:gd name="T41" fmla="*/ 93 h 121"/>
                <a:gd name="T42" fmla="*/ 81 w 101"/>
                <a:gd name="T43" fmla="*/ 104 h 121"/>
                <a:gd name="T44" fmla="*/ 81 w 101"/>
                <a:gd name="T45" fmla="*/ 104 h 121"/>
                <a:gd name="T46" fmla="*/ 81 w 101"/>
                <a:gd name="T47" fmla="*/ 103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1"/>
                <a:gd name="T73" fmla="*/ 0 h 121"/>
                <a:gd name="T74" fmla="*/ 101 w 101"/>
                <a:gd name="T75" fmla="*/ 121 h 1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0" name="Freeform 62"/>
            <p:cNvSpPr>
              <a:spLocks/>
            </p:cNvSpPr>
            <p:nvPr/>
          </p:nvSpPr>
          <p:spPr bwMode="auto">
            <a:xfrm>
              <a:off x="2683" y="3649"/>
              <a:ext cx="73" cy="112"/>
            </a:xfrm>
            <a:custGeom>
              <a:avLst/>
              <a:gdLst>
                <a:gd name="T0" fmla="*/ 122 w 122"/>
                <a:gd name="T1" fmla="*/ 2 h 132"/>
                <a:gd name="T2" fmla="*/ 103 w 122"/>
                <a:gd name="T3" fmla="*/ 132 h 132"/>
                <a:gd name="T4" fmla="*/ 56 w 122"/>
                <a:gd name="T5" fmla="*/ 131 h 132"/>
                <a:gd name="T6" fmla="*/ 24 w 122"/>
                <a:gd name="T7" fmla="*/ 125 h 132"/>
                <a:gd name="T8" fmla="*/ 7 w 122"/>
                <a:gd name="T9" fmla="*/ 115 h 132"/>
                <a:gd name="T10" fmla="*/ 0 w 122"/>
                <a:gd name="T11" fmla="*/ 103 h 132"/>
                <a:gd name="T12" fmla="*/ 2 w 122"/>
                <a:gd name="T13" fmla="*/ 87 h 132"/>
                <a:gd name="T14" fmla="*/ 10 w 122"/>
                <a:gd name="T15" fmla="*/ 71 h 132"/>
                <a:gd name="T16" fmla="*/ 17 w 122"/>
                <a:gd name="T17" fmla="*/ 52 h 132"/>
                <a:gd name="T18" fmla="*/ 24 w 122"/>
                <a:gd name="T19" fmla="*/ 35 h 132"/>
                <a:gd name="T20" fmla="*/ 27 w 122"/>
                <a:gd name="T21" fmla="*/ 18 h 132"/>
                <a:gd name="T22" fmla="*/ 22 w 122"/>
                <a:gd name="T23" fmla="*/ 2 h 132"/>
                <a:gd name="T24" fmla="*/ 34 w 122"/>
                <a:gd name="T25" fmla="*/ 3 h 132"/>
                <a:gd name="T26" fmla="*/ 46 w 122"/>
                <a:gd name="T27" fmla="*/ 3 h 132"/>
                <a:gd name="T28" fmla="*/ 56 w 122"/>
                <a:gd name="T29" fmla="*/ 2 h 132"/>
                <a:gd name="T30" fmla="*/ 63 w 122"/>
                <a:gd name="T31" fmla="*/ 2 h 132"/>
                <a:gd name="T32" fmla="*/ 73 w 122"/>
                <a:gd name="T33" fmla="*/ 1 h 132"/>
                <a:gd name="T34" fmla="*/ 83 w 122"/>
                <a:gd name="T35" fmla="*/ 0 h 132"/>
                <a:gd name="T36" fmla="*/ 93 w 122"/>
                <a:gd name="T37" fmla="*/ 0 h 132"/>
                <a:gd name="T38" fmla="*/ 103 w 122"/>
                <a:gd name="T39" fmla="*/ 0 h 132"/>
                <a:gd name="T40" fmla="*/ 112 w 122"/>
                <a:gd name="T41" fmla="*/ 1 h 132"/>
                <a:gd name="T42" fmla="*/ 122 w 122"/>
                <a:gd name="T43" fmla="*/ 2 h 132"/>
                <a:gd name="T44" fmla="*/ 122 w 122"/>
                <a:gd name="T45" fmla="*/ 2 h 1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2"/>
                <a:gd name="T70" fmla="*/ 0 h 132"/>
                <a:gd name="T71" fmla="*/ 122 w 122"/>
                <a:gd name="T72" fmla="*/ 132 h 1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1" name="Freeform 63"/>
            <p:cNvSpPr>
              <a:spLocks/>
            </p:cNvSpPr>
            <p:nvPr/>
          </p:nvSpPr>
          <p:spPr bwMode="auto">
            <a:xfrm>
              <a:off x="2771" y="3651"/>
              <a:ext cx="52" cy="156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185"/>
                <a:gd name="T71" fmla="*/ 88 w 88"/>
                <a:gd name="T72" fmla="*/ 185 h 1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2" name="Freeform 64"/>
            <p:cNvSpPr>
              <a:spLocks/>
            </p:cNvSpPr>
            <p:nvPr/>
          </p:nvSpPr>
          <p:spPr bwMode="auto">
            <a:xfrm>
              <a:off x="2639" y="3843"/>
              <a:ext cx="164" cy="124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5"/>
                <a:gd name="T97" fmla="*/ 0 h 147"/>
                <a:gd name="T98" fmla="*/ 275 w 275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3" name="Freeform 65"/>
            <p:cNvSpPr>
              <a:spLocks/>
            </p:cNvSpPr>
            <p:nvPr/>
          </p:nvSpPr>
          <p:spPr bwMode="auto">
            <a:xfrm>
              <a:off x="2297" y="3772"/>
              <a:ext cx="162" cy="128"/>
            </a:xfrm>
            <a:custGeom>
              <a:avLst/>
              <a:gdLst>
                <a:gd name="T0" fmla="*/ 272 w 272"/>
                <a:gd name="T1" fmla="*/ 151 h 151"/>
                <a:gd name="T2" fmla="*/ 0 w 272"/>
                <a:gd name="T3" fmla="*/ 0 h 151"/>
                <a:gd name="T4" fmla="*/ 272 w 272"/>
                <a:gd name="T5" fmla="*/ 144 h 151"/>
                <a:gd name="T6" fmla="*/ 272 w 272"/>
                <a:gd name="T7" fmla="*/ 151 h 151"/>
                <a:gd name="T8" fmla="*/ 272 w 272"/>
                <a:gd name="T9" fmla="*/ 151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51"/>
                <a:gd name="T17" fmla="*/ 272 w 272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4" name="Freeform 66"/>
            <p:cNvSpPr>
              <a:spLocks/>
            </p:cNvSpPr>
            <p:nvPr/>
          </p:nvSpPr>
          <p:spPr bwMode="auto">
            <a:xfrm>
              <a:off x="2424" y="3875"/>
              <a:ext cx="184" cy="92"/>
            </a:xfrm>
            <a:custGeom>
              <a:avLst/>
              <a:gdLst>
                <a:gd name="T0" fmla="*/ 309 w 309"/>
                <a:gd name="T1" fmla="*/ 25 h 109"/>
                <a:gd name="T2" fmla="*/ 306 w 309"/>
                <a:gd name="T3" fmla="*/ 37 h 109"/>
                <a:gd name="T4" fmla="*/ 296 w 309"/>
                <a:gd name="T5" fmla="*/ 46 h 109"/>
                <a:gd name="T6" fmla="*/ 284 w 309"/>
                <a:gd name="T7" fmla="*/ 54 h 109"/>
                <a:gd name="T8" fmla="*/ 267 w 309"/>
                <a:gd name="T9" fmla="*/ 62 h 109"/>
                <a:gd name="T10" fmla="*/ 250 w 309"/>
                <a:gd name="T11" fmla="*/ 68 h 109"/>
                <a:gd name="T12" fmla="*/ 230 w 309"/>
                <a:gd name="T13" fmla="*/ 75 h 109"/>
                <a:gd name="T14" fmla="*/ 208 w 309"/>
                <a:gd name="T15" fmla="*/ 80 h 109"/>
                <a:gd name="T16" fmla="*/ 186 w 309"/>
                <a:gd name="T17" fmla="*/ 85 h 109"/>
                <a:gd name="T18" fmla="*/ 167 w 309"/>
                <a:gd name="T19" fmla="*/ 91 h 109"/>
                <a:gd name="T20" fmla="*/ 147 w 309"/>
                <a:gd name="T21" fmla="*/ 96 h 109"/>
                <a:gd name="T22" fmla="*/ 135 w 309"/>
                <a:gd name="T23" fmla="*/ 99 h 109"/>
                <a:gd name="T24" fmla="*/ 122 w 309"/>
                <a:gd name="T25" fmla="*/ 102 h 109"/>
                <a:gd name="T26" fmla="*/ 110 w 309"/>
                <a:gd name="T27" fmla="*/ 103 h 109"/>
                <a:gd name="T28" fmla="*/ 95 w 309"/>
                <a:gd name="T29" fmla="*/ 105 h 109"/>
                <a:gd name="T30" fmla="*/ 83 w 309"/>
                <a:gd name="T31" fmla="*/ 107 h 109"/>
                <a:gd name="T32" fmla="*/ 69 w 309"/>
                <a:gd name="T33" fmla="*/ 108 h 109"/>
                <a:gd name="T34" fmla="*/ 54 w 309"/>
                <a:gd name="T35" fmla="*/ 108 h 109"/>
                <a:gd name="T36" fmla="*/ 39 w 309"/>
                <a:gd name="T37" fmla="*/ 109 h 109"/>
                <a:gd name="T38" fmla="*/ 24 w 309"/>
                <a:gd name="T39" fmla="*/ 109 h 109"/>
                <a:gd name="T40" fmla="*/ 7 w 309"/>
                <a:gd name="T41" fmla="*/ 108 h 109"/>
                <a:gd name="T42" fmla="*/ 0 w 309"/>
                <a:gd name="T43" fmla="*/ 93 h 109"/>
                <a:gd name="T44" fmla="*/ 5 w 309"/>
                <a:gd name="T45" fmla="*/ 81 h 109"/>
                <a:gd name="T46" fmla="*/ 17 w 309"/>
                <a:gd name="T47" fmla="*/ 71 h 109"/>
                <a:gd name="T48" fmla="*/ 37 w 309"/>
                <a:gd name="T49" fmla="*/ 63 h 109"/>
                <a:gd name="T50" fmla="*/ 64 w 309"/>
                <a:gd name="T51" fmla="*/ 56 h 109"/>
                <a:gd name="T52" fmla="*/ 93 w 309"/>
                <a:gd name="T53" fmla="*/ 51 h 109"/>
                <a:gd name="T54" fmla="*/ 122 w 309"/>
                <a:gd name="T55" fmla="*/ 45 h 109"/>
                <a:gd name="T56" fmla="*/ 152 w 309"/>
                <a:gd name="T57" fmla="*/ 39 h 109"/>
                <a:gd name="T58" fmla="*/ 181 w 309"/>
                <a:gd name="T59" fmla="*/ 33 h 109"/>
                <a:gd name="T60" fmla="*/ 203 w 309"/>
                <a:gd name="T61" fmla="*/ 25 h 109"/>
                <a:gd name="T62" fmla="*/ 216 w 309"/>
                <a:gd name="T63" fmla="*/ 21 h 109"/>
                <a:gd name="T64" fmla="*/ 230 w 309"/>
                <a:gd name="T65" fmla="*/ 16 h 109"/>
                <a:gd name="T66" fmla="*/ 245 w 309"/>
                <a:gd name="T67" fmla="*/ 11 h 109"/>
                <a:gd name="T68" fmla="*/ 257 w 309"/>
                <a:gd name="T69" fmla="*/ 6 h 109"/>
                <a:gd name="T70" fmla="*/ 272 w 309"/>
                <a:gd name="T71" fmla="*/ 3 h 109"/>
                <a:gd name="T72" fmla="*/ 284 w 309"/>
                <a:gd name="T73" fmla="*/ 0 h 109"/>
                <a:gd name="T74" fmla="*/ 294 w 309"/>
                <a:gd name="T75" fmla="*/ 1 h 109"/>
                <a:gd name="T76" fmla="*/ 301 w 309"/>
                <a:gd name="T77" fmla="*/ 6 h 109"/>
                <a:gd name="T78" fmla="*/ 309 w 309"/>
                <a:gd name="T79" fmla="*/ 14 h 109"/>
                <a:gd name="T80" fmla="*/ 309 w 309"/>
                <a:gd name="T81" fmla="*/ 25 h 109"/>
                <a:gd name="T82" fmla="*/ 309 w 309"/>
                <a:gd name="T83" fmla="*/ 25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9"/>
                <a:gd name="T127" fmla="*/ 0 h 109"/>
                <a:gd name="T128" fmla="*/ 309 w 309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5" name="Freeform 67"/>
            <p:cNvSpPr>
              <a:spLocks/>
            </p:cNvSpPr>
            <p:nvPr/>
          </p:nvSpPr>
          <p:spPr bwMode="auto">
            <a:xfrm>
              <a:off x="2433" y="3912"/>
              <a:ext cx="269" cy="148"/>
            </a:xfrm>
            <a:custGeom>
              <a:avLst/>
              <a:gdLst>
                <a:gd name="T0" fmla="*/ 345 w 451"/>
                <a:gd name="T1" fmla="*/ 0 h 176"/>
                <a:gd name="T2" fmla="*/ 355 w 451"/>
                <a:gd name="T3" fmla="*/ 14 h 176"/>
                <a:gd name="T4" fmla="*/ 367 w 451"/>
                <a:gd name="T5" fmla="*/ 27 h 176"/>
                <a:gd name="T6" fmla="*/ 384 w 451"/>
                <a:gd name="T7" fmla="*/ 41 h 176"/>
                <a:gd name="T8" fmla="*/ 404 w 451"/>
                <a:gd name="T9" fmla="*/ 53 h 176"/>
                <a:gd name="T10" fmla="*/ 421 w 451"/>
                <a:gd name="T11" fmla="*/ 66 h 176"/>
                <a:gd name="T12" fmla="*/ 436 w 451"/>
                <a:gd name="T13" fmla="*/ 80 h 176"/>
                <a:gd name="T14" fmla="*/ 446 w 451"/>
                <a:gd name="T15" fmla="*/ 93 h 176"/>
                <a:gd name="T16" fmla="*/ 451 w 451"/>
                <a:gd name="T17" fmla="*/ 107 h 176"/>
                <a:gd name="T18" fmla="*/ 443 w 451"/>
                <a:gd name="T19" fmla="*/ 123 h 176"/>
                <a:gd name="T20" fmla="*/ 426 w 451"/>
                <a:gd name="T21" fmla="*/ 139 h 176"/>
                <a:gd name="T22" fmla="*/ 409 w 451"/>
                <a:gd name="T23" fmla="*/ 148 h 176"/>
                <a:gd name="T24" fmla="*/ 389 w 451"/>
                <a:gd name="T25" fmla="*/ 156 h 176"/>
                <a:gd name="T26" fmla="*/ 370 w 451"/>
                <a:gd name="T27" fmla="*/ 162 h 176"/>
                <a:gd name="T28" fmla="*/ 348 w 451"/>
                <a:gd name="T29" fmla="*/ 168 h 176"/>
                <a:gd name="T30" fmla="*/ 328 w 451"/>
                <a:gd name="T31" fmla="*/ 171 h 176"/>
                <a:gd name="T32" fmla="*/ 306 w 451"/>
                <a:gd name="T33" fmla="*/ 173 h 176"/>
                <a:gd name="T34" fmla="*/ 284 w 451"/>
                <a:gd name="T35" fmla="*/ 176 h 176"/>
                <a:gd name="T36" fmla="*/ 262 w 451"/>
                <a:gd name="T37" fmla="*/ 176 h 176"/>
                <a:gd name="T38" fmla="*/ 240 w 451"/>
                <a:gd name="T39" fmla="*/ 174 h 176"/>
                <a:gd name="T40" fmla="*/ 220 w 451"/>
                <a:gd name="T41" fmla="*/ 171 h 176"/>
                <a:gd name="T42" fmla="*/ 196 w 451"/>
                <a:gd name="T43" fmla="*/ 165 h 176"/>
                <a:gd name="T44" fmla="*/ 171 w 451"/>
                <a:gd name="T45" fmla="*/ 158 h 176"/>
                <a:gd name="T46" fmla="*/ 147 w 451"/>
                <a:gd name="T47" fmla="*/ 152 h 176"/>
                <a:gd name="T48" fmla="*/ 122 w 451"/>
                <a:gd name="T49" fmla="*/ 145 h 176"/>
                <a:gd name="T50" fmla="*/ 98 w 451"/>
                <a:gd name="T51" fmla="*/ 137 h 176"/>
                <a:gd name="T52" fmla="*/ 76 w 451"/>
                <a:gd name="T53" fmla="*/ 128 h 176"/>
                <a:gd name="T54" fmla="*/ 54 w 451"/>
                <a:gd name="T55" fmla="*/ 118 h 176"/>
                <a:gd name="T56" fmla="*/ 34 w 451"/>
                <a:gd name="T57" fmla="*/ 108 h 176"/>
                <a:gd name="T58" fmla="*/ 17 w 451"/>
                <a:gd name="T59" fmla="*/ 98 h 176"/>
                <a:gd name="T60" fmla="*/ 0 w 451"/>
                <a:gd name="T61" fmla="*/ 85 h 176"/>
                <a:gd name="T62" fmla="*/ 41 w 451"/>
                <a:gd name="T63" fmla="*/ 85 h 176"/>
                <a:gd name="T64" fmla="*/ 80 w 451"/>
                <a:gd name="T65" fmla="*/ 81 h 176"/>
                <a:gd name="T66" fmla="*/ 120 w 451"/>
                <a:gd name="T67" fmla="*/ 75 h 176"/>
                <a:gd name="T68" fmla="*/ 154 w 451"/>
                <a:gd name="T69" fmla="*/ 67 h 176"/>
                <a:gd name="T70" fmla="*/ 191 w 451"/>
                <a:gd name="T71" fmla="*/ 57 h 176"/>
                <a:gd name="T72" fmla="*/ 223 w 451"/>
                <a:gd name="T73" fmla="*/ 46 h 176"/>
                <a:gd name="T74" fmla="*/ 257 w 451"/>
                <a:gd name="T75" fmla="*/ 35 h 176"/>
                <a:gd name="T76" fmla="*/ 286 w 451"/>
                <a:gd name="T77" fmla="*/ 22 h 176"/>
                <a:gd name="T78" fmla="*/ 318 w 451"/>
                <a:gd name="T79" fmla="*/ 11 h 176"/>
                <a:gd name="T80" fmla="*/ 345 w 451"/>
                <a:gd name="T81" fmla="*/ 0 h 176"/>
                <a:gd name="T82" fmla="*/ 345 w 45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51"/>
                <a:gd name="T127" fmla="*/ 0 h 176"/>
                <a:gd name="T128" fmla="*/ 451 w 45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grpSp>
          <p:nvGrpSpPr>
            <p:cNvPr id="12346" name="Group 68"/>
            <p:cNvGrpSpPr>
              <a:grpSpLocks/>
            </p:cNvGrpSpPr>
            <p:nvPr/>
          </p:nvGrpSpPr>
          <p:grpSpPr bwMode="auto">
            <a:xfrm rot="-665025">
              <a:off x="2076" y="3534"/>
              <a:ext cx="696" cy="563"/>
              <a:chOff x="1226" y="3481"/>
              <a:chExt cx="1166" cy="666"/>
            </a:xfrm>
          </p:grpSpPr>
          <p:sp>
            <p:nvSpPr>
              <p:cNvPr id="12359" name="Freeform 69"/>
              <p:cNvSpPr>
                <a:spLocks/>
              </p:cNvSpPr>
              <p:nvPr/>
            </p:nvSpPr>
            <p:spPr bwMode="auto">
              <a:xfrm>
                <a:off x="1439" y="3481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92"/>
                  <a:gd name="T109" fmla="*/ 0 h 666"/>
                  <a:gd name="T110" fmla="*/ 892 w 892"/>
                  <a:gd name="T111" fmla="*/ 666 h 6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60" name="Freeform 70"/>
              <p:cNvSpPr>
                <a:spLocks/>
              </p:cNvSpPr>
              <p:nvPr/>
            </p:nvSpPr>
            <p:spPr bwMode="auto">
              <a:xfrm>
                <a:off x="1632" y="3483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60"/>
                  <a:gd name="T124" fmla="*/ 0 h 603"/>
                  <a:gd name="T125" fmla="*/ 760 w 760"/>
                  <a:gd name="T126" fmla="*/ 603 h 60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61" name="Freeform 71"/>
              <p:cNvSpPr>
                <a:spLocks/>
              </p:cNvSpPr>
              <p:nvPr/>
            </p:nvSpPr>
            <p:spPr bwMode="auto">
              <a:xfrm>
                <a:off x="1226" y="3512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18"/>
                  <a:gd name="T130" fmla="*/ 0 h 547"/>
                  <a:gd name="T131" fmla="*/ 818 w 818"/>
                  <a:gd name="T132" fmla="*/ 547 h 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</p:grpSp>
        <p:sp>
          <p:nvSpPr>
            <p:cNvPr id="12347" name="Rectangle 72"/>
            <p:cNvSpPr>
              <a:spLocks noChangeArrowheads="1"/>
            </p:cNvSpPr>
            <p:nvPr/>
          </p:nvSpPr>
          <p:spPr bwMode="auto">
            <a:xfrm>
              <a:off x="1764" y="1530"/>
              <a:ext cx="2587" cy="20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grpSp>
          <p:nvGrpSpPr>
            <p:cNvPr id="12348" name="Group 73"/>
            <p:cNvGrpSpPr>
              <a:grpSpLocks/>
            </p:cNvGrpSpPr>
            <p:nvPr/>
          </p:nvGrpSpPr>
          <p:grpSpPr bwMode="auto">
            <a:xfrm>
              <a:off x="1471" y="1764"/>
              <a:ext cx="3191" cy="446"/>
              <a:chOff x="211" y="1521"/>
              <a:chExt cx="5350" cy="528"/>
            </a:xfrm>
          </p:grpSpPr>
          <p:sp>
            <p:nvSpPr>
              <p:cNvPr id="12351" name="Freeform 74"/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159"/>
                  <a:gd name="T137" fmla="*/ 414 w 414"/>
                  <a:gd name="T138" fmla="*/ 159 h 1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2" name="Freeform 75"/>
              <p:cNvSpPr>
                <a:spLocks/>
              </p:cNvSpPr>
              <p:nvPr/>
            </p:nvSpPr>
            <p:spPr bwMode="auto">
              <a:xfrm>
                <a:off x="235" y="1575"/>
                <a:ext cx="486" cy="153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6"/>
                  <a:gd name="T130" fmla="*/ 0 h 153"/>
                  <a:gd name="T131" fmla="*/ 486 w 486"/>
                  <a:gd name="T132" fmla="*/ 153 h 1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3" name="Freeform 76"/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1"/>
                  <a:gd name="T103" fmla="*/ 0 h 161"/>
                  <a:gd name="T104" fmla="*/ 541 w 541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4" name="Freeform 77"/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3"/>
                  <a:gd name="T127" fmla="*/ 0 h 120"/>
                  <a:gd name="T128" fmla="*/ 573 w 573"/>
                  <a:gd name="T129" fmla="*/ 120 h 1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5" name="Freeform 78"/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63"/>
                  <a:gd name="T130" fmla="*/ 0 h 177"/>
                  <a:gd name="T131" fmla="*/ 563 w 563"/>
                  <a:gd name="T132" fmla="*/ 177 h 1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6" name="Freeform 79"/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54"/>
                  <a:gd name="T106" fmla="*/ 0 h 137"/>
                  <a:gd name="T107" fmla="*/ 554 w 554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7" name="Freeform 80"/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97"/>
                  <a:gd name="T127" fmla="*/ 0 h 127"/>
                  <a:gd name="T128" fmla="*/ 397 w 397"/>
                  <a:gd name="T129" fmla="*/ 127 h 1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8" name="Freeform 81"/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97"/>
                  <a:gd name="T157" fmla="*/ 0 h 132"/>
                  <a:gd name="T158" fmla="*/ 397 w 397"/>
                  <a:gd name="T159" fmla="*/ 132 h 13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</p:grpSp>
        <p:sp>
          <p:nvSpPr>
            <p:cNvPr id="12349" name="Text Box 82"/>
            <p:cNvSpPr txBox="1">
              <a:spLocks noChangeArrowheads="1"/>
            </p:cNvSpPr>
            <p:nvPr/>
          </p:nvSpPr>
          <p:spPr bwMode="auto">
            <a:xfrm>
              <a:off x="1920" y="1608"/>
              <a:ext cx="236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2800" b="1">
                  <a:solidFill>
                    <a:srgbClr val="FF00FF"/>
                  </a:solidFill>
                  <a:latin typeface="Times New Roman" pitchFamily="18" charset="0"/>
                </a:rPr>
                <a:t>ĐÂY CHÍNH LÀ CÂU TRẢ LỜI ĐÚNG. </a:t>
              </a:r>
            </a:p>
          </p:txBody>
        </p:sp>
        <p:sp>
          <p:nvSpPr>
            <p:cNvPr id="82003" name="WordArt 83"/>
            <p:cNvSpPr>
              <a:spLocks noChangeArrowheads="1" noChangeShapeType="1" noTextEdit="1"/>
            </p:cNvSpPr>
            <p:nvPr/>
          </p:nvSpPr>
          <p:spPr bwMode="auto">
            <a:xfrm>
              <a:off x="1872" y="2592"/>
              <a:ext cx="2256" cy="744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chemeClr val="bg1"/>
                      </a:gs>
                      <a:gs pos="50000">
                        <a:srgbClr val="FF00FF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            </a:t>
              </a:r>
            </a:p>
          </p:txBody>
        </p:sp>
      </p:grpSp>
      <p:sp>
        <p:nvSpPr>
          <p:cNvPr id="12293" name="AutoShape 8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61600" y="5715000"/>
            <a:ext cx="711200" cy="509588"/>
          </a:xfrm>
          <a:prstGeom prst="actionButtonBeginning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64101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2844800" y="1371600"/>
            <a:ext cx="6807200" cy="4876800"/>
            <a:chOff x="1344" y="672"/>
            <a:chExt cx="3216" cy="3216"/>
          </a:xfrm>
        </p:grpSpPr>
        <p:pic>
          <p:nvPicPr>
            <p:cNvPr id="13316" name="Picture 5" descr="aSadCl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672"/>
              <a:ext cx="3216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7" name="Text Box 6"/>
            <p:cNvSpPr txBox="1">
              <a:spLocks noChangeArrowheads="1"/>
            </p:cNvSpPr>
            <p:nvPr/>
          </p:nvSpPr>
          <p:spPr bwMode="auto">
            <a:xfrm>
              <a:off x="1608" y="960"/>
              <a:ext cx="1766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0066FF"/>
                  </a:solidFill>
                  <a:latin typeface="Times New Roman" pitchFamily="18" charset="0"/>
                </a:rPr>
                <a:t>CHƯA 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0066FF"/>
                  </a:solidFill>
                  <a:latin typeface="Times New Roman" pitchFamily="18" charset="0"/>
                </a:rPr>
                <a:t>ĐÚNG 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0066FF"/>
                  </a:solidFill>
                  <a:latin typeface="Times New Roman" pitchFamily="18" charset="0"/>
                </a:rPr>
                <a:t>RỒI!</a:t>
              </a:r>
            </a:p>
          </p:txBody>
        </p:sp>
      </p:grpSp>
      <p:sp>
        <p:nvSpPr>
          <p:cNvPr id="13315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61600" y="5715000"/>
            <a:ext cx="711200" cy="509588"/>
          </a:xfrm>
          <a:prstGeom prst="actionButtonBeginning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3118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花卉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-10584"/>
            <a:ext cx="12192000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6"/>
          <p:cNvGrpSpPr>
            <a:grpSpLocks/>
          </p:cNvGrpSpPr>
          <p:nvPr/>
        </p:nvGrpSpPr>
        <p:grpSpPr bwMode="auto">
          <a:xfrm>
            <a:off x="1371601" y="1801285"/>
            <a:ext cx="2199217" cy="2789767"/>
            <a:chOff x="5681" y="3188"/>
            <a:chExt cx="3466" cy="4391"/>
          </a:xfrm>
        </p:grpSpPr>
        <p:cxnSp>
          <p:nvCxnSpPr>
            <p:cNvPr id="4" name="直接连接符 9"/>
            <p:cNvCxnSpPr/>
            <p:nvPr/>
          </p:nvCxnSpPr>
          <p:spPr>
            <a:xfrm>
              <a:off x="5704" y="3195"/>
              <a:ext cx="0" cy="4341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1"/>
            <p:cNvCxnSpPr/>
            <p:nvPr/>
          </p:nvCxnSpPr>
          <p:spPr>
            <a:xfrm flipV="1">
              <a:off x="5681" y="3211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2"/>
            <p:cNvCxnSpPr/>
            <p:nvPr/>
          </p:nvCxnSpPr>
          <p:spPr>
            <a:xfrm flipV="1">
              <a:off x="5681" y="7526"/>
              <a:ext cx="3466" cy="10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3"/>
            <p:cNvCxnSpPr/>
            <p:nvPr/>
          </p:nvCxnSpPr>
          <p:spPr>
            <a:xfrm flipH="1" flipV="1">
              <a:off x="9117" y="3188"/>
              <a:ext cx="7" cy="876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"/>
            <p:cNvCxnSpPr/>
            <p:nvPr/>
          </p:nvCxnSpPr>
          <p:spPr>
            <a:xfrm flipH="1" flipV="1">
              <a:off x="9107" y="6703"/>
              <a:ext cx="10" cy="876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473200" y="2584452"/>
            <a:ext cx="9245600" cy="994833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DotDot"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5900" dirty="0">
                <a:solidFill>
                  <a:srgbClr val="E94B52"/>
                </a:solidFill>
                <a:latin typeface="+mj-lt"/>
                <a:ea typeface="Microsoft YaHei" pitchFamily="34" charset="-122"/>
                <a:cs typeface="Arial" charset="0"/>
              </a:rPr>
              <a:t>GIỜ HỌC KẾT THÚC</a:t>
            </a:r>
          </a:p>
        </p:txBody>
      </p:sp>
      <p:pic>
        <p:nvPicPr>
          <p:cNvPr id="10" name="图片 15" descr="玫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19718"/>
            <a:ext cx="1439333" cy="129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0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44" name="Picture 5" descr="TRFA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0794"/>
            <a:ext cx="1382254" cy="12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58" name="Text Box 42"/>
          <p:cNvSpPr txBox="1">
            <a:spLocks noChangeArrowheads="1"/>
          </p:cNvSpPr>
          <p:nvPr/>
        </p:nvSpPr>
        <p:spPr bwMode="auto">
          <a:xfrm>
            <a:off x="1087854" y="500794"/>
            <a:ext cx="100342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642118" y="4102504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1801974" y="1739543"/>
            <a:ext cx="8069814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</a:rPr>
              <a:t>km</a:t>
            </a:r>
            <a:r>
              <a:rPr lang="en-US" altLang="en-US" sz="5400" b="1" baseline="30000" dirty="0">
                <a:solidFill>
                  <a:srgbClr val="FF0000"/>
                </a:solidFill>
              </a:rPr>
              <a:t>2</a:t>
            </a:r>
            <a:r>
              <a:rPr lang="en-US" altLang="en-US" sz="5400" b="1" dirty="0">
                <a:solidFill>
                  <a:srgbClr val="FF0000"/>
                </a:solidFill>
              </a:rPr>
              <a:t> ,m </a:t>
            </a:r>
            <a:r>
              <a:rPr lang="en-US" altLang="en-US" sz="5400" b="1" baseline="30000" dirty="0">
                <a:solidFill>
                  <a:srgbClr val="FF0000"/>
                </a:solidFill>
              </a:rPr>
              <a:t>2</a:t>
            </a:r>
            <a:r>
              <a:rPr lang="en-US" altLang="en-US" sz="5400" b="1" dirty="0">
                <a:solidFill>
                  <a:srgbClr val="FF0000"/>
                </a:solidFill>
              </a:rPr>
              <a:t> , dm</a:t>
            </a:r>
            <a:r>
              <a:rPr lang="en-US" altLang="en-US" sz="5400" b="1" baseline="30000" dirty="0">
                <a:solidFill>
                  <a:srgbClr val="FF0000"/>
                </a:solidFill>
              </a:rPr>
              <a:t>2</a:t>
            </a:r>
            <a:r>
              <a:rPr lang="en-US" altLang="en-US" sz="6000" b="1" dirty="0">
                <a:solidFill>
                  <a:srgbClr val="FF0000"/>
                </a:solidFill>
              </a:rPr>
              <a:t>, </a:t>
            </a:r>
            <a:r>
              <a:rPr lang="en-US" altLang="en-US" sz="5400" b="1" dirty="0">
                <a:solidFill>
                  <a:srgbClr val="FF0000"/>
                </a:solidFill>
              </a:rPr>
              <a:t>cm</a:t>
            </a:r>
            <a:r>
              <a:rPr lang="en-US" altLang="en-US" sz="5400" b="1" baseline="30000" dirty="0">
                <a:solidFill>
                  <a:srgbClr val="FF0000"/>
                </a:solidFill>
              </a:rPr>
              <a:t>2</a:t>
            </a:r>
            <a:endParaRPr lang="en-US" altLang="en-US" sz="5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508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58" grpId="0"/>
      <p:bldP spid="188458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0300" y="343616"/>
            <a:ext cx="4283651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872179"/>
      </p:ext>
    </p:extLst>
  </p:cSld>
  <p:clrMapOvr>
    <a:masterClrMapping/>
  </p:clrMapOvr>
  <p:transition spd="slow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685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65425" y="787174"/>
            <a:ext cx="7447945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Em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tìm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giải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cứu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sinh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biển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bằng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trả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lời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đúng</a:t>
            </a:r>
            <a:r>
              <a:rPr lang="en-US" altLang="en-US" sz="2400" b="1" dirty="0"/>
              <a:t> 3 </a:t>
            </a:r>
            <a:r>
              <a:rPr lang="en-US" altLang="en-US" sz="2400" b="1" dirty="0" err="1"/>
              <a:t>câu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thần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chú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phù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thủy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độc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ấy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dưới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nhé</a:t>
            </a:r>
            <a:r>
              <a:rPr lang="en-US" alt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06577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94" y="-192532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28" y="99247"/>
            <a:ext cx="961677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203200" y="3006875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5"/>
            <a:ext cx="2873351" cy="118909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124218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5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2316844" y="128122"/>
            <a:ext cx="10276113" cy="80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86355" y="1158901"/>
            <a:ext cx="3032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4000" b="1" dirty="0"/>
          </a:p>
          <a:p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9862982" y="3247477"/>
                <a:ext cx="102735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𝟑𝟎𝟎𝟎𝟎𝟎𝟎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982" y="3247477"/>
                <a:ext cx="1027351" cy="707886"/>
              </a:xfrm>
              <a:prstGeom prst="rect">
                <a:avLst/>
              </a:prstGeom>
              <a:blipFill rotWithShape="1">
                <a:blip r:embed="rId17"/>
                <a:stretch>
                  <a:fillRect r="-1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/>
          <p:cNvSpPr txBox="1"/>
          <p:nvPr/>
        </p:nvSpPr>
        <p:spPr>
          <a:xfrm>
            <a:off x="6788233" y="3219918"/>
            <a:ext cx="1742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865179" y="2949460"/>
                <a:ext cx="1742631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</m:t>
                      </m:r>
                      <m:f>
                        <m:fPr>
                          <m:ctrlPr>
                            <a:rPr lang="vi-VN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79" y="2949460"/>
                <a:ext cx="1742631" cy="1248803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724878" y="3219918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𝟑𝟎𝟎𝟎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78" y="3219918"/>
                <a:ext cx="1742631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6"/>
          <p:cNvGrpSpPr>
            <a:grpSpLocks/>
          </p:cNvGrpSpPr>
          <p:nvPr/>
        </p:nvGrpSpPr>
        <p:grpSpPr bwMode="auto">
          <a:xfrm>
            <a:off x="-212059" y="-164698"/>
            <a:ext cx="3017259" cy="2423203"/>
            <a:chOff x="4536" y="3066"/>
            <a:chExt cx="1212" cy="1318"/>
          </a:xfrm>
        </p:grpSpPr>
        <p:pic>
          <p:nvPicPr>
            <p:cNvPr id="83" name="Picture 7" descr="9OCLOCK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Oval 8" descr="Parchment"/>
            <p:cNvSpPr>
              <a:spLocks noChangeArrowheads="1"/>
            </p:cNvSpPr>
            <p:nvPr/>
          </p:nvSpPr>
          <p:spPr bwMode="auto">
            <a:xfrm>
              <a:off x="4758" y="3300"/>
              <a:ext cx="816" cy="864"/>
            </a:xfrm>
            <a:prstGeom prst="ellipse">
              <a:avLst/>
            </a:prstGeom>
            <a:blipFill dpi="0" rotWithShape="1">
              <a:blip r:embed="rId21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85" name="Oval 9"/>
          <p:cNvSpPr>
            <a:spLocks noChangeArrowheads="1"/>
          </p:cNvSpPr>
          <p:nvPr/>
        </p:nvSpPr>
        <p:spPr bwMode="auto">
          <a:xfrm>
            <a:off x="453719" y="389631"/>
            <a:ext cx="1820447" cy="129550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86" name="AutoShape 10"/>
          <p:cNvSpPr>
            <a:spLocks noChangeArrowheads="1"/>
          </p:cNvSpPr>
          <p:nvPr/>
        </p:nvSpPr>
        <p:spPr bwMode="auto">
          <a:xfrm>
            <a:off x="884868" y="80190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87" name="AutoShape 11"/>
          <p:cNvSpPr>
            <a:spLocks noChangeArrowheads="1"/>
          </p:cNvSpPr>
          <p:nvPr/>
        </p:nvSpPr>
        <p:spPr bwMode="auto">
          <a:xfrm>
            <a:off x="946589" y="797096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88" name="AutoShape 12"/>
          <p:cNvSpPr>
            <a:spLocks noChangeArrowheads="1"/>
          </p:cNvSpPr>
          <p:nvPr/>
        </p:nvSpPr>
        <p:spPr bwMode="auto">
          <a:xfrm>
            <a:off x="946589" y="62917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89" name="AutoShape 13"/>
          <p:cNvSpPr>
            <a:spLocks noChangeArrowheads="1"/>
          </p:cNvSpPr>
          <p:nvPr/>
        </p:nvSpPr>
        <p:spPr bwMode="auto">
          <a:xfrm>
            <a:off x="884868" y="67512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90" name="AutoShape 14"/>
          <p:cNvSpPr>
            <a:spLocks noChangeArrowheads="1"/>
          </p:cNvSpPr>
          <p:nvPr/>
        </p:nvSpPr>
        <p:spPr bwMode="auto">
          <a:xfrm>
            <a:off x="882526" y="265522"/>
            <a:ext cx="1102287" cy="1416010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1" name="AutoShape 20"/>
          <p:cNvSpPr>
            <a:spLocks noChangeArrowheads="1"/>
          </p:cNvSpPr>
          <p:nvPr/>
        </p:nvSpPr>
        <p:spPr bwMode="auto">
          <a:xfrm>
            <a:off x="-113743" y="85540"/>
            <a:ext cx="2877164" cy="1948466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vi-VN" altLang="en-US" sz="3200" b="1" dirty="0">
                <a:solidFill>
                  <a:srgbClr val="FF00FF"/>
                </a:solidFill>
                <a:latin typeface=".VnArialH" pitchFamily="34" charset="0"/>
              </a:rPr>
              <a:t>Hết giờ</a:t>
            </a:r>
            <a:endParaRPr lang="en-US" altLang="en-US" sz="3200" b="1" dirty="0">
              <a:solidFill>
                <a:srgbClr val="FF00FF"/>
              </a:solidFill>
              <a:latin typeface=".VnArialH" pitchFamily="34" charset="0"/>
            </a:endParaRPr>
          </a:p>
        </p:txBody>
      </p:sp>
      <p:sp>
        <p:nvSpPr>
          <p:cNvPr id="77" name="Text Box 33"/>
          <p:cNvSpPr txBox="1">
            <a:spLocks noChangeArrowheads="1"/>
          </p:cNvSpPr>
          <p:nvPr/>
        </p:nvSpPr>
        <p:spPr bwMode="auto">
          <a:xfrm>
            <a:off x="5324475" y="1125681"/>
            <a:ext cx="4133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/>
              <a:t> 3km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 = …..m</a:t>
            </a:r>
            <a:r>
              <a:rPr lang="en-US" altLang="en-US" sz="3200" b="1" baseline="30000" dirty="0"/>
              <a:t>2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695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46" grpId="0"/>
      <p:bldP spid="78" grpId="0"/>
      <p:bldP spid="79" grpId="0"/>
      <p:bldP spid="80" grpId="0"/>
      <p:bldP spid="81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1" grpId="1" animBg="1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5404"/>
            <a:ext cx="966785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ounded Rectangle 20"/>
          <p:cNvSpPr/>
          <p:nvPr/>
        </p:nvSpPr>
        <p:spPr>
          <a:xfrm>
            <a:off x="203200" y="3006875"/>
            <a:ext cx="2641600" cy="12737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5"/>
            <a:ext cx="2873351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599"/>
            <a:ext cx="2765703" cy="12580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5"/>
            <a:ext cx="2743200" cy="12737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TextBox 2"/>
          <p:cNvSpPr txBox="1">
            <a:spLocks noChangeArrowheads="1"/>
          </p:cNvSpPr>
          <p:nvPr/>
        </p:nvSpPr>
        <p:spPr bwMode="auto">
          <a:xfrm>
            <a:off x="2418342" y="173510"/>
            <a:ext cx="10276113" cy="147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9606184" y="3196661"/>
                <a:ext cx="17426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𝟏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  <a:p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184" y="3196661"/>
                <a:ext cx="1742631" cy="132343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685082" y="3175675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𝟔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4000" b="1">
                          <a:solidFill>
                            <a:srgbClr val="002060"/>
                          </a:solidFill>
                          <a:latin typeface="Cambria Math"/>
                        </a:rPr>
                        <m:t>𝟏𝟐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082" y="3175675"/>
                <a:ext cx="1742631" cy="70788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06371" y="3219929"/>
                <a:ext cx="116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   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𝟔𝟏𝟐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371" y="3219929"/>
                <a:ext cx="1168400" cy="707886"/>
              </a:xfrm>
              <a:prstGeom prst="rect">
                <a:avLst/>
              </a:prstGeom>
              <a:blipFill rotWithShape="1">
                <a:blip r:embed="rId18"/>
                <a:stretch>
                  <a:fillRect r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75711" y="3219929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𝟔𝟏𝟐𝟎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11" y="3219929"/>
                <a:ext cx="1742631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"/>
          <p:cNvGrpSpPr>
            <a:grpSpLocks/>
          </p:cNvGrpSpPr>
          <p:nvPr/>
        </p:nvGrpSpPr>
        <p:grpSpPr bwMode="auto">
          <a:xfrm>
            <a:off x="-350520" y="125404"/>
            <a:ext cx="3014125" cy="2552573"/>
            <a:chOff x="4536" y="3066"/>
            <a:chExt cx="1212" cy="1318"/>
          </a:xfrm>
        </p:grpSpPr>
        <p:pic>
          <p:nvPicPr>
            <p:cNvPr id="62" name="Picture 7" descr="9OCLOCK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Oval 8" descr="Parchment"/>
            <p:cNvSpPr>
              <a:spLocks noChangeArrowheads="1"/>
            </p:cNvSpPr>
            <p:nvPr/>
          </p:nvSpPr>
          <p:spPr bwMode="auto">
            <a:xfrm>
              <a:off x="4752" y="3300"/>
              <a:ext cx="816" cy="864"/>
            </a:xfrm>
            <a:prstGeom prst="ellipse">
              <a:avLst/>
            </a:prstGeom>
            <a:blipFill dpi="0" rotWithShape="1">
              <a:blip r:embed="rId21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64" name="Oval 9"/>
          <p:cNvSpPr>
            <a:spLocks noChangeArrowheads="1"/>
          </p:cNvSpPr>
          <p:nvPr/>
        </p:nvSpPr>
        <p:spPr bwMode="auto">
          <a:xfrm>
            <a:off x="253832" y="578591"/>
            <a:ext cx="1757848" cy="1349501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65" name="AutoShape 10"/>
          <p:cNvSpPr>
            <a:spLocks noChangeArrowheads="1"/>
          </p:cNvSpPr>
          <p:nvPr/>
        </p:nvSpPr>
        <p:spPr bwMode="auto">
          <a:xfrm>
            <a:off x="691698" y="1105328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66" name="AutoShape 11"/>
          <p:cNvSpPr>
            <a:spLocks noChangeArrowheads="1"/>
          </p:cNvSpPr>
          <p:nvPr/>
        </p:nvSpPr>
        <p:spPr bwMode="auto">
          <a:xfrm>
            <a:off x="661979" y="963360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67" name="AutoShape 12"/>
          <p:cNvSpPr>
            <a:spLocks noChangeArrowheads="1"/>
          </p:cNvSpPr>
          <p:nvPr/>
        </p:nvSpPr>
        <p:spPr bwMode="auto">
          <a:xfrm>
            <a:off x="661979" y="932881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68" name="AutoShape 13"/>
          <p:cNvSpPr>
            <a:spLocks noChangeArrowheads="1"/>
          </p:cNvSpPr>
          <p:nvPr/>
        </p:nvSpPr>
        <p:spPr bwMode="auto">
          <a:xfrm>
            <a:off x="554538" y="908799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69" name="AutoShape 14"/>
          <p:cNvSpPr>
            <a:spLocks noChangeArrowheads="1"/>
          </p:cNvSpPr>
          <p:nvPr/>
        </p:nvSpPr>
        <p:spPr bwMode="auto">
          <a:xfrm>
            <a:off x="596826" y="939885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0" name="AutoShape 20"/>
          <p:cNvSpPr>
            <a:spLocks noChangeArrowheads="1"/>
          </p:cNvSpPr>
          <p:nvPr/>
        </p:nvSpPr>
        <p:spPr bwMode="auto">
          <a:xfrm>
            <a:off x="-273177" y="423064"/>
            <a:ext cx="2948968" cy="207057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vi-VN" altLang="en-US" sz="3200" b="1" dirty="0">
                <a:solidFill>
                  <a:srgbClr val="FF00FF"/>
                </a:solidFill>
                <a:latin typeface=".VnArialH" pitchFamily="34" charset="0"/>
              </a:rPr>
              <a:t>Hết giờ</a:t>
            </a:r>
            <a:endParaRPr lang="en-US" altLang="en-US" sz="3200" b="1" dirty="0">
              <a:solidFill>
                <a:srgbClr val="FF00FF"/>
              </a:solidFill>
              <a:latin typeface=".VnArialH" pitchFamily="34" charset="0"/>
            </a:endParaRPr>
          </a:p>
        </p:txBody>
      </p:sp>
      <p:sp>
        <p:nvSpPr>
          <p:cNvPr id="55" name="Text Box 35"/>
          <p:cNvSpPr txBox="1">
            <a:spLocks noChangeArrowheads="1"/>
          </p:cNvSpPr>
          <p:nvPr/>
        </p:nvSpPr>
        <p:spPr bwMode="auto">
          <a:xfrm>
            <a:off x="4006933" y="1470847"/>
            <a:ext cx="525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/>
              <a:t>6m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12dm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 = …..dm</a:t>
            </a:r>
            <a:r>
              <a:rPr lang="en-US" altLang="en-US" sz="3200" b="1" baseline="30000" dirty="0"/>
              <a:t>2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303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6" grpId="0"/>
      <p:bldP spid="57" grpId="0"/>
      <p:bldP spid="58" grpId="0"/>
      <p:bldP spid="59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96" y="-286512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5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2992119"/>
            <a:ext cx="2765703" cy="12421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5"/>
            <a:ext cx="2873351" cy="116022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599"/>
            <a:ext cx="2743200" cy="11733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57" y="76200"/>
            <a:ext cx="9602343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2589657" y="0"/>
            <a:ext cx="10276113" cy="147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091522" y="3150495"/>
                <a:ext cx="12015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51</a:t>
                </a:r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522" y="3150495"/>
                <a:ext cx="1201578" cy="707886"/>
              </a:xfrm>
              <a:prstGeom prst="rect">
                <a:avLst/>
              </a:prstGeom>
              <a:blipFill rotWithShape="1">
                <a:blip r:embed="rId14"/>
                <a:stretch>
                  <a:fillRect l="-8629"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831017" y="3255339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en-US" sz="4000" i="1" smtClean="0">
                        <a:solidFill>
                          <a:srgbClr val="FF0000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1000</a:t>
                </a:r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17" y="3255339"/>
                <a:ext cx="1742631" cy="707886"/>
              </a:xfrm>
              <a:prstGeom prst="rect">
                <a:avLst/>
              </a:prstGeom>
              <a:blipFill rotWithShape="1">
                <a:blip r:embed="rId15"/>
                <a:stretch>
                  <a:fillRect t="-14655" r="-4196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324125" y="3147383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5100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125" y="3147383"/>
                <a:ext cx="1742631" cy="70788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9782409" y="3150495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5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10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409" y="3150495"/>
                <a:ext cx="1742631" cy="70788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6"/>
          <p:cNvGrpSpPr>
            <a:grpSpLocks/>
          </p:cNvGrpSpPr>
          <p:nvPr/>
        </p:nvGrpSpPr>
        <p:grpSpPr bwMode="auto">
          <a:xfrm>
            <a:off x="-258856" y="-255504"/>
            <a:ext cx="3345347" cy="2511756"/>
            <a:chOff x="4536" y="3066"/>
            <a:chExt cx="1212" cy="1318"/>
          </a:xfrm>
        </p:grpSpPr>
        <p:pic>
          <p:nvPicPr>
            <p:cNvPr id="59" name="Picture 7" descr="9OCLOCK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Oval 8" descr="Parchment"/>
            <p:cNvSpPr>
              <a:spLocks noChangeArrowheads="1"/>
            </p:cNvSpPr>
            <p:nvPr/>
          </p:nvSpPr>
          <p:spPr bwMode="auto">
            <a:xfrm>
              <a:off x="4752" y="3300"/>
              <a:ext cx="816" cy="864"/>
            </a:xfrm>
            <a:prstGeom prst="ellipse">
              <a:avLst/>
            </a:prstGeom>
            <a:blipFill dpi="0" rotWithShape="1">
              <a:blip r:embed="rId19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61" name="Oval 9"/>
          <p:cNvSpPr>
            <a:spLocks noChangeArrowheads="1"/>
          </p:cNvSpPr>
          <p:nvPr/>
        </p:nvSpPr>
        <p:spPr bwMode="auto">
          <a:xfrm>
            <a:off x="330256" y="179890"/>
            <a:ext cx="2119822" cy="155507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62" name="AutoShape 10"/>
          <p:cNvSpPr>
            <a:spLocks noChangeArrowheads="1"/>
          </p:cNvSpPr>
          <p:nvPr/>
        </p:nvSpPr>
        <p:spPr bwMode="auto">
          <a:xfrm>
            <a:off x="1027202" y="531203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63" name="AutoShape 11"/>
          <p:cNvSpPr>
            <a:spLocks noChangeArrowheads="1"/>
          </p:cNvSpPr>
          <p:nvPr/>
        </p:nvSpPr>
        <p:spPr bwMode="auto">
          <a:xfrm>
            <a:off x="1088923" y="526395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64" name="AutoShape 12"/>
          <p:cNvSpPr>
            <a:spLocks noChangeArrowheads="1"/>
          </p:cNvSpPr>
          <p:nvPr/>
        </p:nvSpPr>
        <p:spPr bwMode="auto">
          <a:xfrm>
            <a:off x="1088923" y="526396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65" name="AutoShape 13"/>
          <p:cNvSpPr>
            <a:spLocks noChangeArrowheads="1"/>
          </p:cNvSpPr>
          <p:nvPr/>
        </p:nvSpPr>
        <p:spPr bwMode="auto">
          <a:xfrm>
            <a:off x="1027202" y="548034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66" name="AutoShape 14"/>
          <p:cNvSpPr>
            <a:spLocks noChangeArrowheads="1"/>
          </p:cNvSpPr>
          <p:nvPr/>
        </p:nvSpPr>
        <p:spPr bwMode="auto">
          <a:xfrm>
            <a:off x="997258" y="475309"/>
            <a:ext cx="1208961" cy="1143189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7" name="AutoShape 20"/>
          <p:cNvSpPr>
            <a:spLocks noChangeArrowheads="1"/>
          </p:cNvSpPr>
          <p:nvPr/>
        </p:nvSpPr>
        <p:spPr bwMode="auto">
          <a:xfrm>
            <a:off x="-94419" y="-74334"/>
            <a:ext cx="3179735" cy="2103929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vi-VN" altLang="en-US" sz="3200" b="1" dirty="0">
                <a:solidFill>
                  <a:srgbClr val="FF00FF"/>
                </a:solidFill>
                <a:latin typeface=".VnArialH" pitchFamily="34" charset="0"/>
              </a:rPr>
              <a:t>Hết giờ</a:t>
            </a:r>
            <a:endParaRPr lang="en-US" altLang="en-US" sz="3200" b="1" dirty="0">
              <a:solidFill>
                <a:srgbClr val="FF00FF"/>
              </a:solidFill>
              <a:latin typeface=".VnArialH" pitchFamily="34" charset="0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3869055" y="1345517"/>
            <a:ext cx="6038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/>
              <a:t>510000cm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 = ….m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26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112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4" grpId="0"/>
      <p:bldP spid="55" grpId="0"/>
      <p:bldP spid="56" grpId="0"/>
      <p:bldP spid="57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7" grpId="1" animBg="1"/>
      <p:bldP spid="6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625</Words>
  <Application>Microsoft Office PowerPoint</Application>
  <PresentationFormat>Widescreen</PresentationFormat>
  <Paragraphs>164</Paragraphs>
  <Slides>25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.VnArialH</vt:lpstr>
      <vt:lpstr>.VnCentury Schoolbook</vt:lpstr>
      <vt:lpstr>.VnTime</vt:lpstr>
      <vt:lpstr>Arial</vt:lpstr>
      <vt:lpstr>Calibri</vt:lpstr>
      <vt:lpstr>Calibri Light</vt:lpstr>
      <vt:lpstr>Cambria Math</vt:lpstr>
      <vt:lpstr>Times New Roman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Thủy Phạm</cp:lastModifiedBy>
  <cp:revision>146</cp:revision>
  <dcterms:created xsi:type="dcterms:W3CDTF">2018-01-15T17:30:40Z</dcterms:created>
  <dcterms:modified xsi:type="dcterms:W3CDTF">2022-10-01T15:16:58Z</dcterms:modified>
</cp:coreProperties>
</file>