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63" r:id="rId5"/>
    <p:sldId id="283" r:id="rId6"/>
    <p:sldId id="274" r:id="rId7"/>
    <p:sldId id="262" r:id="rId8"/>
    <p:sldId id="279" r:id="rId9"/>
    <p:sldId id="285" r:id="rId10"/>
    <p:sldId id="286" r:id="rId11"/>
    <p:sldId id="282" r:id="rId12"/>
    <p:sldId id="266" r:id="rId13"/>
    <p:sldId id="257" r:id="rId14"/>
    <p:sldId id="287" r:id="rId15"/>
    <p:sldId id="271" r:id="rId16"/>
    <p:sldId id="27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78B"/>
    <a:srgbClr val="1BC0E7"/>
    <a:srgbClr val="BC637C"/>
    <a:srgbClr val="4A757F"/>
    <a:srgbClr val="609BA1"/>
    <a:srgbClr val="766D6B"/>
    <a:srgbClr val="AE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 autoAdjust="0"/>
    <p:restoredTop sz="92857" autoAdjust="0"/>
  </p:normalViewPr>
  <p:slideViewPr>
    <p:cSldViewPr snapToGrid="0">
      <p:cViewPr varScale="1">
        <p:scale>
          <a:sx n="57" d="100"/>
          <a:sy n="57" d="100"/>
        </p:scale>
        <p:origin x="24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9421-B439-491F-B032-66975F8039A5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9D3A-CE92-49B1-88DB-77195FDE12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4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5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1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96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46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1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6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17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9D3A-CE92-49B1-88DB-77195FDE12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6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4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20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9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14090" y="64831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1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01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89F291-1B9B-4D86-8DB7-90C38C97E3EA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7DC25-4E81-4EB3-B856-4FF9EB2466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7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0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4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0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jp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gif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28.gif"/><Relationship Id="rId10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18" Type="http://schemas.microsoft.com/office/2007/relationships/hdphoto" Target="../media/hdphoto6.wdp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31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36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17" Type="http://schemas.microsoft.com/office/2007/relationships/hdphoto" Target="../media/hdphoto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19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76" y="1225447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1" y="3037483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9488" y="524567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05" y="640386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9" y="6040698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9" y="326399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341" y="5616065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967804" y="3994800"/>
            <a:ext cx="712246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+mn-lt"/>
              </a:rPr>
              <a:t>ÔN TẬP VỀ GIẢI TOÁN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73" y="1212584"/>
            <a:ext cx="187379" cy="305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23474" y="2052005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9278B"/>
                </a:solidFill>
                <a:latin typeface="Ravie" pitchFamily="82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F9278B"/>
              </a:solidFill>
              <a:latin typeface="Ravie" pitchFamily="82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39" y="1938099"/>
            <a:ext cx="3707987" cy="4908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72" y="4667931"/>
            <a:ext cx="1122628" cy="1122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76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6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" presetClass="entr" presetSubtype="2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2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3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6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7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云形标注 1"/>
          <p:cNvSpPr/>
          <p:nvPr/>
        </p:nvSpPr>
        <p:spPr>
          <a:xfrm flipH="1">
            <a:off x="5674002" y="726662"/>
            <a:ext cx="6522090" cy="4002525"/>
          </a:xfrm>
          <a:prstGeom prst="cloudCallout">
            <a:avLst>
              <a:gd name="adj1" fmla="val 27483"/>
              <a:gd name="adj2" fmla="val 65156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1353637" y="4426037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5565661" y="559625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83" y="-26937"/>
            <a:ext cx="2668298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46" y="5692096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79220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608330" y="60974"/>
            <a:ext cx="2658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60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60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endParaRPr lang="en-US" altLang="zh-CN" sz="6000" b="1" spc="-300" dirty="0">
              <a:solidFill>
                <a:srgbClr val="F927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4467" y="36415"/>
            <a:ext cx="629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-300" dirty="0">
                <a:solidFill>
                  <a:srgbClr val="BC637C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0" y="999551"/>
            <a:ext cx="6358890" cy="3878839"/>
          </a:xfrm>
          <a:prstGeom prst="cloudCallout">
            <a:avLst>
              <a:gd name="adj1" fmla="val 43328"/>
              <a:gd name="adj2" fmla="val 5924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119082" y="4533875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1" y="3946318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5712" y="176540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1" name="文本框 18"/>
          <p:cNvSpPr txBox="1"/>
          <p:nvPr/>
        </p:nvSpPr>
        <p:spPr>
          <a:xfrm>
            <a:off x="352512" y="2288688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352512" y="2811971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352512" y="3360655"/>
            <a:ext cx="5820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              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+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	       	</a:t>
            </a:r>
          </a:p>
        </p:txBody>
      </p:sp>
      <p:sp>
        <p:nvSpPr>
          <p:cNvPr id="25" name="文本框 18"/>
          <p:cNvSpPr txBox="1"/>
          <p:nvPr/>
        </p:nvSpPr>
        <p:spPr>
          <a:xfrm>
            <a:off x="7020012" y="159269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6375902" y="2242804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6816455" y="2936332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+ </a:t>
            </a:r>
            <a:r>
              <a:rPr lang="en-US" altLang="zh-C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92" y="3920729"/>
            <a:ext cx="2373419" cy="29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5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508" y="3572091"/>
            <a:ext cx="2669044" cy="28316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07" y="219754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78" y="2359881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502" y="342730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5" y="293303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82" y="2120667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16" y="6242887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20" y="5879718"/>
            <a:ext cx="1003998" cy="5484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09" y="852683"/>
            <a:ext cx="2668298" cy="15071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40" y="921861"/>
            <a:ext cx="3696861" cy="297870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913878" y="1693917"/>
            <a:ext cx="32143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200" b="1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Vận</a:t>
            </a:r>
            <a:r>
              <a:rPr lang="en-US" altLang="zh-CN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200" b="1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dụng</a:t>
            </a:r>
            <a:endParaRPr lang="en-US" altLang="zh-CN" sz="6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42571" y="4244202"/>
            <a:ext cx="3611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Mình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vận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dụng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kiến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thức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vừa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để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làm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sau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đây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nha</a:t>
            </a:r>
            <a:r>
              <a:rPr lang="en-US" altLang="zh-CN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61157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3" grpId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10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50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3" grpId="1"/>
          <p:bldP spid="2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931608"/>
            <a:ext cx="1839383" cy="12161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583112" y="-3252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-229255"/>
            <a:ext cx="2355661" cy="13306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44" y="1969431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20" y="1714164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720" y="2147729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18" y="1335889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73" y="415930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1656" y="136517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23" y="1647975"/>
            <a:ext cx="228177" cy="361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18"/>
              <p:cNvSpPr txBox="1"/>
              <p:nvPr/>
            </p:nvSpPr>
            <p:spPr>
              <a:xfrm>
                <a:off x="3474098" y="174437"/>
                <a:ext cx="5820190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a)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Tổng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đó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là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80.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nhất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bằng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𝟕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1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Tìm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đó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</a:t>
                </a:r>
                <a:endParaRPr lang="en-US" altLang="zh-CN" sz="1400" b="1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1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098" y="174437"/>
                <a:ext cx="5820190" cy="1170641"/>
              </a:xfrm>
              <a:prstGeom prst="rect">
                <a:avLst/>
              </a:prstGeom>
              <a:blipFill rotWithShape="1">
                <a:blip r:embed="rId9"/>
                <a:stretch>
                  <a:fillRect l="-2199" t="-5208" r="-366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8"/>
              <p:cNvSpPr txBox="1"/>
              <p:nvPr/>
            </p:nvSpPr>
            <p:spPr>
              <a:xfrm>
                <a:off x="3443057" y="1119587"/>
                <a:ext cx="5820190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b)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Hiệu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là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55.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nhất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bằng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1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Tìm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đó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</a:t>
                </a:r>
                <a:endParaRPr lang="en-US" altLang="zh-CN" sz="1400" b="1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057" y="1119587"/>
                <a:ext cx="5820190" cy="1170641"/>
              </a:xfrm>
              <a:prstGeom prst="rect">
                <a:avLst/>
              </a:prstGeom>
              <a:blipFill rotWithShape="1">
                <a:blip r:embed="rId10"/>
                <a:stretch>
                  <a:fillRect l="-2199" t="-52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37"/>
          <p:cNvSpPr txBox="1"/>
          <p:nvPr/>
        </p:nvSpPr>
        <p:spPr>
          <a:xfrm>
            <a:off x="1759643" y="7004"/>
            <a:ext cx="453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8323" y="34352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7 + 9 = 16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(80 : 16) × 7 = 35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80 – 35 = 45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45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7023" y="225784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9758" y="2740527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4387113" y="2845059"/>
            <a:ext cx="5163669" cy="212949"/>
            <a:chOff x="4598865" y="2763264"/>
            <a:chExt cx="5163669" cy="212949"/>
          </a:xfrm>
        </p:grpSpPr>
        <p:grpSp>
          <p:nvGrpSpPr>
            <p:cNvPr id="56" name="Group 55"/>
            <p:cNvGrpSpPr/>
            <p:nvPr/>
          </p:nvGrpSpPr>
          <p:grpSpPr>
            <a:xfrm>
              <a:off x="4598865" y="2778035"/>
              <a:ext cx="573741" cy="198178"/>
              <a:chOff x="5477435" y="2580805"/>
              <a:chExt cx="573741" cy="19817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172606" y="2773889"/>
              <a:ext cx="573741" cy="198178"/>
              <a:chOff x="5477435" y="2580805"/>
              <a:chExt cx="573741" cy="1981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5746347" y="2773422"/>
              <a:ext cx="573741" cy="198178"/>
              <a:chOff x="5477435" y="2580805"/>
              <a:chExt cx="573741" cy="19817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320088" y="2774562"/>
              <a:ext cx="573741" cy="198178"/>
              <a:chOff x="5477435" y="2580805"/>
              <a:chExt cx="573741" cy="19817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893829" y="2774095"/>
              <a:ext cx="573741" cy="198178"/>
              <a:chOff x="5477435" y="2580805"/>
              <a:chExt cx="573741" cy="19817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67570" y="2771556"/>
              <a:ext cx="573741" cy="198178"/>
              <a:chOff x="5477435" y="2580805"/>
              <a:chExt cx="573741" cy="19817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8041311" y="2772696"/>
              <a:ext cx="573741" cy="198178"/>
              <a:chOff x="5477435" y="2580805"/>
              <a:chExt cx="573741" cy="19817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8615052" y="2763264"/>
              <a:ext cx="573741" cy="198178"/>
              <a:chOff x="5477435" y="2580805"/>
              <a:chExt cx="573741" cy="19817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9188793" y="2764404"/>
              <a:ext cx="573741" cy="198178"/>
              <a:chOff x="5477435" y="2580805"/>
              <a:chExt cx="573741" cy="19817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>
            <a:off x="4387114" y="2394423"/>
            <a:ext cx="4016187" cy="204657"/>
            <a:chOff x="4598864" y="3184773"/>
            <a:chExt cx="4016187" cy="204657"/>
          </a:xfrm>
        </p:grpSpPr>
        <p:grpSp>
          <p:nvGrpSpPr>
            <p:cNvPr id="89" name="Group 88"/>
            <p:cNvGrpSpPr/>
            <p:nvPr/>
          </p:nvGrpSpPr>
          <p:grpSpPr>
            <a:xfrm>
              <a:off x="4598864" y="3191252"/>
              <a:ext cx="573741" cy="198178"/>
              <a:chOff x="5477435" y="2580805"/>
              <a:chExt cx="573741" cy="19817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5172605" y="3187106"/>
              <a:ext cx="573741" cy="198178"/>
              <a:chOff x="5477435" y="2580805"/>
              <a:chExt cx="573741" cy="19817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5746346" y="3186639"/>
              <a:ext cx="573741" cy="198178"/>
              <a:chOff x="5477435" y="2580805"/>
              <a:chExt cx="573741" cy="19817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6320087" y="3187779"/>
              <a:ext cx="573741" cy="198178"/>
              <a:chOff x="5477435" y="2580805"/>
              <a:chExt cx="573741" cy="19817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6893828" y="3187312"/>
              <a:ext cx="573741" cy="198178"/>
              <a:chOff x="5477435" y="2580805"/>
              <a:chExt cx="573741" cy="198178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7467569" y="3184773"/>
              <a:ext cx="573741" cy="198178"/>
              <a:chOff x="5477435" y="2580805"/>
              <a:chExt cx="573741" cy="198178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8041310" y="3185913"/>
              <a:ext cx="573741" cy="198178"/>
              <a:chOff x="5477435" y="2580805"/>
              <a:chExt cx="573741" cy="19817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Right Brace 118"/>
          <p:cNvSpPr/>
          <p:nvPr/>
        </p:nvSpPr>
        <p:spPr>
          <a:xfrm>
            <a:off x="9826772" y="2202770"/>
            <a:ext cx="145390" cy="855238"/>
          </a:xfrm>
          <a:prstGeom prst="rightBrace">
            <a:avLst>
              <a:gd name="adj1" fmla="val 6477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0063934" y="238842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6740619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2" grpId="1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2" grpId="1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931608"/>
            <a:ext cx="1839383" cy="12161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583112" y="-3252"/>
            <a:ext cx="2237876" cy="1503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-229255"/>
            <a:ext cx="2355661" cy="13306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44" y="1969431"/>
            <a:ext cx="286557" cy="466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20" y="1714164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720" y="2147729"/>
            <a:ext cx="214291" cy="3489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18" y="1335889"/>
            <a:ext cx="330065" cy="5232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73" y="4159307"/>
            <a:ext cx="286422" cy="4664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1656" y="1365175"/>
            <a:ext cx="214291" cy="3489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423" y="1647975"/>
            <a:ext cx="228177" cy="361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18"/>
              <p:cNvSpPr txBox="1"/>
              <p:nvPr/>
            </p:nvSpPr>
            <p:spPr>
              <a:xfrm>
                <a:off x="3485113" y="329166"/>
                <a:ext cx="5820190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b)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Hiệu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của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là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55.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nhất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bằng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𝟗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  <a:sym typeface="+mn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1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thứ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Tìm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hai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số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 </a:t>
                </a:r>
                <a:r>
                  <a:rPr lang="en-US" altLang="zh-CN" sz="2800" b="1" dirty="0" err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đó</a:t>
                </a:r>
                <a:r>
                  <a:rPr lang="en-US" altLang="zh-CN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+mn-lt"/>
                  </a:rPr>
                  <a:t>.</a:t>
                </a:r>
                <a:endParaRPr lang="en-US" altLang="zh-CN" sz="1400" b="1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mc:Choice>
        <mc:Fallback xmlns="">
          <p:sp>
            <p:nvSpPr>
              <p:cNvPr id="22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13" y="329166"/>
                <a:ext cx="5820190" cy="1170641"/>
              </a:xfrm>
              <a:prstGeom prst="rect">
                <a:avLst/>
              </a:prstGeom>
              <a:blipFill rotWithShape="1">
                <a:blip r:embed="rId9"/>
                <a:stretch>
                  <a:fillRect l="-2201" t="-52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37"/>
          <p:cNvSpPr txBox="1"/>
          <p:nvPr/>
        </p:nvSpPr>
        <p:spPr>
          <a:xfrm>
            <a:off x="1759643" y="7004"/>
            <a:ext cx="453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>
                <a:solidFill>
                  <a:srgbClr val="BC637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58323" y="343524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9 – 4 = 5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(55 : 5) × 9 = 99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là: 99 – 55 = 44</a:t>
            </a:r>
          </a:p>
          <a:p>
            <a:pPr algn="ctr">
              <a:lnSpc>
                <a:spcPct val="150000"/>
              </a:lnSpc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99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44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27023" y="225784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9758" y="2740527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: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4387115" y="2358809"/>
            <a:ext cx="5163669" cy="212949"/>
            <a:chOff x="4598865" y="2763264"/>
            <a:chExt cx="5163669" cy="212949"/>
          </a:xfrm>
        </p:grpSpPr>
        <p:grpSp>
          <p:nvGrpSpPr>
            <p:cNvPr id="56" name="Group 55"/>
            <p:cNvGrpSpPr/>
            <p:nvPr/>
          </p:nvGrpSpPr>
          <p:grpSpPr>
            <a:xfrm>
              <a:off x="4598865" y="2778035"/>
              <a:ext cx="573741" cy="198178"/>
              <a:chOff x="5477435" y="2580805"/>
              <a:chExt cx="573741" cy="19817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172606" y="2773889"/>
              <a:ext cx="573741" cy="198178"/>
              <a:chOff x="5477435" y="2580805"/>
              <a:chExt cx="573741" cy="1981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5746347" y="2773422"/>
              <a:ext cx="573741" cy="198178"/>
              <a:chOff x="5477435" y="2580805"/>
              <a:chExt cx="573741" cy="19817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6320088" y="2774562"/>
              <a:ext cx="573741" cy="198178"/>
              <a:chOff x="5477435" y="2580805"/>
              <a:chExt cx="573741" cy="19817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6893829" y="2774095"/>
              <a:ext cx="573741" cy="198178"/>
              <a:chOff x="5477435" y="2580805"/>
              <a:chExt cx="573741" cy="19817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67570" y="2771556"/>
              <a:ext cx="573741" cy="198178"/>
              <a:chOff x="5477435" y="2580805"/>
              <a:chExt cx="573741" cy="19817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8041311" y="2772696"/>
              <a:ext cx="573741" cy="198178"/>
              <a:chOff x="5477435" y="2580805"/>
              <a:chExt cx="573741" cy="19817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8615052" y="2763264"/>
              <a:ext cx="573741" cy="198178"/>
              <a:chOff x="5477435" y="2580805"/>
              <a:chExt cx="573741" cy="19817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9188793" y="2764404"/>
              <a:ext cx="573741" cy="198178"/>
              <a:chOff x="5477435" y="2580805"/>
              <a:chExt cx="573741" cy="19817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4387114" y="2861696"/>
            <a:ext cx="2294964" cy="202791"/>
            <a:chOff x="4387114" y="2861696"/>
            <a:chExt cx="2294964" cy="202791"/>
          </a:xfrm>
        </p:grpSpPr>
        <p:grpSp>
          <p:nvGrpSpPr>
            <p:cNvPr id="89" name="Group 88"/>
            <p:cNvGrpSpPr/>
            <p:nvPr/>
          </p:nvGrpSpPr>
          <p:grpSpPr>
            <a:xfrm>
              <a:off x="4387114" y="2866309"/>
              <a:ext cx="573741" cy="198178"/>
              <a:chOff x="5477435" y="2580805"/>
              <a:chExt cx="573741" cy="19817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4960855" y="2862163"/>
              <a:ext cx="573741" cy="198178"/>
              <a:chOff x="5477435" y="2580805"/>
              <a:chExt cx="573741" cy="19817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5534596" y="2861696"/>
              <a:ext cx="573741" cy="198178"/>
              <a:chOff x="5477435" y="2580805"/>
              <a:chExt cx="573741" cy="19817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6108337" y="2862836"/>
              <a:ext cx="573741" cy="198178"/>
              <a:chOff x="5477435" y="2580805"/>
              <a:chExt cx="573741" cy="19817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5477435" y="2680447"/>
                <a:ext cx="57374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477435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051176" y="2580805"/>
                <a:ext cx="0" cy="1981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Right Brace 118"/>
          <p:cNvSpPr/>
          <p:nvPr/>
        </p:nvSpPr>
        <p:spPr>
          <a:xfrm rot="5400000">
            <a:off x="8016054" y="1209209"/>
            <a:ext cx="193828" cy="2861778"/>
          </a:xfrm>
          <a:prstGeom prst="rightBrace">
            <a:avLst>
              <a:gd name="adj1" fmla="val 6477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896767" y="2866309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614974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6" grpId="0"/>
          <p:bldP spid="49" grpId="0"/>
          <p:bldP spid="50" grpId="0"/>
          <p:bldP spid="119" grpId="0" animBg="1"/>
          <p:bldP spid="1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48" y="3052158"/>
            <a:ext cx="2994722" cy="3964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74" y="235789"/>
            <a:ext cx="2279637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5" y="5623437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97" y="3554034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68" y="2341563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76" y="1849720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88" y="6502221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2" y="6139052"/>
            <a:ext cx="1003998" cy="5484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12651"/>
            <a:ext cx="2835378" cy="45338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2" y="434681"/>
            <a:ext cx="5022990" cy="305215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008501" y="1239988"/>
            <a:ext cx="4322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Muốn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giải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làm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b="1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31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50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1" y="2252310"/>
            <a:ext cx="3306802" cy="26644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014" y="-1931469"/>
            <a:ext cx="4637275" cy="26337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" y="645854"/>
            <a:ext cx="2668298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2" y="1889668"/>
            <a:ext cx="3803565" cy="5035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70" y="2238890"/>
            <a:ext cx="444444" cy="7238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42" y="4098417"/>
            <a:ext cx="1166622" cy="77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0" y="2841850"/>
            <a:ext cx="356446" cy="5650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6" y="2385293"/>
            <a:ext cx="286557" cy="4666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46" y="-106651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4" y="3980000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" y="345472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50" y="760109"/>
            <a:ext cx="286557" cy="4666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2628" y="5039841"/>
            <a:ext cx="338788" cy="5517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08" y="6226346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12" y="5863177"/>
            <a:ext cx="1003998" cy="548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225" y="-611414"/>
            <a:ext cx="3079632" cy="17491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44" y="1186115"/>
            <a:ext cx="356446" cy="56509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632" y="4600388"/>
            <a:ext cx="214291" cy="3489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9" y="876061"/>
            <a:ext cx="330065" cy="5232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" y="333611"/>
            <a:ext cx="286422" cy="46645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64" y="430901"/>
            <a:ext cx="2668298" cy="15071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64" y="556909"/>
            <a:ext cx="286557" cy="466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35" y="1394106"/>
            <a:ext cx="286557" cy="4666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20" y="233339"/>
            <a:ext cx="214291" cy="3489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6" y="-106651"/>
            <a:ext cx="286422" cy="46645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79" y="2375171"/>
            <a:ext cx="286557" cy="46667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022" y="2084544"/>
            <a:ext cx="228177" cy="3617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8" y="2252310"/>
            <a:ext cx="187379" cy="30516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703920" y="2681815"/>
            <a:ext cx="1851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  <a:sym typeface="+mn-lt"/>
              </a:rPr>
              <a:t>Bye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40065" y="2770714"/>
            <a:ext cx="2321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B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Y</a:t>
            </a:r>
            <a:r>
              <a:rPr lang="en-US" altLang="zh-CN" sz="9600" b="1" spc="-300" dirty="0">
                <a:solidFill>
                  <a:srgbClr val="609BA1"/>
                </a:solidFill>
                <a:latin typeface="+mn-ea"/>
                <a:cs typeface="+mn-ea"/>
                <a:sym typeface="+mn-lt"/>
              </a:rPr>
              <a:t>E</a:t>
            </a:r>
            <a:r>
              <a:rPr lang="en-US" altLang="zh-CN" sz="9600" b="1" spc="-300" dirty="0">
                <a:solidFill>
                  <a:srgbClr val="BC637C"/>
                </a:solidFill>
                <a:latin typeface="+mn-ea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50530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6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8249614" y="3927733"/>
            <a:ext cx="1478548" cy="14326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8990">
            <a:off x="2752564" y="1800445"/>
            <a:ext cx="2501587" cy="1841270"/>
          </a:xfrm>
          <a:prstGeom prst="rect">
            <a:avLst/>
          </a:prstGeom>
        </p:spPr>
      </p:pic>
      <p:sp>
        <p:nvSpPr>
          <p:cNvPr id="22" name="云形标注 21"/>
          <p:cNvSpPr/>
          <p:nvPr/>
        </p:nvSpPr>
        <p:spPr>
          <a:xfrm rot="562418">
            <a:off x="3378540" y="1577051"/>
            <a:ext cx="5941817" cy="4408835"/>
          </a:xfrm>
          <a:prstGeom prst="cloudCallout">
            <a:avLst>
              <a:gd name="adj1" fmla="val -55886"/>
              <a:gd name="adj2" fmla="val 33014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7315634" y="5047187"/>
            <a:ext cx="1341210" cy="12995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10" y="4364705"/>
            <a:ext cx="1537048" cy="151759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03357" y="2632853"/>
            <a:ext cx="4772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lớp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chúng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đã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dạng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hiệu</a:t>
            </a:r>
            <a:r>
              <a:rPr lang="en-US" altLang="zh-CN" sz="32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32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còn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nhớ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xíu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?</a:t>
            </a:r>
            <a:endParaRPr lang="en-US" altLang="zh-CN" sz="1600" dirty="0">
              <a:solidFill>
                <a:srgbClr val="F9278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88" y="205479"/>
            <a:ext cx="2653699" cy="1507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4" y="3502535"/>
            <a:ext cx="2373419" cy="2937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86" y="2291445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44" y="3880765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8" y="974622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90" y="2052231"/>
            <a:ext cx="286557" cy="4666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95" y="-1205068"/>
            <a:ext cx="3577363" cy="20318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72" y="5369724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2" y="774171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19" y="1294152"/>
            <a:ext cx="286422" cy="466459"/>
          </a:xfrm>
          <a:prstGeom prst="rect">
            <a:avLst/>
          </a:prstGeom>
        </p:spPr>
      </p:pic>
      <p:sp>
        <p:nvSpPr>
          <p:cNvPr id="26" name="文本框 24"/>
          <p:cNvSpPr txBox="1"/>
          <p:nvPr/>
        </p:nvSpPr>
        <p:spPr>
          <a:xfrm>
            <a:off x="4003357" y="2606780"/>
            <a:ext cx="4772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Chúng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ta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lại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2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dạng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qua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sau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nha</a:t>
            </a:r>
            <a:r>
              <a:rPr lang="en-US" altLang="zh-CN" sz="3200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en-US" altLang="zh-CN" sz="1600" dirty="0">
              <a:solidFill>
                <a:srgbClr val="F9278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5090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7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25" grpId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5" grpId="0"/>
          <p:bldP spid="25" grpId="1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5" y="-915025"/>
            <a:ext cx="12289565" cy="777302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27" y="-423404"/>
            <a:ext cx="3042941" cy="1718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8" y="-118604"/>
            <a:ext cx="3042941" cy="1718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8" y="3124208"/>
            <a:ext cx="2071952" cy="27427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61" y="1728166"/>
            <a:ext cx="356446" cy="565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" y="3092117"/>
            <a:ext cx="392404" cy="639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63" y="1544036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064061" y="253118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Cùng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đi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chia </a:t>
            </a:r>
            <a:r>
              <a:rPr lang="en-US" altLang="zh-CN" sz="4800" b="1" spc="-300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bánh</a:t>
            </a:r>
            <a:r>
              <a:rPr lang="en-US" altLang="zh-CN" sz="4800" b="1" spc="-300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66" y="3210763"/>
            <a:ext cx="1884416" cy="25696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26" y="2371739"/>
            <a:ext cx="4512716" cy="36514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09" y="3210763"/>
            <a:ext cx="444444" cy="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21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 p14:presetBounceEnd="78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5859878"/>
            <a:ext cx="312789" cy="509399"/>
          </a:xfrm>
          <a:prstGeom prst="rect">
            <a:avLst/>
          </a:prstGeom>
        </p:spPr>
      </p:pic>
      <p:pic>
        <p:nvPicPr>
          <p:cNvPr id="19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8" y="6569929"/>
            <a:ext cx="1090295" cy="160863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6333063"/>
            <a:ext cx="706590" cy="386007"/>
          </a:xfrm>
          <a:prstGeom prst="rect">
            <a:avLst/>
          </a:prstGeom>
        </p:spPr>
      </p:pic>
      <p:pic>
        <p:nvPicPr>
          <p:cNvPr id="21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" y="0"/>
            <a:ext cx="1477167" cy="2362042"/>
          </a:xfrm>
          <a:prstGeom prst="rect">
            <a:avLst/>
          </a:prstGeom>
        </p:spPr>
      </p:pic>
      <p:pic>
        <p:nvPicPr>
          <p:cNvPr id="22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84" y="0"/>
            <a:ext cx="1884416" cy="2569658"/>
          </a:xfrm>
          <a:prstGeom prst="rect">
            <a:avLst/>
          </a:prstGeom>
        </p:spPr>
      </p:pic>
      <p:pic>
        <p:nvPicPr>
          <p:cNvPr id="25" name="图片 2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4" y="4717433"/>
            <a:ext cx="1586360" cy="1725959"/>
          </a:xfrm>
          <a:prstGeom prst="rect">
            <a:avLst/>
          </a:prstGeom>
        </p:spPr>
      </p:pic>
      <p:pic>
        <p:nvPicPr>
          <p:cNvPr id="26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24446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0137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347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89407" y="4620110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62369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Brace 30"/>
          <p:cNvSpPr/>
          <p:nvPr/>
        </p:nvSpPr>
        <p:spPr>
          <a:xfrm>
            <a:off x="7505489" y="4608959"/>
            <a:ext cx="286007" cy="145726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3499" y="4977279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54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bánh</a:t>
            </a: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098064" y="-55138"/>
            <a:ext cx="785428" cy="949037"/>
            <a:chOff x="3044594" y="1753453"/>
            <a:chExt cx="785428" cy="94903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8753898" y="-55138"/>
            <a:ext cx="785428" cy="949037"/>
            <a:chOff x="3044594" y="1753453"/>
            <a:chExt cx="785428" cy="94903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409732" y="-55138"/>
            <a:ext cx="785428" cy="949037"/>
            <a:chOff x="3044594" y="1753453"/>
            <a:chExt cx="785428" cy="94903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8133897" y="472059"/>
            <a:ext cx="785428" cy="949037"/>
            <a:chOff x="3044594" y="1753453"/>
            <a:chExt cx="785428" cy="9490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8789731" y="472059"/>
            <a:ext cx="785428" cy="949037"/>
            <a:chOff x="3044594" y="1753453"/>
            <a:chExt cx="785428" cy="94903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9445565" y="472059"/>
            <a:ext cx="785428" cy="949037"/>
            <a:chOff x="3044594" y="1753453"/>
            <a:chExt cx="785428" cy="94903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8169730" y="999256"/>
            <a:ext cx="785428" cy="949037"/>
            <a:chOff x="3044594" y="1753453"/>
            <a:chExt cx="785428" cy="94903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8825564" y="999256"/>
            <a:ext cx="785428" cy="949037"/>
            <a:chOff x="3044594" y="1753453"/>
            <a:chExt cx="785428" cy="94903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9481398" y="999256"/>
            <a:ext cx="785428" cy="949037"/>
            <a:chOff x="3044594" y="1753453"/>
            <a:chExt cx="785428" cy="9490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41287" y="247568"/>
                <a:ext cx="6090361" cy="19388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Gấu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cộng</a:t>
                </a:r>
                <a:r>
                  <a:rPr lang="en-US" sz="2000" dirty="0"/>
                  <a:t> 54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tặng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Thỏ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bánh</a:t>
                </a:r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7" y="247568"/>
                <a:ext cx="6090361" cy="1938864"/>
              </a:xfrm>
              <a:prstGeom prst="rect">
                <a:avLst/>
              </a:prstGeom>
              <a:blipFill rotWithShape="1">
                <a:blip r:embed="rId13"/>
                <a:stretch>
                  <a:fillRect l="-1001" t="-1572" r="-1101" b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30627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6318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40953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95588" y="5658149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4350383" y="585361"/>
            <a:ext cx="150927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115384" y="1544207"/>
            <a:ext cx="402134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405810" y="585361"/>
            <a:ext cx="1155039" cy="198429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loud Callout 69"/>
          <p:cNvSpPr/>
          <p:nvPr/>
        </p:nvSpPr>
        <p:spPr>
          <a:xfrm>
            <a:off x="1581045" y="2265644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TỔNG</a:t>
            </a:r>
          </a:p>
        </p:txBody>
      </p:sp>
      <p:sp>
        <p:nvSpPr>
          <p:cNvPr id="71" name="Cloud Callout 70"/>
          <p:cNvSpPr/>
          <p:nvPr/>
        </p:nvSpPr>
        <p:spPr>
          <a:xfrm flipH="1">
            <a:off x="7096938" y="2339986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TỈ SỐ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607944" y="2186433"/>
            <a:ext cx="3177161" cy="1789220"/>
            <a:chOff x="3607944" y="2186432"/>
            <a:chExt cx="3177161" cy="1884255"/>
          </a:xfrm>
        </p:grpSpPr>
        <p:pic>
          <p:nvPicPr>
            <p:cNvPr id="73" name="图片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44" y="2186432"/>
              <a:ext cx="3177161" cy="188425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164855" y="2778271"/>
              <a:ext cx="2116678" cy="5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TỔNG – TỈ</a:t>
              </a:r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5489407" y="1544207"/>
            <a:ext cx="1515452" cy="817835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92" y="3630845"/>
            <a:ext cx="1180524" cy="15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5101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ntr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62" grpId="0" animBg="1"/>
          <p:bldP spid="70" grpId="0" animBg="1"/>
          <p:bldP spid="70" grpId="1" animBg="1"/>
          <p:bldP spid="71" grpId="0" animBg="1"/>
          <p:bldP spid="7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ntr" presetSubtype="3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ntr" presetSubtype="3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6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4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/>
          <p:bldP spid="62" grpId="0" animBg="1"/>
          <p:bldP spid="70" grpId="0" animBg="1"/>
          <p:bldP spid="70" grpId="1" animBg="1"/>
          <p:bldP spid="71" grpId="0" animBg="1"/>
          <p:bldP spid="71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" y="310310"/>
            <a:ext cx="392404" cy="6390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" y="807743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" y="-90964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" y="482910"/>
            <a:ext cx="286422" cy="4664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9288154"/>
            <a:ext cx="1090295" cy="160863"/>
          </a:xfrm>
          <a:prstGeom prst="rect">
            <a:avLst/>
          </a:prstGeom>
        </p:spPr>
      </p:pic>
      <p:pic>
        <p:nvPicPr>
          <p:cNvPr id="19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20" y="5800"/>
            <a:ext cx="1599683" cy="2181386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" y="5254991"/>
            <a:ext cx="1586360" cy="1725959"/>
          </a:xfrm>
          <a:prstGeom prst="rect">
            <a:avLst/>
          </a:prstGeom>
        </p:spPr>
      </p:pic>
      <p:sp>
        <p:nvSpPr>
          <p:cNvPr id="30" name="Right Brace 29"/>
          <p:cNvSpPr/>
          <p:nvPr/>
        </p:nvSpPr>
        <p:spPr>
          <a:xfrm>
            <a:off x="5933921" y="5200135"/>
            <a:ext cx="286007" cy="145726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21931" y="5568455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54 </a:t>
            </a:r>
            <a:r>
              <a:rPr lang="en-US" sz="2400" b="1" dirty="0" err="1"/>
              <a:t>cái</a:t>
            </a:r>
            <a:r>
              <a:rPr lang="en-US" sz="2400" b="1" dirty="0"/>
              <a:t> </a:t>
            </a:r>
            <a:r>
              <a:rPr lang="en-US" sz="2400" b="1" dirty="0" err="1"/>
              <a:t>bánh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62229" y="210020"/>
            <a:ext cx="562316" cy="801375"/>
            <a:chOff x="3044594" y="1753453"/>
            <a:chExt cx="785428" cy="9490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06031" y="210020"/>
            <a:ext cx="562316" cy="801375"/>
            <a:chOff x="3044594" y="1753453"/>
            <a:chExt cx="785428" cy="94903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076337" y="223272"/>
            <a:ext cx="562316" cy="801375"/>
            <a:chOff x="3044594" y="1753453"/>
            <a:chExt cx="785428" cy="94903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198062" y="737217"/>
            <a:ext cx="562316" cy="801375"/>
            <a:chOff x="3044594" y="1753453"/>
            <a:chExt cx="785428" cy="94903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641864" y="737217"/>
            <a:ext cx="562316" cy="801375"/>
            <a:chOff x="3044594" y="1753453"/>
            <a:chExt cx="785428" cy="94903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112170" y="750469"/>
            <a:ext cx="562316" cy="801375"/>
            <a:chOff x="3044594" y="1753453"/>
            <a:chExt cx="785428" cy="9490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233895" y="1264414"/>
            <a:ext cx="562316" cy="801375"/>
            <a:chOff x="3044594" y="1753453"/>
            <a:chExt cx="785428" cy="94903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677697" y="1264414"/>
            <a:ext cx="562316" cy="801375"/>
            <a:chOff x="3044594" y="1753453"/>
            <a:chExt cx="785428" cy="9490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148003" y="1277666"/>
            <a:ext cx="562316" cy="801375"/>
            <a:chOff x="3044594" y="1753453"/>
            <a:chExt cx="785428" cy="94903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94" y="1753453"/>
              <a:ext cx="749595" cy="74959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80427" y="1952895"/>
              <a:ext cx="749595" cy="749595"/>
            </a:xfrm>
            <a:prstGeom prst="rect">
              <a:avLst/>
            </a:prstGeom>
          </p:spPr>
        </p:pic>
      </p:grpSp>
      <p:pic>
        <p:nvPicPr>
          <p:cNvPr id="61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1659059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2414750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169385" y="6253943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24020" y="6249325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4" y="4248525"/>
            <a:ext cx="1180524" cy="156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689" y="191585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 + 4 = 9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5819" y="730102"/>
            <a:ext cx="560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54 : 9 = 6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55943" y="1266810"/>
            <a:ext cx="631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6 x 5 = 30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62571" y="1777014"/>
            <a:ext cx="751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6 x 4 = 24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1652878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2408569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163204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17839" y="5239891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665404" y="523125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34466" y="4976868"/>
            <a:ext cx="3773175" cy="801375"/>
            <a:chOff x="6283714" y="2187186"/>
            <a:chExt cx="3773175" cy="801375"/>
          </a:xfrm>
        </p:grpSpPr>
        <p:grpSp>
          <p:nvGrpSpPr>
            <p:cNvPr id="5" name="Group 4"/>
            <p:cNvGrpSpPr/>
            <p:nvPr/>
          </p:nvGrpSpPr>
          <p:grpSpPr>
            <a:xfrm>
              <a:off x="628371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7038349" y="2187186"/>
              <a:ext cx="754635" cy="801375"/>
              <a:chOff x="9399858" y="4863356"/>
              <a:chExt cx="754635" cy="80137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7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779298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8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8547619" y="2187186"/>
              <a:ext cx="754635" cy="801375"/>
              <a:chOff x="9399858" y="4863356"/>
              <a:chExt cx="754635" cy="80137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8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9302254" y="2187186"/>
              <a:ext cx="754635" cy="801375"/>
              <a:chOff x="9399858" y="4863356"/>
              <a:chExt cx="754635" cy="80137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9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1606031" y="5928768"/>
            <a:ext cx="3018540" cy="801375"/>
            <a:chOff x="7770683" y="3263040"/>
            <a:chExt cx="3018540" cy="801375"/>
          </a:xfrm>
        </p:grpSpPr>
        <p:grpSp>
          <p:nvGrpSpPr>
            <p:cNvPr id="93" name="Group 92"/>
            <p:cNvGrpSpPr/>
            <p:nvPr/>
          </p:nvGrpSpPr>
          <p:grpSpPr>
            <a:xfrm>
              <a:off x="7770683" y="3263040"/>
              <a:ext cx="754635" cy="801375"/>
              <a:chOff x="9399858" y="4863356"/>
              <a:chExt cx="754635" cy="801375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8525318" y="3263040"/>
              <a:ext cx="754635" cy="801375"/>
              <a:chOff x="9399858" y="4863356"/>
              <a:chExt cx="754635" cy="801375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0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9279953" y="3263040"/>
              <a:ext cx="754635" cy="801375"/>
              <a:chOff x="9399858" y="4863356"/>
              <a:chExt cx="754635" cy="801375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05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10034588" y="3263040"/>
              <a:ext cx="754635" cy="801375"/>
              <a:chOff x="9399858" y="4863356"/>
              <a:chExt cx="754635" cy="80137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9486544" y="4863356"/>
                <a:ext cx="562316" cy="801375"/>
                <a:chOff x="3044594" y="1753453"/>
                <a:chExt cx="785428" cy="949037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4594" y="1753453"/>
                  <a:ext cx="749595" cy="749595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80427" y="1952895"/>
                  <a:ext cx="749595" cy="749595"/>
                </a:xfrm>
                <a:prstGeom prst="rect">
                  <a:avLst/>
                </a:prstGeom>
              </p:spPr>
            </p:pic>
          </p:grpSp>
          <p:pic>
            <p:nvPicPr>
              <p:cNvPr id="110" name="Picture 2" descr="Empty Basket Cartoon Images, Stock Photos &amp;amp; Vectors | Shutterstock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500" b="84643" l="13462" r="8615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48076" r="13815" b="15995"/>
              <a:stretch/>
            </p:blipFill>
            <p:spPr bwMode="auto">
              <a:xfrm>
                <a:off x="9399858" y="5200135"/>
                <a:ext cx="754635" cy="403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3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14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Đầu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tiên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tổng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Thỏ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Chích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Bông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sẽ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6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17" name="文本框 18"/>
            <p:cNvSpPr txBox="1"/>
            <p:nvPr/>
          </p:nvSpPr>
          <p:spPr>
            <a:xfrm>
              <a:off x="6425823" y="3239158"/>
              <a:ext cx="50586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Rồi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chia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19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20" name="文本框 18"/>
            <p:cNvSpPr txBox="1"/>
            <p:nvPr/>
          </p:nvSpPr>
          <p:spPr>
            <a:xfrm>
              <a:off x="6314313" y="3027289"/>
              <a:ext cx="5336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6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Thỏ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30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033611" y="4123236"/>
            <a:ext cx="6136409" cy="2677049"/>
            <a:chOff x="6043959" y="2339986"/>
            <a:chExt cx="6136409" cy="2677049"/>
          </a:xfrm>
        </p:grpSpPr>
        <p:sp>
          <p:nvSpPr>
            <p:cNvPr id="122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23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6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Chích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Bông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4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24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cái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78655" y="2326061"/>
            <a:ext cx="715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9278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5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69" y="2326061"/>
            <a:ext cx="913115" cy="9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7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9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6 0.01619 L 0.16472 0.08025 C 0.19857 0.09667 0.23269 0.08256 0.25951 0.04672 C 0.28881 0.00439 0.30313 -0.04949 0.30183 -0.11263 L 0.30352 -0.39917 " pathEditMode="relative" rAng="-2296566" ptsTypes="FffFF">
                                          <p:cBhvr>
                                            <p:cTn id="5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3395E-6 L 0.04674 0.43339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1" y="216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3395E-6 L 0.07383 0.43524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9334E-6 L 0.09349 0.43547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74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58094E-6 L 0.23034 0.36193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10" y="18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58094E-6 L 0.25326 0.36378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181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4608E-6 2.38954E-6 L 0.2748 0.36363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33" y="18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9021E-6 -4.24242E-6 L 0.40835 0.28684 " pathEditMode="relative" rAng="0" ptsTypes="AA">
                                          <p:cBhvr>
                                            <p:cTn id="8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1" y="143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4876E-6 -4.24242E-6 L 0.43569 0.29101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8" y="145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73 0.00162 L 0.45819 0.2872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0" y="1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7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9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1" animBg="1"/>
          <p:bldP spid="30" grpId="2" animBg="1"/>
          <p:bldP spid="31" grpId="1"/>
          <p:bldP spid="31" grpId="2"/>
          <p:bldP spid="3" grpId="0"/>
          <p:bldP spid="66" grpId="0"/>
          <p:bldP spid="67" grpId="0"/>
          <p:bldP spid="68" grpId="0"/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3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4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5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7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5 0.01619 L 0.16471 0.08025 C 0.19856 0.09667 0.23268 0.08257 0.2595 0.04672 C 0.2888 0.0044 0.30312 -0.04949 0.30182 -0.11262 L 0.30351 -0.39916 " pathEditMode="relative" rAng="-2296566" ptsTypes="FffFF">
                                          <p:cBhvr>
                                            <p:cTn id="49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37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56 0.01619 L 0.16472 0.08025 C 0.19857 0.09667 0.23269 0.08256 0.25951 0.04672 C 0.28881 0.00439 0.30313 -0.04949 0.30183 -0.11263 L 0.30352 -0.39917 " pathEditMode="relative" rAng="-2296566" ptsTypes="FffFF">
                                          <p:cBhvr>
                                            <p:cTn id="5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2" y="-89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3395E-6 L 0.04674 0.43339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31" y="216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3395E-6 L 0.07383 0.43524 " pathEditMode="relative" rAng="0" ptsTypes="AA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9334E-6 L 0.09349 0.43547 " pathEditMode="relative" rAng="0" ptsTypes="AA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74" y="217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2.58094E-6 L 0.23034 0.36193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10" y="180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2.58094E-6 L 0.25326 0.36378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656" y="181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4608E-6 2.38954E-6 L 0.2748 0.36363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733" y="181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9021E-6 -4.24242E-6 L 0.40835 0.28684 " pathEditMode="relative" rAng="0" ptsTypes="AA">
                                          <p:cBhvr>
                                            <p:cTn id="8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11" y="143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4876E-6 -4.24242E-6 L 0.43569 0.29101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778" y="145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73 0.00162 L 0.45819 0.2872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40" y="1428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9" presetID="1" presetClass="entr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5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1" animBg="1"/>
          <p:bldP spid="30" grpId="2" animBg="1"/>
          <p:bldP spid="31" grpId="1"/>
          <p:bldP spid="31" grpId="2"/>
          <p:bldP spid="3" grpId="0"/>
          <p:bldP spid="66" grpId="0"/>
          <p:bldP spid="67" grpId="0"/>
          <p:bldP spid="68" grpId="0"/>
          <p:bldP spid="1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云形标注 1"/>
          <p:cNvSpPr/>
          <p:nvPr/>
        </p:nvSpPr>
        <p:spPr>
          <a:xfrm flipH="1">
            <a:off x="5674002" y="726662"/>
            <a:ext cx="6522090" cy="4002525"/>
          </a:xfrm>
          <a:prstGeom prst="cloudCallout">
            <a:avLst>
              <a:gd name="adj1" fmla="val 27483"/>
              <a:gd name="adj2" fmla="val 65156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044">
            <a:off x="1353637" y="4426037"/>
            <a:ext cx="1478548" cy="1432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5565661" y="559625"/>
            <a:ext cx="2501587" cy="1841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83" y="-26937"/>
            <a:ext cx="2668298" cy="15071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846" y="5692096"/>
            <a:ext cx="392404" cy="6390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" y="579220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608330" y="168554"/>
            <a:ext cx="219964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4800" b="1" spc="-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4800" b="1" spc="-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4800" b="1" spc="-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tỉ</a:t>
            </a:r>
            <a:endParaRPr lang="en-US" altLang="zh-CN" sz="4800" b="1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4467" y="36415"/>
            <a:ext cx="629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-300" dirty="0">
                <a:solidFill>
                  <a:srgbClr val="F9278B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0" y="999551"/>
            <a:ext cx="6358890" cy="3878839"/>
          </a:xfrm>
          <a:prstGeom prst="cloudCallout">
            <a:avLst>
              <a:gd name="adj1" fmla="val 43328"/>
              <a:gd name="adj2" fmla="val 59242"/>
            </a:avLst>
          </a:prstGeom>
          <a:solidFill>
            <a:schemeClr val="bg1"/>
          </a:solidFill>
          <a:ln w="19050">
            <a:solidFill>
              <a:srgbClr val="609B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0599">
            <a:off x="119082" y="4533875"/>
            <a:ext cx="1341210" cy="12995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1" y="3946318"/>
            <a:ext cx="1537048" cy="15175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5712" y="176540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1" name="文本框 18"/>
          <p:cNvSpPr txBox="1"/>
          <p:nvPr/>
        </p:nvSpPr>
        <p:spPr>
          <a:xfrm>
            <a:off x="352512" y="2288688"/>
            <a:ext cx="602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352512" y="2811971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352512" y="3360655"/>
            <a:ext cx="5820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giá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trị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1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2800" b="1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            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endParaRPr lang="en-US" altLang="zh-CN" sz="2800" b="1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  <a:sym typeface="+mn-lt"/>
              </a:rPr>
              <a:t>	       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07" y="4170629"/>
            <a:ext cx="2153097" cy="2850183"/>
          </a:xfrm>
          <a:prstGeom prst="rect">
            <a:avLst/>
          </a:prstGeom>
        </p:spPr>
      </p:pic>
      <p:sp>
        <p:nvSpPr>
          <p:cNvPr id="25" name="文本框 18"/>
          <p:cNvSpPr txBox="1"/>
          <p:nvPr/>
        </p:nvSpPr>
        <p:spPr>
          <a:xfrm>
            <a:off x="6858642" y="1592695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nhau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6" name="文本框 18"/>
          <p:cNvSpPr txBox="1"/>
          <p:nvPr/>
        </p:nvSpPr>
        <p:spPr>
          <a:xfrm>
            <a:off x="6214531" y="2242804"/>
            <a:ext cx="610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>
                <a:latin typeface="MS Gothic" pitchFamily="49" charset="-128"/>
                <a:ea typeface="MS Gothic" pitchFamily="49" charset="-128"/>
                <a:cs typeface="Times New Roman" pitchFamily="18" charset="0"/>
                <a:sym typeface="+mn-lt"/>
              </a:rPr>
              <a:t>x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phần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7" name="文本框 18"/>
          <p:cNvSpPr txBox="1"/>
          <p:nvPr/>
        </p:nvSpPr>
        <p:spPr>
          <a:xfrm>
            <a:off x="6816455" y="2936332"/>
            <a:ext cx="58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=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–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endParaRPr lang="en-US" altLang="zh-CN" sz="1400" b="1" dirty="0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95863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 animBg="1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6" grpId="0" animBg="1"/>
          <p:bldP spid="38" grpId="0"/>
          <p:bldP spid="2" grpId="0" animBg="1"/>
          <p:bldP spid="19" grpId="0"/>
          <p:bldP spid="21" grpId="0"/>
          <p:bldP spid="22" grpId="0"/>
          <p:bldP spid="23" grpId="0"/>
          <p:bldP spid="25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7" b="88810" l="4222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304" t="17111" r="16282" b="16982"/>
          <a:stretch/>
        </p:blipFill>
        <p:spPr>
          <a:xfrm rot="3354376">
            <a:off x="-4375082" y="679537"/>
            <a:ext cx="15010256" cy="8355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30" y="3245858"/>
            <a:ext cx="2043960" cy="128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" y="204782"/>
            <a:ext cx="2668298" cy="1507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9" y="4166539"/>
            <a:ext cx="444444" cy="723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58" y="2645665"/>
            <a:ext cx="356446" cy="565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02" y="2010715"/>
            <a:ext cx="286557" cy="4666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" y="6112110"/>
            <a:ext cx="1549206" cy="228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9" y="5748941"/>
            <a:ext cx="1003998" cy="5484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24499" y="523146"/>
            <a:ext cx="545373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Cùng</a:t>
            </a:r>
            <a:r>
              <a:rPr lang="en-US" altLang="zh-CN" sz="5400" spc="-300" dirty="0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 </a:t>
            </a:r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hái</a:t>
            </a:r>
            <a:r>
              <a:rPr lang="en-US" altLang="zh-CN" sz="5400" spc="-300" dirty="0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 </a:t>
            </a:r>
            <a:r>
              <a:rPr lang="en-US" altLang="zh-CN" sz="5400" spc="-300" dirty="0" err="1">
                <a:solidFill>
                  <a:srgbClr val="0070C0"/>
                </a:solidFill>
                <a:latin typeface="Ravie" pitchFamily="82" charset="0"/>
                <a:cs typeface="+mn-ea"/>
                <a:sym typeface="+mn-lt"/>
              </a:rPr>
              <a:t>táo</a:t>
            </a:r>
            <a:endParaRPr lang="en-US" altLang="zh-CN" sz="5400" spc="-300" dirty="0">
              <a:solidFill>
                <a:srgbClr val="0070C0"/>
              </a:solidFill>
              <a:latin typeface="Ravie" pitchFamily="82" charset="0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7850" y="2702722"/>
            <a:ext cx="4512716" cy="3651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66" y="280420"/>
            <a:ext cx="1236673" cy="129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02" y="331663"/>
            <a:ext cx="4291462" cy="42914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043" y="610145"/>
            <a:ext cx="392404" cy="639059"/>
          </a:xfrm>
          <a:prstGeom prst="rect">
            <a:avLst/>
          </a:prstGeom>
        </p:spPr>
      </p:pic>
      <p:pic>
        <p:nvPicPr>
          <p:cNvPr id="17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06" y="1446476"/>
            <a:ext cx="392404" cy="639059"/>
          </a:xfrm>
          <a:prstGeom prst="rect">
            <a:avLst/>
          </a:prstGeom>
        </p:spPr>
      </p:pic>
      <p:pic>
        <p:nvPicPr>
          <p:cNvPr id="19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75" y="5109882"/>
            <a:ext cx="392404" cy="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95423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3" y="5357494"/>
            <a:ext cx="748075" cy="453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74" y="5358795"/>
            <a:ext cx="748075" cy="453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55" y="5360096"/>
            <a:ext cx="748075" cy="453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36" y="5361397"/>
            <a:ext cx="748075" cy="453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17" y="5362698"/>
            <a:ext cx="748075" cy="4530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72" y="4308169"/>
            <a:ext cx="748075" cy="4530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91" y="4306868"/>
            <a:ext cx="748075" cy="453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10" y="4305567"/>
            <a:ext cx="748075" cy="453001"/>
          </a:xfrm>
          <a:prstGeom prst="rect">
            <a:avLst/>
          </a:prstGeom>
        </p:spPr>
      </p:pic>
      <p:pic>
        <p:nvPicPr>
          <p:cNvPr id="77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5859878"/>
            <a:ext cx="312789" cy="509399"/>
          </a:xfrm>
          <a:prstGeom prst="rect">
            <a:avLst/>
          </a:prstGeom>
        </p:spPr>
      </p:pic>
      <p:pic>
        <p:nvPicPr>
          <p:cNvPr id="7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98" y="6569929"/>
            <a:ext cx="1090295" cy="160863"/>
          </a:xfrm>
          <a:prstGeom prst="rect">
            <a:avLst/>
          </a:prstGeom>
        </p:spPr>
      </p:pic>
      <p:pic>
        <p:nvPicPr>
          <p:cNvPr id="79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6333063"/>
            <a:ext cx="706590" cy="386007"/>
          </a:xfrm>
          <a:prstGeom prst="rect">
            <a:avLst/>
          </a:prstGeom>
        </p:spPr>
      </p:pic>
      <p:pic>
        <p:nvPicPr>
          <p:cNvPr id="80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" y="0"/>
            <a:ext cx="1477167" cy="2362042"/>
          </a:xfrm>
          <a:prstGeom prst="rect">
            <a:avLst/>
          </a:prstGeom>
        </p:spPr>
      </p:pic>
      <p:pic>
        <p:nvPicPr>
          <p:cNvPr id="81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24446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0137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34772" y="461357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ight Brace 83"/>
          <p:cNvSpPr/>
          <p:nvPr/>
        </p:nvSpPr>
        <p:spPr>
          <a:xfrm rot="16200000">
            <a:off x="6083662" y="4750315"/>
            <a:ext cx="286007" cy="137418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965753" y="4789975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22 </a:t>
            </a:r>
            <a:r>
              <a:rPr lang="en-US" sz="2400" b="1" dirty="0" err="1"/>
              <a:t>quả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841287" y="247568"/>
                <a:ext cx="6923572" cy="13302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Gấu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Mưa</a:t>
                </a:r>
                <a:r>
                  <a:rPr lang="en-US" sz="2000" dirty="0"/>
                  <a:t> 22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Gấu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táo</a:t>
                </a:r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7" y="247568"/>
                <a:ext cx="6923572" cy="1330236"/>
              </a:xfrm>
              <a:prstGeom prst="rect">
                <a:avLst/>
              </a:prstGeom>
              <a:blipFill rotWithShape="1">
                <a:blip r:embed="rId12"/>
                <a:stretch>
                  <a:fillRect l="-880" t="-2294" r="-968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230627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3986318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4740953" y="566276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5495588" y="5658149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Connector 90"/>
          <p:cNvCxnSpPr/>
          <p:nvPr/>
        </p:nvCxnSpPr>
        <p:spPr>
          <a:xfrm>
            <a:off x="6088566" y="585361"/>
            <a:ext cx="129360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363635" y="1249295"/>
            <a:ext cx="402134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3405811" y="585361"/>
            <a:ext cx="2844412" cy="198429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loud Callout 93"/>
          <p:cNvSpPr/>
          <p:nvPr/>
        </p:nvSpPr>
        <p:spPr>
          <a:xfrm>
            <a:off x="1581045" y="2265644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HIỆU</a:t>
            </a:r>
          </a:p>
        </p:txBody>
      </p:sp>
      <p:sp>
        <p:nvSpPr>
          <p:cNvPr id="95" name="Cloud Callout 94"/>
          <p:cNvSpPr/>
          <p:nvPr/>
        </p:nvSpPr>
        <p:spPr>
          <a:xfrm flipH="1">
            <a:off x="7096938" y="2339986"/>
            <a:ext cx="1750721" cy="903074"/>
          </a:xfrm>
          <a:prstGeom prst="cloudCallout">
            <a:avLst>
              <a:gd name="adj1" fmla="val 102685"/>
              <a:gd name="adj2" fmla="val 6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TỈ SỐ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607944" y="2186433"/>
            <a:ext cx="3177161" cy="1789220"/>
            <a:chOff x="3607944" y="2186432"/>
            <a:chExt cx="3177161" cy="1884255"/>
          </a:xfrm>
        </p:grpSpPr>
        <p:pic>
          <p:nvPicPr>
            <p:cNvPr id="97" name="图片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44" y="2186432"/>
              <a:ext cx="3177161" cy="188425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164855" y="2778271"/>
              <a:ext cx="2116678" cy="55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HIỆU – TỈ</a:t>
              </a:r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4564702" y="1249295"/>
            <a:ext cx="2440157" cy="1112747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图片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-253" r="3279"/>
          <a:stretch/>
        </p:blipFill>
        <p:spPr>
          <a:xfrm flipH="1">
            <a:off x="1581045" y="5045539"/>
            <a:ext cx="1217217" cy="1525116"/>
          </a:xfrm>
          <a:prstGeom prst="rect">
            <a:avLst/>
          </a:prstGeom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88" b="99357" l="57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974" y="3748442"/>
            <a:ext cx="1338861" cy="1503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 descr="Empty Basket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0" b="84643" l="13462" r="8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48076" r="13815" b="15995"/>
          <a:stretch/>
        </p:blipFill>
        <p:spPr bwMode="auto">
          <a:xfrm>
            <a:off x="6250223" y="5653387"/>
            <a:ext cx="754635" cy="4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59" y="0"/>
            <a:ext cx="3339796" cy="2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760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/>
          <p:bldP spid="86" grpId="0" animBg="1"/>
          <p:bldP spid="94" grpId="0" animBg="1"/>
          <p:bldP spid="94" grpId="1" animBg="1"/>
          <p:bldP spid="95" grpId="0" animBg="1"/>
          <p:bldP spid="9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75" presetID="37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3025E-6 L -0.08646 0.08257 C -0.10429 0.10107 -0.13138 0.11171 -0.15963 0.11171 C -0.19179 0.11171 -0.21771 0.10107 -0.23554 0.08257 L -0.32174 -3.3025E-6 " pathEditMode="relative" rAng="0" ptsTypes="FffFF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94" y="55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1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2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25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7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5" grpId="0"/>
          <p:bldP spid="86" grpId="0" animBg="1"/>
          <p:bldP spid="94" grpId="0" animBg="1"/>
          <p:bldP spid="94" grpId="1" animBg="1"/>
          <p:bldP spid="95" grpId="0" animBg="1"/>
          <p:bldP spid="95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ình minh họa Vector đồ họa Forest Forest Cartoon - Canh png tải về - Miễn  phí trong suốt Xanh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9" y="629839"/>
            <a:ext cx="12511668" cy="38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" y="310310"/>
            <a:ext cx="392404" cy="6390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" y="807743"/>
            <a:ext cx="444444" cy="7238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6" y="-90964"/>
            <a:ext cx="356446" cy="5650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6" y="482910"/>
            <a:ext cx="286422" cy="4664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8" y="9288154"/>
            <a:ext cx="1090295" cy="160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689" y="191585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5 - 3 = 2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5819" y="730102"/>
            <a:ext cx="560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22 : 2 = 11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55943" y="1266810"/>
            <a:ext cx="718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11 x 3 = 33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62571" y="1777014"/>
            <a:ext cx="684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33 + 22 = 55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3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-253" r="3279"/>
          <a:stretch/>
        </p:blipFill>
        <p:spPr>
          <a:xfrm flipH="1">
            <a:off x="61242" y="5334621"/>
            <a:ext cx="1217217" cy="1525116"/>
          </a:xfrm>
          <a:prstGeom prst="rect">
            <a:avLst/>
          </a:prstGeom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88" b="99357" l="57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170" y="4037524"/>
            <a:ext cx="1338861" cy="1503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95365" y="4622205"/>
            <a:ext cx="756165" cy="670211"/>
            <a:chOff x="1595365" y="4622205"/>
            <a:chExt cx="756165" cy="67021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65" y="4622205"/>
              <a:ext cx="748075" cy="453001"/>
            </a:xfrm>
            <a:prstGeom prst="rect">
              <a:avLst/>
            </a:prstGeom>
          </p:spPr>
        </p:pic>
        <p:pic>
          <p:nvPicPr>
            <p:cNvPr id="115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1596895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352586" y="4623506"/>
            <a:ext cx="757535" cy="668910"/>
            <a:chOff x="2352586" y="4623506"/>
            <a:chExt cx="757535" cy="668910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46" y="4623506"/>
              <a:ext cx="748075" cy="453001"/>
            </a:xfrm>
            <a:prstGeom prst="rect">
              <a:avLst/>
            </a:prstGeom>
          </p:spPr>
        </p:pic>
        <p:pic>
          <p:nvPicPr>
            <p:cNvPr id="116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2352586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07221" y="4624807"/>
            <a:ext cx="769581" cy="667609"/>
            <a:chOff x="3107221" y="4624807"/>
            <a:chExt cx="769581" cy="66760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727" y="4624807"/>
              <a:ext cx="748075" cy="453001"/>
            </a:xfrm>
            <a:prstGeom prst="rect">
              <a:avLst/>
            </a:prstGeom>
          </p:spPr>
        </p:pic>
        <p:pic>
          <p:nvPicPr>
            <p:cNvPr id="117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107221" y="4888958"/>
              <a:ext cx="754635" cy="40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Right Brace 117"/>
          <p:cNvSpPr/>
          <p:nvPr/>
        </p:nvSpPr>
        <p:spPr>
          <a:xfrm rot="16200000">
            <a:off x="4420235" y="5061572"/>
            <a:ext cx="357759" cy="1374186"/>
          </a:xfrm>
          <a:prstGeom prst="rightBrace">
            <a:avLst>
              <a:gd name="adj1" fmla="val 60335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245354" y="5108120"/>
            <a:ext cx="248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22 </a:t>
            </a:r>
            <a:r>
              <a:rPr lang="en-US" sz="2400" b="1" dirty="0" err="1"/>
              <a:t>quả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89401" y="5674132"/>
            <a:ext cx="768310" cy="768692"/>
            <a:chOff x="1589401" y="5674132"/>
            <a:chExt cx="768310" cy="768692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401" y="5674132"/>
              <a:ext cx="748075" cy="566648"/>
            </a:xfrm>
            <a:prstGeom prst="rect">
              <a:avLst/>
            </a:prstGeom>
          </p:spPr>
        </p:pic>
        <p:pic>
          <p:nvPicPr>
            <p:cNvPr id="120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1603076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358767" y="5675433"/>
            <a:ext cx="756541" cy="767391"/>
            <a:chOff x="2358767" y="5675433"/>
            <a:chExt cx="756541" cy="767391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233" y="5675433"/>
              <a:ext cx="748075" cy="566648"/>
            </a:xfrm>
            <a:prstGeom prst="rect">
              <a:avLst/>
            </a:prstGeom>
          </p:spPr>
        </p:pic>
        <p:pic>
          <p:nvPicPr>
            <p:cNvPr id="121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2358767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100461" y="5676734"/>
            <a:ext cx="767576" cy="766090"/>
            <a:chOff x="3100461" y="5676734"/>
            <a:chExt cx="767576" cy="76609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461" y="5676734"/>
              <a:ext cx="748075" cy="566648"/>
            </a:xfrm>
            <a:prstGeom prst="rect">
              <a:avLst/>
            </a:prstGeom>
          </p:spPr>
        </p:pic>
        <p:pic>
          <p:nvPicPr>
            <p:cNvPr id="122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113402" y="593814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855991" y="5678035"/>
            <a:ext cx="766681" cy="760171"/>
            <a:chOff x="3855991" y="5678035"/>
            <a:chExt cx="766681" cy="760171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991" y="5678035"/>
              <a:ext cx="748075" cy="566648"/>
            </a:xfrm>
            <a:prstGeom prst="rect">
              <a:avLst/>
            </a:prstGeom>
          </p:spPr>
        </p:pic>
        <p:pic>
          <p:nvPicPr>
            <p:cNvPr id="123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3868037" y="5933530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22672" y="5679336"/>
            <a:ext cx="754635" cy="754108"/>
            <a:chOff x="4622672" y="5679336"/>
            <a:chExt cx="754635" cy="754108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037" b="99266" l="4889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72" y="5679336"/>
              <a:ext cx="748075" cy="566648"/>
            </a:xfrm>
            <a:prstGeom prst="rect">
              <a:avLst/>
            </a:prstGeom>
          </p:spPr>
        </p:pic>
        <p:pic>
          <p:nvPicPr>
            <p:cNvPr id="124" name="Picture 2" descr="Empty Basket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7500" b="84643" l="13462" r="8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48076" r="13815" b="15995"/>
            <a:stretch/>
          </p:blipFill>
          <p:spPr bwMode="auto">
            <a:xfrm>
              <a:off x="4622672" y="5928768"/>
              <a:ext cx="754635" cy="504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37" b="99266" l="4889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1" y="25453"/>
            <a:ext cx="2053396" cy="1243445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46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47" name="文本框 18"/>
            <p:cNvSpPr txBox="1"/>
            <p:nvPr/>
          </p:nvSpPr>
          <p:spPr>
            <a:xfrm>
              <a:off x="6425822" y="3027289"/>
              <a:ext cx="5301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Đầu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tiên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xem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mình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nhiều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hơn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Bé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Mưa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bao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nhiêu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49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0" name="文本框 18"/>
            <p:cNvSpPr txBox="1"/>
            <p:nvPr/>
          </p:nvSpPr>
          <p:spPr>
            <a:xfrm>
              <a:off x="6425823" y="2971534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Rồi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chia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đều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táo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hơn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vào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2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đó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để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tính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số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trong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52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3" name="文本框 18"/>
            <p:cNvSpPr txBox="1"/>
            <p:nvPr/>
          </p:nvSpPr>
          <p:spPr>
            <a:xfrm>
              <a:off x="6314313" y="3027289"/>
              <a:ext cx="53366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Bé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Mưa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33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817912" y="3996096"/>
            <a:ext cx="6136409" cy="2677049"/>
            <a:chOff x="6043959" y="2339986"/>
            <a:chExt cx="6136409" cy="2677049"/>
          </a:xfrm>
        </p:grpSpPr>
        <p:sp>
          <p:nvSpPr>
            <p:cNvPr id="155" name="云形标注 1"/>
            <p:cNvSpPr/>
            <p:nvPr/>
          </p:nvSpPr>
          <p:spPr>
            <a:xfrm flipH="1">
              <a:off x="6043959" y="2339986"/>
              <a:ext cx="6136409" cy="2677049"/>
            </a:xfrm>
            <a:prstGeom prst="cloudCallout">
              <a:avLst>
                <a:gd name="adj1" fmla="val 14944"/>
                <a:gd name="adj2" fmla="val 48158"/>
              </a:avLst>
            </a:prstGeom>
            <a:solidFill>
              <a:schemeClr val="bg1"/>
            </a:solidFill>
            <a:ln w="19050">
              <a:solidFill>
                <a:srgbClr val="609B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156" name="文本框 18"/>
            <p:cNvSpPr txBox="1"/>
            <p:nvPr/>
          </p:nvSpPr>
          <p:spPr>
            <a:xfrm>
              <a:off x="6425823" y="3027289"/>
              <a:ext cx="5058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mỗi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gồm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11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Gấu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hái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phần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như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thế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là</a:t>
              </a:r>
              <a:r>
                <a:rPr lang="en-US" altLang="zh-CN" sz="2800" b="1" dirty="0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 55 </a:t>
              </a:r>
              <a:r>
                <a:rPr lang="en-US" altLang="zh-CN" sz="2800" b="1" dirty="0" err="1">
                  <a:solidFill>
                    <a:srgbClr val="F9278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+mn-lt"/>
                </a:rPr>
                <a:t>quả</a:t>
              </a:r>
              <a:endParaRPr lang="en-US" altLang="zh-CN" sz="14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865651" y="4000742"/>
            <a:ext cx="0" cy="3013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918990" y="5311695"/>
            <a:ext cx="72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664860" y="5321237"/>
            <a:ext cx="124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11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986592" y="2260981"/>
            <a:ext cx="555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33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dirty="0">
                <a:solidFill>
                  <a:srgbClr val="F927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4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6" grpId="0"/>
          <p:bldP spid="67" grpId="0"/>
          <p:bldP spid="68" grpId="0"/>
          <p:bldP spid="118" grpId="0" animBg="1"/>
          <p:bldP spid="118" grpId="1" animBg="1"/>
          <p:bldP spid="119" grpId="0"/>
          <p:bldP spid="119" grpId="1"/>
          <p:bldP spid="157" grpId="0"/>
          <p:bldP spid="158" grpId="0"/>
          <p:bldP spid="1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2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6" grpId="0"/>
          <p:bldP spid="67" grpId="0"/>
          <p:bldP spid="68" grpId="0"/>
          <p:bldP spid="118" grpId="0" animBg="1"/>
          <p:bldP spid="118" grpId="1" animBg="1"/>
          <p:bldP spid="119" grpId="0"/>
          <p:bldP spid="119" grpId="1"/>
          <p:bldP spid="157" grpId="0"/>
          <p:bldP spid="158" grpId="0"/>
          <p:bldP spid="15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buiedeq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840</Words>
  <Application>Microsoft Macintosh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MS Gothic</vt:lpstr>
      <vt:lpstr>宋体</vt:lpstr>
      <vt:lpstr>Arial</vt:lpstr>
      <vt:lpstr>Calibri</vt:lpstr>
      <vt:lpstr>Cambria Math</vt:lpstr>
      <vt:lpstr>Ravie</vt:lpstr>
      <vt:lpstr>Times New Roman</vt:lpstr>
      <vt:lpstr>汉仪跳跳体简</vt:lpstr>
      <vt:lpstr>www.freeppt7.com</vt:lpstr>
      <vt:lpstr>1-www.jpppt.com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Microsoft Office User</cp:lastModifiedBy>
  <cp:revision>126</cp:revision>
  <dcterms:created xsi:type="dcterms:W3CDTF">2017-03-26T08:36:41Z</dcterms:created>
  <dcterms:modified xsi:type="dcterms:W3CDTF">2022-09-28T17:21:23Z</dcterms:modified>
</cp:coreProperties>
</file>