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307" r:id="rId3"/>
    <p:sldId id="262" r:id="rId4"/>
    <p:sldId id="257" r:id="rId5"/>
    <p:sldId id="292" r:id="rId6"/>
    <p:sldId id="264" r:id="rId7"/>
    <p:sldId id="303" r:id="rId8"/>
    <p:sldId id="302" r:id="rId9"/>
    <p:sldId id="304" r:id="rId10"/>
    <p:sldId id="261" r:id="rId11"/>
    <p:sldId id="300" r:id="rId12"/>
    <p:sldId id="282" r:id="rId13"/>
    <p:sldId id="305" r:id="rId14"/>
    <p:sldId id="269" r:id="rId15"/>
    <p:sldId id="286" r:id="rId16"/>
    <p:sldId id="306" r:id="rId17"/>
    <p:sldId id="278" r:id="rId18"/>
    <p:sldId id="28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49961A"/>
    <a:srgbClr val="B3E6EF"/>
    <a:srgbClr val="53C2E8"/>
    <a:srgbClr val="66D0EF"/>
    <a:srgbClr val="75E0FF"/>
    <a:srgbClr val="72D3EF"/>
    <a:srgbClr val="77D0F6"/>
    <a:srgbClr val="A16535"/>
    <a:srgbClr val="AB7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439" autoAdjust="0"/>
  </p:normalViewPr>
  <p:slideViewPr>
    <p:cSldViewPr snapToGrid="0">
      <p:cViewPr varScale="1">
        <p:scale>
          <a:sx n="122" d="100"/>
          <a:sy n="122" d="100"/>
        </p:scale>
        <p:origin x="232" y="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B40CA-86A6-4239-A5A2-527AC284977D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8856-C0B6-4D71-80BF-27FACA1489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6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2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2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67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4272-38F6-4097-9C1E-12227217EF3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8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13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6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0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1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7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72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48856-C0B6-4D71-80BF-27FACA1489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CE7E28-C34D-4C02-BAFC-05371DCCE67E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03952-ED7A-4242-AF86-63AB78A1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01F606-ADFA-4D98-9598-5F1A60778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98DD0-5658-41D0-A670-6FA22956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A1E3B3-155D-49DF-A501-FF8450EC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CC7196-B6BD-46A0-A14C-40286255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8597F2-8919-4D85-A51A-A79C9AE49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BCD205-690E-43BC-A9C6-8E68C4C3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A64D9-9C09-441D-8FDF-DDBF11D6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124F-2113-4647-AD50-9B49C1B5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60B111-1235-4AEB-A5A2-194F9AFB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25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21932"/>
      </p:ext>
    </p:extLst>
  </p:cSld>
  <p:clrMapOvr>
    <a:masterClrMapping/>
  </p:clrMapOvr>
  <p:transition spd="slow" advTm="55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1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7483D-FFBD-49EA-ADC7-3BDE8529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8419D0-3631-4FD9-B186-88903E3E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A2BB5B-5F72-4AFD-A373-7974108E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3AA907-3ADC-421C-BA66-316967FB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8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34E16B-F213-4737-B904-5ADC9796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42DB65-CB16-4D13-A0EF-99F3B91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8458E6-21C7-4E72-BA55-EA521276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8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E933-4C67-473F-B458-40034DC5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248A0-C292-4EC2-B6AF-A4EB4490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E449F7-F82A-45AF-B931-D9B53FC6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0AC1EA-5D9C-44A1-8EB3-B8C15EFE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AB8538-F1C5-4951-B0B2-2A30B350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A4BD5-72E2-49B2-985E-349F6A53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2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E933-4C67-473F-B458-40034DC5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248A0-C292-4EC2-B6AF-A4EB4490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E449F7-F82A-45AF-B931-D9B53FC6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0AC1EA-5D9C-44A1-8EB3-B8C15EFE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AB8538-F1C5-4951-B0B2-2A30B350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A4BD5-72E2-49B2-985E-349F6A53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199805" y="672145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24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57AC5-0AD7-4E9B-8619-D155CED2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3E48CF-B8E1-428B-8199-C4503FEE1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EFA15A-10CD-48A5-846F-408FEEC0B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B8B793-2521-4CCC-B968-A70BA4FE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0AB98A-532C-4866-80A4-157439A8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4B4C7-D5AB-41E2-BA16-CFCA19E4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8473F71-AB72-4575-B23B-8E4A09DD74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46415-9B83-4E7B-84DA-1810B1FDF0D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1CD653-F88D-472B-B904-D621876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CB771B-5475-487B-9AC1-20EA61779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58DC7F-D0E7-4DFB-8654-4F4EA4A8A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B008-BBA3-4CCF-BD23-FD2D6F7801A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2CB79C-5814-4DE9-BB8F-B46654149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EC2EB-6F4F-4F1C-BF2A-9F61C08A4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7534-B9C2-4564-AC12-BB95B9390D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838434-C9F4-4C29-A78B-39CEAE84EED1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2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7F4A589-827B-481D-8C3B-8578551361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072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11" Type="http://schemas.openxmlformats.org/officeDocument/2006/relationships/image" Target="../media/image2.jpe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tags" Target="../tags/tag22.xml"/><Relationship Id="rId16" Type="http://schemas.openxmlformats.org/officeDocument/2006/relationships/image" Target="../media/image2.jpeg"/><Relationship Id="rId1" Type="http://schemas.openxmlformats.org/officeDocument/2006/relationships/tags" Target="../tags/tag21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10.png"/><Relationship Id="rId15" Type="http://schemas.openxmlformats.org/officeDocument/2006/relationships/image" Target="../media/image51.png"/><Relationship Id="rId10" Type="http://schemas.openxmlformats.org/officeDocument/2006/relationships/image" Target="../media/image48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7.jpe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49.jpeg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12" Type="http://schemas.microsoft.com/office/2007/relationships/hdphoto" Target="../media/hdphoto6.wdp"/><Relationship Id="rId17" Type="http://schemas.openxmlformats.org/officeDocument/2006/relationships/image" Target="../media/image48.jpeg"/><Relationship Id="rId2" Type="http://schemas.openxmlformats.org/officeDocument/2006/relationships/tags" Target="../tags/tag24.xml"/><Relationship Id="rId16" Type="http://schemas.openxmlformats.org/officeDocument/2006/relationships/image" Target="../media/image47.jpeg"/><Relationship Id="rId1" Type="http://schemas.openxmlformats.org/officeDocument/2006/relationships/tags" Target="../tags/tag23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46.jpg"/><Relationship Id="rId10" Type="http://schemas.openxmlformats.org/officeDocument/2006/relationships/image" Target="../media/image56.png"/><Relationship Id="rId19" Type="http://schemas.openxmlformats.org/officeDocument/2006/relationships/image" Target="../media/image2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5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microsoft.com/office/2007/relationships/hdphoto" Target="../media/hdphoto1.wdp"/><Relationship Id="rId18" Type="http://schemas.openxmlformats.org/officeDocument/2006/relationships/image" Target="../media/image33.png"/><Relationship Id="rId3" Type="http://schemas.openxmlformats.org/officeDocument/2006/relationships/tags" Target="../tags/tag10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microsoft.com/office/2007/relationships/hdphoto" Target="../media/hdphoto3.wdp"/><Relationship Id="rId2" Type="http://schemas.openxmlformats.org/officeDocument/2006/relationships/tags" Target="../tags/tag9.xml"/><Relationship Id="rId16" Type="http://schemas.openxmlformats.org/officeDocument/2006/relationships/image" Target="../media/image32.png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15" Type="http://schemas.microsoft.com/office/2007/relationships/hdphoto" Target="../media/hdphoto2.wdp"/><Relationship Id="rId10" Type="http://schemas.openxmlformats.org/officeDocument/2006/relationships/image" Target="../media/image28.png"/><Relationship Id="rId19" Type="http://schemas.openxmlformats.org/officeDocument/2006/relationships/image" Target="../media/image2.jpeg"/><Relationship Id="rId4" Type="http://schemas.openxmlformats.org/officeDocument/2006/relationships/tags" Target="../tags/tag11.xml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11" Type="http://schemas.openxmlformats.org/officeDocument/2006/relationships/image" Target="../media/image2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11" Type="http://schemas.openxmlformats.org/officeDocument/2006/relationships/image" Target="../media/image2.jpeg"/><Relationship Id="rId5" Type="http://schemas.openxmlformats.org/officeDocument/2006/relationships/image" Target="../media/image10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526A15F-66E9-48FD-8995-FF698DF6D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FAE514-5DC5-4377-B92F-2008F4DC6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90" y="857653"/>
            <a:ext cx="10541333" cy="471713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D9638DA-C8D9-4EAC-A8D1-BDEDEB123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5" y="90988"/>
            <a:ext cx="2604296" cy="949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063743"/>
            <a:ext cx="620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CV 3969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120" y="2152987"/>
            <a:ext cx="101827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KHOA HỌC</a:t>
            </a:r>
          </a:p>
          <a:p>
            <a:pPr algn="ctr">
              <a:spcBef>
                <a:spcPts val="600"/>
              </a:spcBef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 LÚC MỚI SINH ĐẾN TUỔI DẬY THÌ</a:t>
            </a:r>
          </a:p>
          <a:p>
            <a:pPr algn="ctr">
              <a:spcBef>
                <a:spcPts val="600"/>
              </a:spcBef>
            </a:pP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#9Slide05 Aphrodite Pro" panose="02000000000000000000" pitchFamily="2" charset="0"/>
              <a:cs typeface="UTM Alba Matter" panose="02040603050506020204" charset="0"/>
            </a:endParaRPr>
          </a:p>
          <a:p>
            <a:pPr algn="ctr"/>
            <a:endParaRPr lang="en-US" sz="400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9">
            <a:extLst>
              <a:ext uri="{FF2B5EF4-FFF2-40B4-BE49-F238E27FC236}">
                <a16:creationId xmlns:a16="http://schemas.microsoft.com/office/drawing/2014/main" id="{42C2F4C7-91AF-47C0-81E9-561F509A58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039" y="2246828"/>
            <a:ext cx="4965700" cy="31625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03" y="410978"/>
            <a:ext cx="1727788" cy="172778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5BE7336-9243-413D-BD36-3E84FA570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193" y="31575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400" y="929134"/>
            <a:ext cx="4965700" cy="3162554"/>
            <a:chOff x="25400" y="929134"/>
            <a:chExt cx="4965700" cy="3162554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2C2F4C7-91AF-47C0-81E9-561F509A5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0" y="929134"/>
              <a:ext cx="4965700" cy="31625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0200" y="2134936"/>
              <a:ext cx="3991505" cy="95410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3501552"/>
            <a:ext cx="5274039" cy="3358929"/>
            <a:chOff x="0" y="3501552"/>
            <a:chExt cx="5274039" cy="3358929"/>
          </a:xfrm>
        </p:grpSpPr>
        <p:pic>
          <p:nvPicPr>
            <p:cNvPr id="31" name="图片 29">
              <a:extLst>
                <a:ext uri="{FF2B5EF4-FFF2-40B4-BE49-F238E27FC236}">
                  <a16:creationId xmlns:a16="http://schemas.microsoft.com/office/drawing/2014/main" id="{42C2F4C7-91AF-47C0-81E9-561F509A5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01552"/>
              <a:ext cx="5274039" cy="33589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5402" y="4657032"/>
              <a:ext cx="3492500" cy="138499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42024" y="1596893"/>
            <a:ext cx="5404292" cy="4434345"/>
            <a:chOff x="6642024" y="1596893"/>
            <a:chExt cx="5404292" cy="4434345"/>
          </a:xfrm>
        </p:grpSpPr>
        <p:pic>
          <p:nvPicPr>
            <p:cNvPr id="27" name="图片 32">
              <a:extLst>
                <a:ext uri="{FF2B5EF4-FFF2-40B4-BE49-F238E27FC236}">
                  <a16:creationId xmlns:a16="http://schemas.microsoft.com/office/drawing/2014/main" id="{46EFF042-0430-4E4C-84B8-96C30FA0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024" y="1596893"/>
              <a:ext cx="5302617" cy="443434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857301" y="2855782"/>
              <a:ext cx="4189015" cy="1815882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: con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nguyệt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trai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5" name="组合 37">
            <a:extLst>
              <a:ext uri="{FF2B5EF4-FFF2-40B4-BE49-F238E27FC236}">
                <a16:creationId xmlns:a16="http://schemas.microsoft.com/office/drawing/2014/main" id="{7FC16F40-87C9-42D3-8A4C-B067A5D3BCCA}"/>
              </a:ext>
            </a:extLst>
          </p:cNvPr>
          <p:cNvGrpSpPr/>
          <p:nvPr/>
        </p:nvGrpSpPr>
        <p:grpSpPr>
          <a:xfrm>
            <a:off x="3328483" y="-379100"/>
            <a:ext cx="5557520" cy="2193758"/>
            <a:chOff x="153602" y="10594"/>
            <a:chExt cx="5557520" cy="2193758"/>
          </a:xfrm>
        </p:grpSpPr>
        <p:pic>
          <p:nvPicPr>
            <p:cNvPr id="41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02" y="10594"/>
              <a:ext cx="5557520" cy="2193758"/>
            </a:xfrm>
            <a:prstGeom prst="rect">
              <a:avLst/>
            </a:prstGeom>
          </p:spPr>
        </p:pic>
        <p:sp>
          <p:nvSpPr>
            <p:cNvPr id="42" name="文本框 39">
              <a:extLst>
                <a:ext uri="{FF2B5EF4-FFF2-40B4-BE49-F238E27FC236}">
                  <a16:creationId xmlns:a16="http://schemas.microsoft.com/office/drawing/2014/main" id="{6FCE9A7F-A3A9-415A-9D17-102F6CC4509B}"/>
                </a:ext>
              </a:extLst>
            </p:cNvPr>
            <p:cNvSpPr txBox="1"/>
            <p:nvPr/>
          </p:nvSpPr>
          <p:spPr>
            <a:xfrm>
              <a:off x="1573916" y="509048"/>
              <a:ext cx="2620717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Tuổi</a:t>
              </a:r>
              <a:r>
                <a:rPr lang="en-US" altLang="zh-CN" sz="4400" b="1" spc="-30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dậy</a:t>
              </a:r>
              <a:r>
                <a:rPr lang="en-US" altLang="zh-CN" sz="4400" b="1" spc="-30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thì</a:t>
              </a:r>
              <a:endParaRPr lang="zh-CN" altLang="en-US" sz="4400" b="1" spc="-300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C98917C5-C296-4397-9338-105F6AB39E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970" y="1003398"/>
            <a:ext cx="4161895" cy="597646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0B57223-22A9-4593-9378-8ACD540D611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7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D43B8E4-9213-4004-9EB6-56E270D85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0" y="-268608"/>
            <a:ext cx="9148887" cy="6858000"/>
          </a:xfrm>
          <a:prstGeom prst="rect">
            <a:avLst/>
          </a:prstGeom>
        </p:spPr>
      </p:pic>
      <p:pic>
        <p:nvPicPr>
          <p:cNvPr id="10" name="PA_图片 4">
            <a:extLst>
              <a:ext uri="{FF2B5EF4-FFF2-40B4-BE49-F238E27FC236}">
                <a16:creationId xmlns:a16="http://schemas.microsoft.com/office/drawing/2014/main" id="{4ED50F1A-29AA-447B-85F8-A57C54C376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24" y="4491503"/>
            <a:ext cx="3999197" cy="236649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138" y="1588771"/>
            <a:ext cx="1727788" cy="17277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B3E9DC-D784-4CC8-B413-F01F9A83F0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43" y="385518"/>
            <a:ext cx="1609724" cy="13207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F3546B2-3812-4141-8725-60B1719F28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62" y="263652"/>
            <a:ext cx="1475295" cy="14752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81715">
            <a:off x="2302014" y="3526007"/>
            <a:ext cx="6635782" cy="10772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ABFA29-B07C-49D2-8A2F-4AEEFEFA58B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583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9A87E34-B1C1-4172-943C-06F2FA1831F9}"/>
              </a:ext>
            </a:extLst>
          </p:cNvPr>
          <p:cNvSpPr/>
          <p:nvPr/>
        </p:nvSpPr>
        <p:spPr>
          <a:xfrm>
            <a:off x="3589076" y="3638127"/>
            <a:ext cx="1451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03</a:t>
            </a:r>
            <a:endParaRPr lang="zh-CN" altLang="en-US" sz="8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7D43806-8671-44A0-BB62-0B886275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976" y="4981596"/>
            <a:ext cx="6045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ea"/>
                <a:sym typeface="+mn-lt"/>
              </a:rPr>
              <a:t>VẬN DỤNG</a:t>
            </a:r>
            <a:endParaRPr lang="zh-CN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B8A3E9-CBAC-4CC8-8F26-091719B6B2FB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4F462C03-C92C-4CA8-94CE-65932A8DE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80" y="1913935"/>
            <a:ext cx="7406639" cy="4717137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2143E41C-32C1-4410-B79C-092861AD16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2185" y="1359350"/>
            <a:ext cx="4574163" cy="527172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815" y="2331992"/>
            <a:ext cx="1727788" cy="1727788"/>
          </a:xfrm>
          <a:prstGeom prst="rect">
            <a:avLst/>
          </a:prstGeom>
        </p:spPr>
      </p:pic>
      <p:sp>
        <p:nvSpPr>
          <p:cNvPr id="80" name="五角星 44">
            <a:extLst>
              <a:ext uri="{FF2B5EF4-FFF2-40B4-BE49-F238E27FC236}">
                <a16:creationId xmlns:a16="http://schemas.microsoft.com/office/drawing/2014/main" id="{A2F9CDE6-837E-4EE2-8076-2500FC9BEE79}"/>
              </a:ext>
            </a:extLst>
          </p:cNvPr>
          <p:cNvSpPr/>
          <p:nvPr/>
        </p:nvSpPr>
        <p:spPr>
          <a:xfrm rot="19967404">
            <a:off x="10242914" y="1554002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五角星 45">
            <a:extLst>
              <a:ext uri="{FF2B5EF4-FFF2-40B4-BE49-F238E27FC236}">
                <a16:creationId xmlns:a16="http://schemas.microsoft.com/office/drawing/2014/main" id="{1083D8C4-3FA3-4D26-95F1-E4ED79E7E097}"/>
              </a:ext>
            </a:extLst>
          </p:cNvPr>
          <p:cNvSpPr/>
          <p:nvPr/>
        </p:nvSpPr>
        <p:spPr>
          <a:xfrm>
            <a:off x="9359523" y="1941840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五角星 46">
            <a:extLst>
              <a:ext uri="{FF2B5EF4-FFF2-40B4-BE49-F238E27FC236}">
                <a16:creationId xmlns:a16="http://schemas.microsoft.com/office/drawing/2014/main" id="{903077AA-E7F0-4386-873C-E3BE5BA20926}"/>
              </a:ext>
            </a:extLst>
          </p:cNvPr>
          <p:cNvSpPr/>
          <p:nvPr/>
        </p:nvSpPr>
        <p:spPr>
          <a:xfrm>
            <a:off x="11139005" y="1938919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五角星 50">
            <a:extLst>
              <a:ext uri="{FF2B5EF4-FFF2-40B4-BE49-F238E27FC236}">
                <a16:creationId xmlns:a16="http://schemas.microsoft.com/office/drawing/2014/main" id="{6B511B5E-2CF9-4D21-B1D9-E40ABAC1D521}"/>
              </a:ext>
            </a:extLst>
          </p:cNvPr>
          <p:cNvSpPr/>
          <p:nvPr/>
        </p:nvSpPr>
        <p:spPr>
          <a:xfrm rot="19922997">
            <a:off x="11333228" y="1556814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0582" y="164925"/>
            <a:ext cx="1041400" cy="10541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96AE016-1CF1-4175-9674-08214C4404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16" y="2464345"/>
            <a:ext cx="833836" cy="964655"/>
          </a:xfrm>
          <a:prstGeom prst="rect">
            <a:avLst/>
          </a:prstGeom>
        </p:spPr>
      </p:pic>
      <p:pic>
        <p:nvPicPr>
          <p:cNvPr id="84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103" y="587179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25765" y="3637671"/>
            <a:ext cx="5114841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0896E-BED6-4FD5-9801-3CFECEA9DEDE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076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accel="50000" decel="5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9" dur="6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3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3" dur="3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0" grpId="1" animBg="1"/>
          <p:bldP spid="81" grpId="0" animBg="1"/>
          <p:bldP spid="82" grpId="0" animBg="1"/>
          <p:bldP spid="82" grpId="1" animBg="1"/>
          <p:bldP spid="83" grpId="0" animBg="1"/>
          <p:bldP spid="83" grpId="1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accel="50000" decel="5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9" dur="6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3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3" dur="3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0" grpId="1" animBg="1"/>
          <p:bldP spid="81" grpId="0" animBg="1"/>
          <p:bldP spid="82" grpId="0" animBg="1"/>
          <p:bldP spid="82" grpId="1" animBg="1"/>
          <p:bldP spid="83" grpId="0" animBg="1"/>
          <p:bldP spid="83" grpId="1" animBg="1"/>
          <p:bldP spid="1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_库_图片 11">
            <a:extLst>
              <a:ext uri="{FF2B5EF4-FFF2-40B4-BE49-F238E27FC236}">
                <a16:creationId xmlns:a16="http://schemas.microsoft.com/office/drawing/2014/main" id="{3735A8A5-1B7E-463B-A6C3-8ADAA12629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284">
            <a:off x="7642264" y="1966980"/>
            <a:ext cx="3780000" cy="243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CBDE769-0D7F-48EB-A01A-27D6A62E8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76027" y="449109"/>
            <a:ext cx="717597" cy="71689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1A87B12-29D9-463E-87DD-4B5BE6024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892" y="357135"/>
            <a:ext cx="799500" cy="79872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FCD260FC-0206-4BFA-BB7B-3AEAD283B3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44" l="8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2459" y="145252"/>
            <a:ext cx="424180" cy="42376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9717566-942A-49B5-A1A1-CC7EF3E88C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537">
            <a:off x="762970" y="3852560"/>
            <a:ext cx="2435576" cy="2164956"/>
          </a:xfrm>
          <a:prstGeom prst="rect">
            <a:avLst/>
          </a:prstGeom>
          <a:ln w="63500">
            <a:solidFill>
              <a:sysClr val="window" lastClr="FFFFFF"/>
            </a:solidFill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C4368737-C1E6-46AE-8121-83DA91E0E0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72">
            <a:off x="4043018" y="2942094"/>
            <a:ext cx="3023240" cy="1719028"/>
          </a:xfrm>
          <a:prstGeom prst="rect">
            <a:avLst/>
          </a:prstGeom>
          <a:ln w="63500">
            <a:solidFill>
              <a:sysClr val="window" lastClr="FFFFFF"/>
            </a:solidFill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3B3C7DD-2EF7-486F-BFD4-D63FD08F50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442" y="0"/>
            <a:ext cx="1131464" cy="151299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C8A3914B-FA4C-4094-A812-233A6007F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58" y="724407"/>
            <a:ext cx="10382010" cy="40216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714" y="1033094"/>
            <a:ext cx="1727788" cy="1727788"/>
          </a:xfrm>
          <a:prstGeom prst="rect">
            <a:avLst/>
          </a:prstGeom>
        </p:spPr>
      </p:pic>
      <p:sp>
        <p:nvSpPr>
          <p:cNvPr id="72" name="五角星 44">
            <a:extLst>
              <a:ext uri="{FF2B5EF4-FFF2-40B4-BE49-F238E27FC236}">
                <a16:creationId xmlns:a16="http://schemas.microsoft.com/office/drawing/2014/main" id="{5EAC7412-1187-48E1-8711-E387F9771DE3}"/>
              </a:ext>
            </a:extLst>
          </p:cNvPr>
          <p:cNvSpPr/>
          <p:nvPr/>
        </p:nvSpPr>
        <p:spPr>
          <a:xfrm rot="19967404">
            <a:off x="5268645" y="5622192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五角星 45">
            <a:extLst>
              <a:ext uri="{FF2B5EF4-FFF2-40B4-BE49-F238E27FC236}">
                <a16:creationId xmlns:a16="http://schemas.microsoft.com/office/drawing/2014/main" id="{718B3624-FEBE-46BE-86B7-FDDCC94146F6}"/>
              </a:ext>
            </a:extLst>
          </p:cNvPr>
          <p:cNvSpPr/>
          <p:nvPr/>
        </p:nvSpPr>
        <p:spPr>
          <a:xfrm>
            <a:off x="4385254" y="6010030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五角星 46">
            <a:extLst>
              <a:ext uri="{FF2B5EF4-FFF2-40B4-BE49-F238E27FC236}">
                <a16:creationId xmlns:a16="http://schemas.microsoft.com/office/drawing/2014/main" id="{184A8783-20FD-4D9C-9FC8-3ED7F216525F}"/>
              </a:ext>
            </a:extLst>
          </p:cNvPr>
          <p:cNvSpPr/>
          <p:nvPr/>
        </p:nvSpPr>
        <p:spPr>
          <a:xfrm>
            <a:off x="6164736" y="6007109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五角星 50">
            <a:extLst>
              <a:ext uri="{FF2B5EF4-FFF2-40B4-BE49-F238E27FC236}">
                <a16:creationId xmlns:a16="http://schemas.microsoft.com/office/drawing/2014/main" id="{D4DF397D-BF3B-4DB2-AE7E-3F0B92C2B78E}"/>
              </a:ext>
            </a:extLst>
          </p:cNvPr>
          <p:cNvSpPr/>
          <p:nvPr/>
        </p:nvSpPr>
        <p:spPr>
          <a:xfrm rot="19922997">
            <a:off x="6358959" y="5625004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9E6D8DC2-95D4-4A42-8D14-B14D7C6A59D4}"/>
              </a:ext>
            </a:extLst>
          </p:cNvPr>
          <p:cNvSpPr/>
          <p:nvPr/>
        </p:nvSpPr>
        <p:spPr>
          <a:xfrm>
            <a:off x="436220" y="168188"/>
            <a:ext cx="6240788" cy="1216112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6424" y="247354"/>
            <a:ext cx="5999746" cy="10772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E944FD-3C75-409A-84AE-1036D4D6AE6F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906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58" dur="1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3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8" dur="3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2" grpId="1" animBg="1"/>
          <p:bldP spid="73" grpId="0" animBg="1"/>
          <p:bldP spid="74" grpId="0" animBg="1"/>
          <p:bldP spid="74" grpId="1" animBg="1"/>
          <p:bldP spid="75" grpId="0" animBg="1"/>
          <p:bldP spid="75" grpId="1" animBg="1"/>
          <p:bldP spid="22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58" dur="1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3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8" dur="3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2" grpId="1" animBg="1"/>
          <p:bldP spid="73" grpId="0" animBg="1"/>
          <p:bldP spid="74" grpId="0" animBg="1"/>
          <p:bldP spid="74" grpId="1" animBg="1"/>
          <p:bldP spid="75" grpId="0" animBg="1"/>
          <p:bldP spid="75" grpId="1" animBg="1"/>
          <p:bldP spid="22" grpId="0" animBg="1"/>
          <p:bldP spid="2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9A87E34-B1C1-4172-943C-06F2FA1831F9}"/>
              </a:ext>
            </a:extLst>
          </p:cNvPr>
          <p:cNvSpPr/>
          <p:nvPr/>
        </p:nvSpPr>
        <p:spPr>
          <a:xfrm>
            <a:off x="3577855" y="3638127"/>
            <a:ext cx="14734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04</a:t>
            </a:r>
            <a:endParaRPr lang="zh-CN" altLang="en-US" sz="8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7D43806-8671-44A0-BB62-0B886275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494" y="4981596"/>
            <a:ext cx="44262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  <a:sym typeface="+mn-lt"/>
              </a:rPr>
              <a:t>CỦNG CỐ</a:t>
            </a:r>
            <a:endParaRPr lang="zh-CN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97C4E7-DF89-42E9-96A1-D7C29108A69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72521"/>
            <a:ext cx="8446416" cy="6930521"/>
          </a:xfrm>
          <a:prstGeom prst="rect">
            <a:avLst/>
          </a:prstGeom>
        </p:spPr>
      </p:pic>
      <p:grpSp>
        <p:nvGrpSpPr>
          <p:cNvPr id="13" name="Group 44">
            <a:extLst>
              <a:ext uri="{FF2B5EF4-FFF2-40B4-BE49-F238E27FC236}">
                <a16:creationId xmlns:a16="http://schemas.microsoft.com/office/drawing/2014/main" id="{E4222D9B-B2D6-4554-AAF1-E9AF7A7690A1}"/>
              </a:ext>
            </a:extLst>
          </p:cNvPr>
          <p:cNvGrpSpPr/>
          <p:nvPr/>
        </p:nvGrpSpPr>
        <p:grpSpPr>
          <a:xfrm>
            <a:off x="5725652" y="2647154"/>
            <a:ext cx="619101" cy="738492"/>
            <a:chOff x="0" y="0"/>
            <a:chExt cx="807366" cy="906807"/>
          </a:xfrm>
          <a:solidFill>
            <a:schemeClr val="bg1"/>
          </a:solidFill>
        </p:grpSpPr>
        <p:sp>
          <p:nvSpPr>
            <p:cNvPr id="14" name="Shape 42">
              <a:extLst>
                <a:ext uri="{FF2B5EF4-FFF2-40B4-BE49-F238E27FC236}">
                  <a16:creationId xmlns:a16="http://schemas.microsoft.com/office/drawing/2014/main" id="{B389C527-E9EF-4E49-A363-43F6AF36DE26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Shape 43">
              <a:extLst>
                <a:ext uri="{FF2B5EF4-FFF2-40B4-BE49-F238E27FC236}">
                  <a16:creationId xmlns:a16="http://schemas.microsoft.com/office/drawing/2014/main" id="{AE7D7A68-0F19-4714-BE54-FE83314AFF37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F7A61A61-1FC0-486F-8FCF-CAF84D54B6A5}"/>
              </a:ext>
            </a:extLst>
          </p:cNvPr>
          <p:cNvGrpSpPr/>
          <p:nvPr/>
        </p:nvGrpSpPr>
        <p:grpSpPr>
          <a:xfrm>
            <a:off x="5725651" y="4268178"/>
            <a:ext cx="657509" cy="738492"/>
            <a:chOff x="0" y="0"/>
            <a:chExt cx="807366" cy="906807"/>
          </a:xfrm>
          <a:solidFill>
            <a:schemeClr val="bg1"/>
          </a:solidFill>
        </p:grpSpPr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B9D20633-C005-43E1-9E38-8AAA6A86BDD4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Shape 43">
              <a:extLst>
                <a:ext uri="{FF2B5EF4-FFF2-40B4-BE49-F238E27FC236}">
                  <a16:creationId xmlns:a16="http://schemas.microsoft.com/office/drawing/2014/main" id="{A4FB0D7E-4414-4E9C-BC32-EF908E3DBC3A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CCFF29B1-5F1F-4EC1-942D-242D9EAA514B}"/>
              </a:ext>
            </a:extLst>
          </p:cNvPr>
          <p:cNvSpPr txBox="1"/>
          <p:nvPr/>
        </p:nvSpPr>
        <p:spPr>
          <a:xfrm>
            <a:off x="6653460" y="2703828"/>
            <a:ext cx="5475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giai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đoạn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phát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triển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con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từ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lúc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mới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đến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tuổi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dậy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thì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113877DA-49AD-4437-9ED7-8077F547C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9" descr="10004015438746072987">
            <a:extLst>
              <a:ext uri="{FF2B5EF4-FFF2-40B4-BE49-F238E27FC236}">
                <a16:creationId xmlns:a16="http://schemas.microsoft.com/office/drawing/2014/main" id="{253F8522-BFD6-4CE9-B1F9-9B195097E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25">
            <a:extLst>
              <a:ext uri="{FF2B5EF4-FFF2-40B4-BE49-F238E27FC236}">
                <a16:creationId xmlns:a16="http://schemas.microsoft.com/office/drawing/2014/main" id="{CCFF29B1-5F1F-4EC1-942D-242D9EAA514B}"/>
              </a:ext>
            </a:extLst>
          </p:cNvPr>
          <p:cNvSpPr txBox="1"/>
          <p:nvPr/>
        </p:nvSpPr>
        <p:spPr>
          <a:xfrm>
            <a:off x="6642603" y="4249320"/>
            <a:ext cx="534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Cơ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thể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con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vào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tuổi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dậy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thì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có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những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thay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học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xã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hội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4CD89A-75C0-48C2-A8F6-7B7ABD57636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33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5942C3-B8DE-4D8A-8F27-D32C464B1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65" y="203201"/>
            <a:ext cx="7064232" cy="7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79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4DBD389D-323C-4E2E-91A2-754EA30E23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2E962E-AE61-4F55-817C-FE06112CB994}"/>
              </a:ext>
            </a:extLst>
          </p:cNvPr>
          <p:cNvGrpSpPr/>
          <p:nvPr/>
        </p:nvGrpSpPr>
        <p:grpSpPr>
          <a:xfrm>
            <a:off x="31645" y="4137995"/>
            <a:ext cx="12192396" cy="2721128"/>
            <a:chOff x="-396" y="3420866"/>
            <a:chExt cx="9144793" cy="172251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C34CB4-8782-41CD-9289-F3D3D43E9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4121"/>
            <a:stretch/>
          </p:blipFill>
          <p:spPr>
            <a:xfrm>
              <a:off x="-396" y="3842438"/>
              <a:ext cx="9144793" cy="130094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2611C2E-369D-4B64-A26D-AF4CCE10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6" y="3420866"/>
              <a:ext cx="9144793" cy="957155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2267A7BB-CD88-49EB-A108-7FD78F696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52" y="3737315"/>
            <a:ext cx="1102564" cy="11025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5CA88F-1755-4E8E-85D8-332F18D22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992" y="3791099"/>
            <a:ext cx="1142902" cy="9949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FD62CA-F68F-4048-BFC3-46CBCB258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670" y="3639832"/>
            <a:ext cx="1116010" cy="12975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1A89E6-0012-470A-A9B7-54700D104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455" y="3854967"/>
            <a:ext cx="1600062" cy="8672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6DC7C59-3FC8-428B-8A5B-F5F38708A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885" y="682965"/>
            <a:ext cx="2915689" cy="610870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A92BA5-F297-4320-9EC2-F31C1126BD2D}"/>
              </a:ext>
            </a:extLst>
          </p:cNvPr>
          <p:cNvGrpSpPr/>
          <p:nvPr/>
        </p:nvGrpSpPr>
        <p:grpSpPr>
          <a:xfrm>
            <a:off x="622131" y="1286621"/>
            <a:ext cx="1844552" cy="1792224"/>
            <a:chOff x="1366263" y="1389889"/>
            <a:chExt cx="1844552" cy="179222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4521FB0-68EB-4938-A9AC-21E095F1A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63" y="1389889"/>
              <a:ext cx="1844552" cy="1792224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DF08A58-52B1-4C55-9833-204D9C8788AC}"/>
                </a:ext>
              </a:extLst>
            </p:cNvPr>
            <p:cNvSpPr/>
            <p:nvPr/>
          </p:nvSpPr>
          <p:spPr>
            <a:xfrm>
              <a:off x="1591267" y="1906404"/>
              <a:ext cx="1125833" cy="95410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Khởi</a:t>
              </a:r>
              <a:r>
                <a:rPr lang="en-US" altLang="zh-CN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3913811-DC17-4028-9A22-D64AA55C7B94}"/>
              </a:ext>
            </a:extLst>
          </p:cNvPr>
          <p:cNvGrpSpPr/>
          <p:nvPr/>
        </p:nvGrpSpPr>
        <p:grpSpPr>
          <a:xfrm>
            <a:off x="2748467" y="1286621"/>
            <a:ext cx="1844552" cy="1792224"/>
            <a:chOff x="3843790" y="1389889"/>
            <a:chExt cx="1844552" cy="179222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83B9B99-E048-491E-A1F3-9F262F949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3790" y="1389889"/>
              <a:ext cx="1844552" cy="1792224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CC7CA32-30A2-4D81-826E-F0355003D3DD}"/>
                </a:ext>
              </a:extLst>
            </p:cNvPr>
            <p:cNvSpPr/>
            <p:nvPr/>
          </p:nvSpPr>
          <p:spPr>
            <a:xfrm>
              <a:off x="4099921" y="1933632"/>
              <a:ext cx="1142902" cy="95410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Khám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phá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0E3385B-025A-4F5B-BFBC-9ADEFED6A27A}"/>
              </a:ext>
            </a:extLst>
          </p:cNvPr>
          <p:cNvGrpSpPr/>
          <p:nvPr/>
        </p:nvGrpSpPr>
        <p:grpSpPr>
          <a:xfrm>
            <a:off x="4874803" y="1286621"/>
            <a:ext cx="1844552" cy="1792224"/>
            <a:chOff x="6584439" y="1389889"/>
            <a:chExt cx="1844552" cy="179222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DED0A45-0BAA-4A05-9482-EC3DFB14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439" y="1389889"/>
              <a:ext cx="1844552" cy="1792224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98AFED7-45F8-4EB2-8F56-5A373FB69455}"/>
                </a:ext>
              </a:extLst>
            </p:cNvPr>
            <p:cNvSpPr/>
            <p:nvPr/>
          </p:nvSpPr>
          <p:spPr>
            <a:xfrm>
              <a:off x="6896143" y="1958513"/>
              <a:ext cx="1032579" cy="95410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Vận</a:t>
              </a:r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dụng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06CA3C-4D82-4595-8251-44153F56CF1A}"/>
              </a:ext>
            </a:extLst>
          </p:cNvPr>
          <p:cNvGrpSpPr/>
          <p:nvPr/>
        </p:nvGrpSpPr>
        <p:grpSpPr>
          <a:xfrm>
            <a:off x="7001138" y="1286621"/>
            <a:ext cx="1844552" cy="1792224"/>
            <a:chOff x="9016743" y="1304545"/>
            <a:chExt cx="1844552" cy="1792224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FCBA1C0-C84F-4C6E-BEEB-F4C9ACB7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6743" y="1304545"/>
              <a:ext cx="1844552" cy="1792224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F2A71D2-DDE2-477E-BE61-CE04AC76D7AE}"/>
                </a:ext>
              </a:extLst>
            </p:cNvPr>
            <p:cNvSpPr/>
            <p:nvPr/>
          </p:nvSpPr>
          <p:spPr>
            <a:xfrm>
              <a:off x="9242678" y="1821059"/>
              <a:ext cx="1088826" cy="95410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cố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E0172405-0AF4-4565-8187-12FB41CCF47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8" y="59688"/>
            <a:ext cx="1475295" cy="1475295"/>
          </a:xfrm>
          <a:prstGeom prst="rect">
            <a:avLst/>
          </a:prstGeom>
        </p:spPr>
      </p:pic>
      <p:pic>
        <p:nvPicPr>
          <p:cNvPr id="32" name="Picture 158" descr="200712419435657_1">
            <a:extLst>
              <a:ext uri="{FF2B5EF4-FFF2-40B4-BE49-F238E27FC236}">
                <a16:creationId xmlns:a16="http://schemas.microsoft.com/office/drawing/2014/main" id="{A04B459F-74E0-411D-93F6-DB35434C4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9" descr="10004015438746072987">
            <a:extLst>
              <a:ext uri="{FF2B5EF4-FFF2-40B4-BE49-F238E27FC236}">
                <a16:creationId xmlns:a16="http://schemas.microsoft.com/office/drawing/2014/main" id="{AD53DAAC-BA62-4538-BA11-611D9DDC31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8A4CCC1-A9D1-45DA-BCE9-7D8A941E59E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437856" y="43191"/>
            <a:ext cx="754144" cy="754144"/>
          </a:xfrm>
          <a:prstGeom prst="ellipse">
            <a:avLst/>
          </a:prstGeom>
          <a:blipFill dpi="0" rotWithShape="0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7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73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9A87E34-B1C1-4172-943C-06F2FA1831F9}"/>
              </a:ext>
            </a:extLst>
          </p:cNvPr>
          <p:cNvSpPr/>
          <p:nvPr/>
        </p:nvSpPr>
        <p:spPr>
          <a:xfrm>
            <a:off x="3661210" y="3638127"/>
            <a:ext cx="1306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7D43806-8671-44A0-BB62-0B886275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95" y="5202977"/>
            <a:ext cx="55402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  <a:sym typeface="+mn-lt"/>
              </a:rPr>
              <a:t>KHỞI ĐỘNG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D71F33-E158-46B0-88C6-2430363A4B8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6490"/>
          <a:stretch/>
        </p:blipFill>
        <p:spPr>
          <a:xfrm>
            <a:off x="-609600" y="1384300"/>
            <a:ext cx="13144499" cy="574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5671" y="213520"/>
            <a:ext cx="795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PHỤ NỮ KHI CÓ THAI CẦN LƯU Ý ĐIỀU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683" y="2305301"/>
            <a:ext cx="10886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 ;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,…;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28">
            <a:extLst>
              <a:ext uri="{FF2B5EF4-FFF2-40B4-BE49-F238E27FC236}">
                <a16:creationId xmlns:a16="http://schemas.microsoft.com/office/drawing/2014/main" id="{45BE7336-9243-413D-BD36-3E84FA570D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8040">
            <a:off x="604558" y="-31238"/>
            <a:ext cx="1609724" cy="13207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E2868C-8722-4A52-9AB2-ED68956427B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1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E9A87E34-B1C1-4172-943C-06F2FA1831F9}"/>
              </a:ext>
            </a:extLst>
          </p:cNvPr>
          <p:cNvSpPr/>
          <p:nvPr/>
        </p:nvSpPr>
        <p:spPr>
          <a:xfrm>
            <a:off x="3589076" y="3638127"/>
            <a:ext cx="14510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02</a:t>
            </a:r>
            <a:endParaRPr lang="zh-CN" altLang="en-US" sz="8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7D43806-8671-44A0-BB62-0B886275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547" y="5179559"/>
            <a:ext cx="52180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  <a:sym typeface="+mn-lt"/>
              </a:rPr>
              <a:t>KHÁM PHÁ</a:t>
            </a:r>
            <a:endParaRPr lang="zh-CN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36E80C-4AC9-47F5-9487-45F0DC23E80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6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50600" y="0"/>
            <a:ext cx="1041400" cy="10541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010" y="747310"/>
            <a:ext cx="1727788" cy="17277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E2B3BA-21B8-4821-98AB-8470C8F69A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541" y="4484587"/>
            <a:ext cx="2673085" cy="23995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000" y="2153511"/>
            <a:ext cx="2111156" cy="2331076"/>
            <a:chOff x="-2956" y="548133"/>
            <a:chExt cx="2111156" cy="2331076"/>
          </a:xfrm>
        </p:grpSpPr>
        <p:pic>
          <p:nvPicPr>
            <p:cNvPr id="34" name="PA_图片 4">
              <a:extLst>
                <a:ext uri="{FF2B5EF4-FFF2-40B4-BE49-F238E27FC236}">
                  <a16:creationId xmlns:a16="http://schemas.microsoft.com/office/drawing/2014/main" id="{939A30C1-519B-4727-9599-ACE19821D4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956" y="548133"/>
              <a:ext cx="2111156" cy="2331076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206" l="758" r="100000">
                          <a14:foregroundMark x1="83934" y1="8738" x2="83934" y2="8738"/>
                          <a14:foregroundMark x1="80328" y1="2330" x2="60328" y2="48350"/>
                          <a14:foregroundMark x1="46970" y1="33857" x2="53788" y2="85202"/>
                          <a14:foregroundMark x1="37500" y1="40807" x2="31818" y2="84529"/>
                          <a14:foregroundMark x1="20455" y1="41480" x2="58333" y2="38565"/>
                          <a14:foregroundMark x1="60606" y1="36547" x2="26136" y2="36547"/>
                          <a14:foregroundMark x1="29545" y1="35874" x2="36364" y2="31166"/>
                          <a14:foregroundMark x1="31818" y1="54484" x2="9848" y2="67489"/>
                          <a14:foregroundMark x1="53788" y1="53812" x2="73485" y2="78251"/>
                          <a14:foregroundMark x1="60606" y1="48206" x2="73485" y2="58520"/>
                          <a14:foregroundMark x1="57197" y1="46188" x2="72348" y2="48206"/>
                          <a14:foregroundMark x1="49242" y1="78924" x2="56061" y2="982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2" y="800976"/>
              <a:ext cx="1099540" cy="1856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36946" y="47198"/>
            <a:ext cx="2371456" cy="2183541"/>
            <a:chOff x="4042044" y="649050"/>
            <a:chExt cx="2371456" cy="2183541"/>
          </a:xfrm>
        </p:grpSpPr>
        <p:pic>
          <p:nvPicPr>
            <p:cNvPr id="32" name="PA_图片 4">
              <a:extLst>
                <a:ext uri="{FF2B5EF4-FFF2-40B4-BE49-F238E27FC236}">
                  <a16:creationId xmlns:a16="http://schemas.microsoft.com/office/drawing/2014/main" id="{9F3EA1DB-8AD8-4660-A7E1-0992EAB2CD7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044" y="649050"/>
              <a:ext cx="2371456" cy="2183541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7882" y1="39683" x2="10837" y2="24868"/>
                          <a14:foregroundMark x1="12315" y1="24339" x2="31527" y2="19048"/>
                          <a14:foregroundMark x1="21182" y1="32275" x2="35468" y2="40741"/>
                          <a14:foregroundMark x1="25616" y1="40741" x2="23153" y2="36508"/>
                          <a14:foregroundMark x1="36453" y1="28571" x2="35961" y2="38624"/>
                          <a14:foregroundMark x1="36453" y1="27513" x2="19212" y2="29101"/>
                          <a14:foregroundMark x1="32512" y1="18519" x2="36453" y2="27513"/>
                          <a14:foregroundMark x1="18719" y1="37566" x2="33005" y2="41270"/>
                          <a14:backgroundMark x1="17734" y1="26455" x2="24631" y2="22751"/>
                          <a14:backgroundMark x1="31034" y1="24339" x2="36453" y2="22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744" y="1068659"/>
              <a:ext cx="1637627" cy="152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97246" y="4339122"/>
            <a:ext cx="2572037" cy="2298157"/>
            <a:chOff x="8061181" y="580197"/>
            <a:chExt cx="2572037" cy="2298157"/>
          </a:xfrm>
        </p:grpSpPr>
        <p:pic>
          <p:nvPicPr>
            <p:cNvPr id="17" name="PA_图片 4">
              <a:extLst>
                <a:ext uri="{FF2B5EF4-FFF2-40B4-BE49-F238E27FC236}">
                  <a16:creationId xmlns:a16="http://schemas.microsoft.com/office/drawing/2014/main" id="{9F3EA1DB-8AD8-4660-A7E1-0992EAB2CD7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181" y="580197"/>
              <a:ext cx="2572037" cy="2298157"/>
            </a:xfrm>
            <a:prstGeom prst="rect">
              <a:avLst/>
            </a:prstGeom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17149" y1="16608" x2="29621" y2="71025"/>
                          <a14:foregroundMark x1="53229" y1="10601" x2="58797" y2="92226"/>
                          <a14:foregroundMark x1="45880" y1="36042" x2="44989" y2="50177"/>
                          <a14:foregroundMark x1="33408" y1="12721" x2="40757" y2="57597"/>
                          <a14:foregroundMark x1="21826" y1="11661" x2="26058" y2="13428"/>
                          <a14:foregroundMark x1="18263" y1="25088" x2="10913" y2="80565"/>
                          <a14:foregroundMark x1="24499" y1="60424" x2="24722" y2="82686"/>
                          <a14:foregroundMark x1="26058" y1="92580" x2="22940" y2="97173"/>
                          <a14:foregroundMark x1="74833" y1="84452" x2="74165" y2="93993"/>
                          <a14:foregroundMark x1="78842" y1="85159" x2="77951" y2="93286"/>
                          <a14:foregroundMark x1="85969" y1="87633" x2="84187" y2="96466"/>
                          <a14:foregroundMark x1="10468" y1="31095" x2="5568" y2="52650"/>
                          <a14:foregroundMark x1="39644" y1="60071" x2="39644" y2="628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980" y="1202469"/>
              <a:ext cx="2130940" cy="134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305664" y="2551182"/>
            <a:ext cx="5330317" cy="1785104"/>
          </a:xfrm>
          <a:prstGeom prst="rect">
            <a:avLst/>
          </a:prstGeom>
          <a:solidFill>
            <a:srgbClr val="B3E6EF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4902" y="368407"/>
            <a:ext cx="5330317" cy="1785104"/>
          </a:xfrm>
          <a:prstGeom prst="rect">
            <a:avLst/>
          </a:prstGeom>
          <a:solidFill>
            <a:srgbClr val="B3E6EF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8321" y="4866095"/>
            <a:ext cx="5330317" cy="1446550"/>
          </a:xfrm>
          <a:prstGeom prst="rect">
            <a:avLst/>
          </a:prstGeom>
          <a:solidFill>
            <a:srgbClr val="B3E6E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65399" y="1379270"/>
            <a:ext cx="4225343" cy="2833776"/>
            <a:chOff x="8165399" y="1379270"/>
            <a:chExt cx="4225343" cy="2833776"/>
          </a:xfrm>
        </p:grpSpPr>
        <p:sp>
          <p:nvSpPr>
            <p:cNvPr id="8" name="Cloud Callout 7"/>
            <p:cNvSpPr/>
            <p:nvPr/>
          </p:nvSpPr>
          <p:spPr>
            <a:xfrm rot="410915">
              <a:off x="8165399" y="1379270"/>
              <a:ext cx="4225343" cy="2833776"/>
            </a:xfrm>
            <a:prstGeom prst="cloudCallout">
              <a:avLst>
                <a:gd name="adj1" fmla="val 22281"/>
                <a:gd name="adj2" fmla="val 5920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77420" y="1926368"/>
              <a:ext cx="39161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82076" y="1464883"/>
            <a:ext cx="2662550" cy="2662550"/>
            <a:chOff x="11147447" y="896487"/>
            <a:chExt cx="2662550" cy="2662550"/>
          </a:xfrm>
        </p:grpSpPr>
        <p:pic>
          <p:nvPicPr>
            <p:cNvPr id="46" name="图片 23">
              <a:extLst>
                <a:ext uri="{FF2B5EF4-FFF2-40B4-BE49-F238E27FC236}">
                  <a16:creationId xmlns:a16="http://schemas.microsoft.com/office/drawing/2014/main" id="{035A15D7-B7DD-45F8-A431-E4E424FA4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E8E4D2"/>
                </a:clrFrom>
                <a:clrTo>
                  <a:srgbClr val="E8E4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147447" y="896487"/>
              <a:ext cx="2662550" cy="266255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 rot="1242590">
              <a:off x="11653016" y="2205079"/>
              <a:ext cx="1651414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3-6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39481" y="-256196"/>
            <a:ext cx="2662550" cy="2662550"/>
            <a:chOff x="9059256" y="1464883"/>
            <a:chExt cx="2662550" cy="2662550"/>
          </a:xfrm>
        </p:grpSpPr>
        <p:sp>
          <p:nvSpPr>
            <p:cNvPr id="10" name="TextBox 9"/>
            <p:cNvSpPr txBox="1"/>
            <p:nvPr/>
          </p:nvSpPr>
          <p:spPr>
            <a:xfrm rot="1049963">
              <a:off x="9563708" y="2806219"/>
              <a:ext cx="1667444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图片 26">
              <a:extLst>
                <a:ext uri="{FF2B5EF4-FFF2-40B4-BE49-F238E27FC236}">
                  <a16:creationId xmlns:a16="http://schemas.microsoft.com/office/drawing/2014/main" id="{32217AEA-5211-471E-805A-7C08CABE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E8E4D2"/>
                </a:clrFrom>
                <a:clrTo>
                  <a:srgbClr val="E8E4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059256" y="1464883"/>
              <a:ext cx="2662550" cy="266255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675467" y="2643454"/>
            <a:ext cx="2662550" cy="2662550"/>
            <a:chOff x="11572361" y="1822037"/>
            <a:chExt cx="2662550" cy="2662550"/>
          </a:xfrm>
        </p:grpSpPr>
        <p:pic>
          <p:nvPicPr>
            <p:cNvPr id="36" name="图片 20">
              <a:extLst>
                <a:ext uri="{FF2B5EF4-FFF2-40B4-BE49-F238E27FC236}">
                  <a16:creationId xmlns:a16="http://schemas.microsoft.com/office/drawing/2014/main" id="{844BBE73-0B06-40BE-89D7-B76139868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E8E4D2"/>
                </a:clrFrom>
                <a:clrTo>
                  <a:srgbClr val="E8E4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572361" y="1822037"/>
              <a:ext cx="2662550" cy="266255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1014988">
              <a:off x="12064485" y="3103821"/>
              <a:ext cx="1805302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6-10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1B92474-2C19-47EE-91BB-B85CC24F88B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9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348 C -0.00208 0.00417 -0.00429 0.00371 -0.00612 0.00533 C -0.00729 0.00625 -0.00729 0.00926 -0.0082 0.01088 C -0.01015 0.01459 -0.01171 0.01482 -0.01432 0.01621 C -0.01796 0.02292 -0.02213 0.02755 -0.02643 0.03287 C -0.03229 0.03982 -0.03489 0.05232 -0.04166 0.05648 C -0.05286 0.07662 -0.06497 0.09537 -0.07825 0.11135 C -0.08255 0.12315 -0.08841 0.12477 -0.09453 0.13148 C -0.09882 0.13635 -0.10065 0.14028 -0.10573 0.1426 C -0.11184 0.15371 -0.10807 0.14815 -0.11783 0.15718 C -0.1194 0.15857 -0.12044 0.16135 -0.12187 0.16273 C -0.1276 0.16829 -0.13359 0.17269 -0.13919 0.17917 C -0.14401 0.18449 -0.15039 0.18727 -0.15546 0.1919 C -0.15846 0.19468 -0.16041 0.20047 -0.16354 0.20278 C -0.18541 0.21852 -0.20325 0.24815 -0.22552 0.26135 C -0.23151 0.27223 -0.24661 0.27246 -0.25494 0.27408 C -0.26289 0.2757 -0.27044 0.27986 -0.27838 0.28148 C -0.29192 0.28426 -0.3052 0.28588 -0.31901 0.28704 C -0.36992 0.28635 -0.42083 0.2926 -0.47135 0.28334 C -0.48619 0.28056 -0.49948 0.27523 -0.51393 0.27246 C -0.52343 0.26667 -0.53268 0.26667 -0.54244 0.2632 C -0.55065 0.25556 -0.56002 0.2551 -0.56875 0.25047 C -0.57122 0.24931 -0.57356 0.24792 -0.57591 0.24676 C -0.57864 0.24537 -0.58398 0.24306 -0.58398 0.24329 C -0.58841 0.23843 -0.58945 0.23658 -0.59414 0.23403 C -0.59791 0.23195 -0.60195 0.23195 -0.60533 0.22848 C -0.61536 0.21852 -0.61354 0.21898 -0.62461 0.21574 C -0.63476 0.20787 -0.62942 0.21158 -0.64088 0.20463 C -0.64362 0.20301 -0.64778 0.19676 -0.65 0.19375 C -0.65859 0.18287 -0.66627 0.17037 -0.67448 0.15903 C -0.6802 0.15093 -0.67981 0.15579 -0.68554 0.14607 C -0.68724 0.14375 -0.68815 0.13982 -0.68971 0.13704 C -0.69296 0.13102 -0.69739 0.12616 -0.70078 0.1206 C -0.70364 0.11598 -0.70533 0.1081 -0.70898 0.10602 C -0.71145 0.1044 -0.71302 0.10417 -0.7151 0.10047 C -0.72252 0.08704 -0.73125 0.07361 -0.74049 0.06389 C -0.74544 0.0507 -0.7388 0.06644 -0.74648 0.05463 C -0.74739 0.05324 -0.74765 0.05093 -0.74856 0.04931 C -0.74948 0.04769 -0.75078 0.04699 -0.75156 0.0456 C -0.75729 0.03681 -0.76106 0.02454 -0.76588 0.01459 C -0.76849 0.0088 -0.77187 0.0044 -0.77187 -0.0037 " pathEditMode="relative" rAng="0" ptsTypes="ffffffffffffffffffffffffffffffffffffffff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C -0.00742 0.00347 -0.00586 0.01111 -0.01172 0.01481 C -0.01432 0.02176 -0.01914 0.03264 -0.02331 0.03518 C -0.0263 0.04097 -0.02864 0.04838 -0.0319 0.0537 C -0.03307 0.05555 -0.03463 0.05555 -0.03581 0.05741 C -0.03828 0.06134 -0.0401 0.06667 -0.04258 0.07037 C -0.04505 0.07407 -0.04778 0.07778 -0.05026 0.08148 C -0.05364 0.08634 -0.06146 0.0912 -0.06458 0.09444 C -0.07187 0.10139 -0.06536 0.10208 -0.0763 0.10741 C -0.08164 0.10995 -0.08646 0.11528 -0.09167 0.11852 C -0.09648 0.12153 -0.10039 0.12245 -0.10521 0.12407 C -0.11002 0.12778 -0.11471 0.12917 -0.11966 0.13148 C -0.13346 0.13079 -0.14739 0.13125 -0.16107 0.12963 C -0.1625 0.1294 -0.16354 0.12685 -0.16497 0.12592 C -0.1694 0.12315 -0.17396 0.1213 -0.17838 0.11852 C -0.18359 0.11528 -0.18112 0.11458 -0.18607 0.10926 C -0.18984 0.10532 -0.19453 0.10208 -0.19857 0.1 C -0.20195 0.09375 -0.20469 0.0919 -0.2082 0.08704 C -0.20937 0.08542 -0.21015 0.0831 -0.21107 0.08148 C -0.21211 0.08009 -0.21302 0.07893 -0.21406 0.07778 C -0.21471 0.07592 -0.21523 0.07384 -0.21588 0.07222 C -0.21693 0.07014 -0.21875 0.06667 -0.21875 0.0669 " pathEditMode="relative" rAng="0" ptsTypes="fffffffffffffffffffff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C -0.00469 0.00277 -0.01133 0.01597 -0.01354 0.02407 C -0.01536 0.03032 -0.01393 0.02986 -0.01562 0.03703 C -0.01953 0.0537 -0.02357 0.07083 -0.02812 0.08703 C -0.03073 0.09606 -0.03476 0.10254 -0.0375 0.11111 C -0.04127 0.12291 -0.04544 0.13541 -0.05 0.14629 C -0.05169 0.15532 -0.05911 0.16435 -0.0625 0.17037 C -0.06354 0.17222 -0.06562 0.17592 -0.06562 0.17592 C -0.06771 0.1868 -0.0651 0.17685 -0.06979 0.18518 C -0.0737 0.19213 -0.0763 0.20231 -0.08021 0.20926 C -0.08177 0.21203 -0.08385 0.21388 -0.08541 0.21666 C -0.09049 0.22569 -0.09583 0.23518 -0.10104 0.24444 C -0.10586 0.25301 -0.10976 0.26527 -0.11562 0.27222 C -0.12383 0.28194 -0.13099 0.29444 -0.13854 0.30555 C -0.14284 0.3118 -0.14075 0.30694 -0.14583 0.31296 C -0.14765 0.31504 -0.14948 0.31759 -0.15104 0.32037 C -0.15195 0.32199 -0.15221 0.32453 -0.15312 0.32592 C -0.15911 0.33518 -0.16823 0.34051 -0.175 0.34814 C -0.17643 0.34976 -0.17747 0.35277 -0.17916 0.3537 C -0.18255 0.35578 -0.18958 0.3574 -0.18958 0.3574 C -0.19778 0.36713 -0.21849 0.37615 -0.22812 0.37963 C -0.23737 0.3868 -0.24922 0.39074 -0.25937 0.39259 C -0.2694 0.39444 -0.28958 0.39629 -0.28958 0.39629 C -0.31081 0.40463 -0.28463 0.39513 -0.31562 0.40185 C -0.3487 0.40879 -0.38099 0.41319 -0.41458 0.41481 C -0.44778 0.41388 -0.47604 0.4162 -0.50729 0.40926 C -0.52252 0.40162 -0.53854 0.39745 -0.55416 0.39444 C -0.55625 0.39328 -0.55833 0.39166 -0.56041 0.39074 C -0.56276 0.38981 -0.56536 0.39004 -0.56771 0.38888 C -0.56888 0.38819 -0.56966 0.38611 -0.57083 0.38518 C -0.57213 0.38426 -0.57357 0.38402 -0.575 0.38333 C -0.57864 0.37361 -0.58541 0.37222 -0.59166 0.37037 C -0.59791 0.36365 -0.6043 0.35995 -0.61146 0.3574 C -0.61849 0.35115 -0.62513 0.34699 -0.63229 0.34074 C -0.64153 0.33263 -0.64935 0.31828 -0.65833 0.30926 C -0.66497 0.30254 -0.67226 0.29791 -0.67812 0.28888 C -0.69193 0.26782 -0.70351 0.24213 -0.71875 0.22407 C -0.72122 0.21736 -0.72226 0.21203 -0.72604 0.2074 C -0.72943 0.19814 -0.73411 0.1912 -0.73854 0.18333 " pathEditMode="relative" ptsTypes="ffffffffffffffffffffffffffffffffffffff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3514" y="-152494"/>
            <a:ext cx="2572037" cy="2298157"/>
            <a:chOff x="8061181" y="580197"/>
            <a:chExt cx="2572037" cy="2298157"/>
          </a:xfrm>
        </p:grpSpPr>
        <p:pic>
          <p:nvPicPr>
            <p:cNvPr id="3" name="PA_图片 4">
              <a:extLst>
                <a:ext uri="{FF2B5EF4-FFF2-40B4-BE49-F238E27FC236}">
                  <a16:creationId xmlns:a16="http://schemas.microsoft.com/office/drawing/2014/main" id="{9F3EA1DB-8AD8-4660-A7E1-0992EAB2CD7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181" y="580197"/>
              <a:ext cx="2572037" cy="229815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7149" y1="16608" x2="29621" y2="71025"/>
                          <a14:foregroundMark x1="53229" y1="10601" x2="58797" y2="92226"/>
                          <a14:foregroundMark x1="45880" y1="36042" x2="44989" y2="50177"/>
                          <a14:foregroundMark x1="33408" y1="12721" x2="40757" y2="57597"/>
                          <a14:foregroundMark x1="21826" y1="11661" x2="26058" y2="13428"/>
                          <a14:foregroundMark x1="18263" y1="25088" x2="10913" y2="80565"/>
                          <a14:foregroundMark x1="24499" y1="60424" x2="24722" y2="82686"/>
                          <a14:foregroundMark x1="26058" y1="92580" x2="22940" y2="97173"/>
                          <a14:foregroundMark x1="74833" y1="84452" x2="74165" y2="93993"/>
                          <a14:foregroundMark x1="78842" y1="85159" x2="77951" y2="93286"/>
                          <a14:foregroundMark x1="85969" y1="87633" x2="84187" y2="96466"/>
                          <a14:foregroundMark x1="10468" y1="31095" x2="5568" y2="52650"/>
                          <a14:foregroundMark x1="39644" y1="60071" x2="39644" y2="628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980" y="1202469"/>
              <a:ext cx="2130940" cy="134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176701" y="1598087"/>
            <a:ext cx="5067300" cy="646331"/>
          </a:xfrm>
          <a:prstGeom prst="rect">
            <a:avLst/>
          </a:prstGeom>
          <a:solidFill>
            <a:srgbClr val="B3E6EF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 DẬY THÌ LÀ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9383" y="2527537"/>
            <a:ext cx="80935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Ở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5551" y="4543885"/>
            <a:ext cx="774065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5" name="图片 24">
            <a:extLst>
              <a:ext uri="{FF2B5EF4-FFF2-40B4-BE49-F238E27FC236}">
                <a16:creationId xmlns:a16="http://schemas.microsoft.com/office/drawing/2014/main" id="{CA338373-D20D-4CA5-AC13-28F9B62612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73513" y="5708859"/>
            <a:ext cx="4147709" cy="1222672"/>
          </a:xfrm>
          <a:prstGeom prst="rect">
            <a:avLst/>
          </a:prstGeom>
        </p:spPr>
      </p:pic>
      <p:grpSp>
        <p:nvGrpSpPr>
          <p:cNvPr id="16" name="组合 25">
            <a:extLst>
              <a:ext uri="{FF2B5EF4-FFF2-40B4-BE49-F238E27FC236}">
                <a16:creationId xmlns:a16="http://schemas.microsoft.com/office/drawing/2014/main" id="{93000D8B-BFD5-46E4-AC45-52C59F83507F}"/>
              </a:ext>
            </a:extLst>
          </p:cNvPr>
          <p:cNvGrpSpPr/>
          <p:nvPr/>
        </p:nvGrpSpPr>
        <p:grpSpPr>
          <a:xfrm>
            <a:off x="122830" y="6197600"/>
            <a:ext cx="12192000" cy="1320800"/>
            <a:chOff x="-2" y="5537199"/>
            <a:chExt cx="12120882" cy="1320801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AC8C0B58-7DC1-48CB-AB04-9E58D5B2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5537200"/>
              <a:ext cx="4925884" cy="1320799"/>
            </a:xfrm>
            <a:prstGeom prst="rect">
              <a:avLst/>
            </a:prstGeom>
          </p:spPr>
        </p:pic>
        <p:pic>
          <p:nvPicPr>
            <p:cNvPr id="18" name="图片 27">
              <a:extLst>
                <a:ext uri="{FF2B5EF4-FFF2-40B4-BE49-F238E27FC236}">
                  <a16:creationId xmlns:a16="http://schemas.microsoft.com/office/drawing/2014/main" id="{9ABE66C9-1145-4F89-AA55-22C170ED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90322" y="5537199"/>
              <a:ext cx="4925884" cy="1320799"/>
            </a:xfrm>
            <a:prstGeom prst="rect">
              <a:avLst/>
            </a:prstGeom>
          </p:spPr>
        </p:pic>
        <p:pic>
          <p:nvPicPr>
            <p:cNvPr id="19" name="图片 29">
              <a:extLst>
                <a:ext uri="{FF2B5EF4-FFF2-40B4-BE49-F238E27FC236}">
                  <a16:creationId xmlns:a16="http://schemas.microsoft.com/office/drawing/2014/main" id="{CB4D328B-527D-4559-B7B7-55BE12792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0646" y="5537201"/>
              <a:ext cx="2340234" cy="1320799"/>
            </a:xfrm>
            <a:prstGeom prst="rect">
              <a:avLst/>
            </a:prstGeom>
          </p:spPr>
        </p:pic>
      </p:grpSp>
      <p:pic>
        <p:nvPicPr>
          <p:cNvPr id="20" name="图片 80">
            <a:extLst>
              <a:ext uri="{FF2B5EF4-FFF2-40B4-BE49-F238E27FC236}">
                <a16:creationId xmlns:a16="http://schemas.microsoft.com/office/drawing/2014/main" id="{6EEF5276-4424-4C49-8229-B13345ECE3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454" y="3215807"/>
            <a:ext cx="1260798" cy="33409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3218" y="3552256"/>
            <a:ext cx="87458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C3B7EC-E5DC-48F3-A0AB-F0EAD34B12D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379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3" grpId="0" animBg="1"/>
          <p:bldP spid="2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E797822-D7EB-46C5-8424-B8872D296E4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67449" y="2781836"/>
            <a:ext cx="4778062" cy="1352282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7448169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F8A62A1-98CD-4C17-B5F2-7D76E19D1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" y="1213100"/>
            <a:ext cx="10223500" cy="5692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E6AB1D-A51F-42C5-BCDB-8918111928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8267984" y="689288"/>
            <a:ext cx="4191000" cy="64932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" y="1175804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" y="1449876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594147" y="5600019"/>
            <a:ext cx="1341755" cy="1370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28613" y="2341790"/>
            <a:ext cx="5057255" cy="954107"/>
            <a:chOff x="2423045" y="1786167"/>
            <a:chExt cx="5388781" cy="954107"/>
          </a:xfrm>
        </p:grpSpPr>
        <p:sp>
          <p:nvSpPr>
            <p:cNvPr id="21" name="Rectangle: Rounded Corners 12">
              <a:extLst>
                <a:ext uri="{FF2B5EF4-FFF2-40B4-BE49-F238E27FC236}">
                  <a16:creationId xmlns:a16="http://schemas.microsoft.com/office/drawing/2014/main" id="{9E6D8DC2-95D4-4A42-8D14-B14D7C6A59D4}"/>
                </a:ext>
              </a:extLst>
            </p:cNvPr>
            <p:cNvSpPr/>
            <p:nvPr/>
          </p:nvSpPr>
          <p:spPr>
            <a:xfrm>
              <a:off x="2423045" y="1846701"/>
              <a:ext cx="5388781" cy="893573"/>
            </a:xfrm>
            <a:prstGeom prst="roundRect">
              <a:avLst>
                <a:gd name="adj" fmla="val 50000"/>
              </a:avLst>
            </a:prstGeom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2576" y="1786167"/>
              <a:ext cx="5241587" cy="95410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5" name="组合 37">
            <a:extLst>
              <a:ext uri="{FF2B5EF4-FFF2-40B4-BE49-F238E27FC236}">
                <a16:creationId xmlns:a16="http://schemas.microsoft.com/office/drawing/2014/main" id="{7FC16F40-87C9-42D3-8A4C-B067A5D3BCCA}"/>
              </a:ext>
            </a:extLst>
          </p:cNvPr>
          <p:cNvGrpSpPr/>
          <p:nvPr/>
        </p:nvGrpSpPr>
        <p:grpSpPr>
          <a:xfrm>
            <a:off x="2178480" y="-366003"/>
            <a:ext cx="5557520" cy="2193758"/>
            <a:chOff x="153602" y="10594"/>
            <a:chExt cx="5557520" cy="2193758"/>
          </a:xfrm>
        </p:grpSpPr>
        <p:pic>
          <p:nvPicPr>
            <p:cNvPr id="16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02" y="10594"/>
              <a:ext cx="5557520" cy="2193758"/>
            </a:xfrm>
            <a:prstGeom prst="rect">
              <a:avLst/>
            </a:prstGeom>
          </p:spPr>
        </p:pic>
        <p:sp>
          <p:nvSpPr>
            <p:cNvPr id="17" name="文本框 39">
              <a:extLst>
                <a:ext uri="{FF2B5EF4-FFF2-40B4-BE49-F238E27FC236}">
                  <a16:creationId xmlns:a16="http://schemas.microsoft.com/office/drawing/2014/main" id="{6FCE9A7F-A3A9-415A-9D17-102F6CC4509B}"/>
                </a:ext>
              </a:extLst>
            </p:cNvPr>
            <p:cNvSpPr txBox="1"/>
            <p:nvPr/>
          </p:nvSpPr>
          <p:spPr>
            <a:xfrm>
              <a:off x="1573916" y="509048"/>
              <a:ext cx="2620717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Tuổi</a:t>
              </a:r>
              <a:r>
                <a:rPr lang="en-US" altLang="zh-CN" sz="4400" b="1" spc="-30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dậy</a:t>
              </a:r>
              <a:r>
                <a:rPr lang="en-US" altLang="zh-CN" sz="4400" b="1" spc="-30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400" b="1" spc="-30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thì</a:t>
              </a:r>
              <a:endParaRPr lang="zh-CN" altLang="en-US" sz="4400" b="1" spc="-300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4146" y="3505514"/>
            <a:ext cx="8194253" cy="5539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09" y="4187499"/>
            <a:ext cx="8545725" cy="5539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13-17 </a:t>
            </a:r>
            <a:r>
              <a:rPr lang="en-US" sz="3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C02157-F6F2-4803-9AD5-C06655EBEE9A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754144" cy="754144"/>
          </a:xfrm>
          <a:prstGeom prst="ellipse">
            <a:avLst/>
          </a:prstGeom>
          <a:blipFill dpi="0" rotWithShape="0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765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500"/>
  <p:tag name="MH_LIBRARY" val="GRAPHIC"/>
  <p:tag name="MH_ORDER" val="Picture 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orrjf32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1425</TotalTime>
  <Words>550</Words>
  <Application>Microsoft Macintosh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宋体</vt:lpstr>
      <vt:lpstr>#9Slide03 Arima Madurai Black</vt:lpstr>
      <vt:lpstr>#9Slide05 Aphrodite Pro</vt:lpstr>
      <vt:lpstr>Algerian</vt:lpstr>
      <vt:lpstr>Arial</vt:lpstr>
      <vt:lpstr>Calibri</vt:lpstr>
      <vt:lpstr>Times New Roman</vt:lpstr>
      <vt:lpstr>UTM Alba Matter</vt:lpstr>
      <vt:lpstr>方正卡通简体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HP</dc:creator>
  <cp:keywords>www.jpppt.com</cp:keywords>
  <dc:description>9Slide.vn</dc:description>
  <cp:lastModifiedBy>Microsoft Office User</cp:lastModifiedBy>
  <cp:revision>222</cp:revision>
  <dcterms:created xsi:type="dcterms:W3CDTF">2018-08-16T10:41:26Z</dcterms:created>
  <dcterms:modified xsi:type="dcterms:W3CDTF">2022-09-28T17:11:08Z</dcterms:modified>
  <cp:category>9Slide.vn</cp:category>
</cp:coreProperties>
</file>