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1"/>
  </p:notesMasterIdLst>
  <p:sldIdLst>
    <p:sldId id="375" r:id="rId11"/>
    <p:sldId id="258" r:id="rId12"/>
    <p:sldId id="368" r:id="rId13"/>
    <p:sldId id="369" r:id="rId14"/>
    <p:sldId id="370" r:id="rId15"/>
    <p:sldId id="257" r:id="rId16"/>
    <p:sldId id="295" r:id="rId17"/>
    <p:sldId id="317" r:id="rId18"/>
    <p:sldId id="335" r:id="rId19"/>
    <p:sldId id="336" r:id="rId20"/>
    <p:sldId id="337" r:id="rId21"/>
    <p:sldId id="371" r:id="rId22"/>
    <p:sldId id="377" r:id="rId23"/>
    <p:sldId id="338" r:id="rId24"/>
    <p:sldId id="376" r:id="rId25"/>
    <p:sldId id="373" r:id="rId26"/>
    <p:sldId id="374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274" r:id="rId39"/>
    <p:sldId id="350" r:id="rId40"/>
  </p:sldIdLst>
  <p:sldSz cx="12190413" cy="6859588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5C4"/>
    <a:srgbClr val="FFFF00"/>
    <a:srgbClr val="969696"/>
    <a:srgbClr val="FF0000"/>
    <a:srgbClr val="E48119"/>
    <a:srgbClr val="E68319"/>
    <a:srgbClr val="FFD168"/>
    <a:srgbClr val="FFA500"/>
    <a:srgbClr val="E6E6E6"/>
    <a:srgbClr val="F9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97926" autoAdjust="0"/>
  </p:normalViewPr>
  <p:slideViewPr>
    <p:cSldViewPr snapToGrid="0" showGuides="1">
      <p:cViewPr varScale="1">
        <p:scale>
          <a:sx n="62" d="100"/>
          <a:sy n="62" d="100"/>
        </p:scale>
        <p:origin x="2432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0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3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9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6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55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83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58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CE19E6B6-CC48-4135-A060-007CDEC03724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700914B-1B57-4A02-8C9A-0B8421183005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99CF4E9-78C6-437D-BFFE-0E6453B690FC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7605B81-4DCF-4447-937E-19C3F6737CE5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7F6B2C5-E528-43DD-8038-1713FB92B12A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50B1DA19-05AF-4182-ABD2-B8662FC23FB3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9B4F1745-B183-49EE-B236-6D53240D1485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AB07FBCF-17B8-46A9-8B1F-0A3027E101BB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B0630D0-7C9B-4CED-A0E1-CAA2EF591C75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5E5E58A-48E4-49BA-BB89-D9764A79609A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42.xml"/><Relationship Id="rId7" Type="http://schemas.openxmlformats.org/officeDocument/2006/relationships/slide" Target="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4.xml"/><Relationship Id="rId3" Type="http://schemas.openxmlformats.org/officeDocument/2006/relationships/slideLayout" Target="../slideLayouts/slideLayout42.xml"/><Relationship Id="rId21" Type="http://schemas.openxmlformats.org/officeDocument/2006/relationships/slide" Target="slide19.xml"/><Relationship Id="rId34" Type="http://schemas.openxmlformats.org/officeDocument/2006/relationships/slide" Target="slide29.xml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23.xml"/><Relationship Id="rId33" Type="http://schemas.openxmlformats.org/officeDocument/2006/relationships/image" Target="../media/image29.gif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7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24" Type="http://schemas.openxmlformats.org/officeDocument/2006/relationships/slide" Target="slide22.xml"/><Relationship Id="rId32" Type="http://schemas.openxmlformats.org/officeDocument/2006/relationships/image" Target="../media/image28.gif"/><Relationship Id="rId5" Type="http://schemas.openxmlformats.org/officeDocument/2006/relationships/audio" Target="../media/audio2.wav"/><Relationship Id="rId15" Type="http://schemas.openxmlformats.org/officeDocument/2006/relationships/image" Target="../media/image21.png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31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8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5E98B6D-A3DF-4455-861A-AE4559127A8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518089" y="1474269"/>
            <a:ext cx="4872228" cy="4872228"/>
          </a:xfrm>
          <a:custGeom>
            <a:avLst/>
            <a:gdLst>
              <a:gd name="connsiteX0" fmla="*/ 0 w 4872862"/>
              <a:gd name="connsiteY0" fmla="*/ 0 h 4872862"/>
              <a:gd name="connsiteX1" fmla="*/ 2436431 w 4872862"/>
              <a:gd name="connsiteY1" fmla="*/ 0 h 4872862"/>
              <a:gd name="connsiteX2" fmla="*/ 4872862 w 4872862"/>
              <a:gd name="connsiteY2" fmla="*/ 0 h 4872862"/>
              <a:gd name="connsiteX3" fmla="*/ 4872862 w 4872862"/>
              <a:gd name="connsiteY3" fmla="*/ 2436431 h 4872862"/>
              <a:gd name="connsiteX4" fmla="*/ 4872862 w 4872862"/>
              <a:gd name="connsiteY4" fmla="*/ 4872862 h 4872862"/>
              <a:gd name="connsiteX5" fmla="*/ 2436431 w 4872862"/>
              <a:gd name="connsiteY5" fmla="*/ 4872862 h 4872862"/>
              <a:gd name="connsiteX6" fmla="*/ 0 w 4872862"/>
              <a:gd name="connsiteY6" fmla="*/ 4872862 h 4872862"/>
              <a:gd name="connsiteX7" fmla="*/ 0 w 4872862"/>
              <a:gd name="connsiteY7" fmla="*/ 2436431 h 48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2862" h="4872862">
                <a:moveTo>
                  <a:pt x="0" y="0"/>
                </a:moveTo>
                <a:lnTo>
                  <a:pt x="2436431" y="0"/>
                </a:lnTo>
                <a:lnTo>
                  <a:pt x="4872862" y="0"/>
                </a:lnTo>
                <a:lnTo>
                  <a:pt x="4872862" y="2436431"/>
                </a:lnTo>
                <a:lnTo>
                  <a:pt x="4872862" y="4872862"/>
                </a:lnTo>
                <a:lnTo>
                  <a:pt x="2436431" y="4872862"/>
                </a:lnTo>
                <a:lnTo>
                  <a:pt x="0" y="4872862"/>
                </a:lnTo>
                <a:lnTo>
                  <a:pt x="0" y="2436431"/>
                </a:lnTo>
                <a:close/>
              </a:path>
            </a:pathLst>
          </a:custGeom>
          <a:blipFill dpi="0" rotWithShape="0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28" t="-27570" r="-46669" b="-241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999">
              <a:solidFill>
                <a:srgbClr val="FF0000"/>
              </a:solidFill>
              <a:latin typeface="#9Slide04 AdrianeSwash" panose="0200050406000009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18415-B895-48B3-A32D-F663EBF67798}"/>
              </a:ext>
            </a:extLst>
          </p:cNvPr>
          <p:cNvSpPr txBox="1"/>
          <p:nvPr/>
        </p:nvSpPr>
        <p:spPr>
          <a:xfrm>
            <a:off x="4187151" y="2941013"/>
            <a:ext cx="3492809" cy="193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99">
                <a:solidFill>
                  <a:srgbClr val="FF0000"/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HỖN SỐ</a:t>
            </a:r>
          </a:p>
          <a:p>
            <a:pPr algn="ctr"/>
            <a:r>
              <a:rPr lang="en-US" sz="5999">
                <a:solidFill>
                  <a:srgbClr val="FF0000"/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(tiếp theo)</a:t>
            </a: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978443" y="-57191"/>
            <a:ext cx="67526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6000" b="1">
                <a:solidFill>
                  <a:srgbClr val="D83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rPr>
              <a:t>LẬT MẢNH GHÉP</a:t>
            </a:r>
            <a:endParaRPr lang="zh-CN" altLang="en-US" sz="6000" b="1" dirty="0">
              <a:solidFill>
                <a:srgbClr val="D83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639D57-98C6-4D5E-B9B5-B500DDE8CCB5}"/>
              </a:ext>
            </a:extLst>
          </p:cNvPr>
          <p:cNvGrpSpPr/>
          <p:nvPr/>
        </p:nvGrpSpPr>
        <p:grpSpPr>
          <a:xfrm>
            <a:off x="5795982" y="1301814"/>
            <a:ext cx="2631556" cy="2631556"/>
            <a:chOff x="6095206" y="1442516"/>
            <a:chExt cx="2631556" cy="26315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6E1009-6E71-41FD-B273-A9549A4251CC}"/>
                </a:ext>
              </a:extLst>
            </p:cNvPr>
            <p:cNvSpPr/>
            <p:nvPr/>
          </p:nvSpPr>
          <p:spPr>
            <a:xfrm>
              <a:off x="6095206" y="1442516"/>
              <a:ext cx="2631556" cy="26315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712CD8F-11B8-410F-93C2-C04200532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561" y="2296689"/>
              <a:ext cx="530846" cy="9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399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en-US" alt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908E8C79-9506-4D90-8A3F-1D33C2D1C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8456" y="2296689"/>
            <a:ext cx="530846" cy="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  <a:hlinkClick r:id="rId6" action="ppaction://hlinksldjump"/>
              </a:rPr>
              <a:t>2</a:t>
            </a:r>
            <a:endParaRPr lang="en-US" altLang="en-US" sz="53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3ECBA0-704F-43F4-B782-47DE46DB3369}"/>
              </a:ext>
            </a:extLst>
          </p:cNvPr>
          <p:cNvGrpSpPr/>
          <p:nvPr/>
        </p:nvGrpSpPr>
        <p:grpSpPr>
          <a:xfrm>
            <a:off x="3164426" y="3933370"/>
            <a:ext cx="2631556" cy="2631556"/>
            <a:chOff x="3463650" y="4074072"/>
            <a:chExt cx="2631556" cy="263155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C634EF-B38F-45BD-8DD1-C57C3A8A4769}"/>
                </a:ext>
              </a:extLst>
            </p:cNvPr>
            <p:cNvSpPr/>
            <p:nvPr/>
          </p:nvSpPr>
          <p:spPr>
            <a:xfrm>
              <a:off x="3463650" y="4074072"/>
              <a:ext cx="2631556" cy="26315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501985CA-E56E-4426-847C-0E76E7AC7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005" y="4928245"/>
              <a:ext cx="530846" cy="9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399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en-US" alt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5">
            <a:hlinkClick r:id="rId7" action="ppaction://hlinksldjump"/>
            <a:extLst>
              <a:ext uri="{FF2B5EF4-FFF2-40B4-BE49-F238E27FC236}">
                <a16:creationId xmlns:a16="http://schemas.microsoft.com/office/drawing/2014/main" id="{E2C3783B-8609-4394-8161-DB30E40A1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198" y="3266059"/>
            <a:ext cx="530846" cy="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  <a:hlinkClick r:id="rId7" action="ppaction://hlinksldjump"/>
              </a:rPr>
              <a:t>3</a:t>
            </a:r>
            <a:endParaRPr lang="en-US" altLang="en-US" sz="53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60A47-DFA3-4F06-A31D-A850A2756D2B}"/>
              </a:ext>
            </a:extLst>
          </p:cNvPr>
          <p:cNvGrpSpPr/>
          <p:nvPr/>
        </p:nvGrpSpPr>
        <p:grpSpPr>
          <a:xfrm>
            <a:off x="5795982" y="3933370"/>
            <a:ext cx="2631556" cy="2631556"/>
            <a:chOff x="6095206" y="4074072"/>
            <a:chExt cx="2631556" cy="263155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CF1497-B8BC-4DB8-AFD9-D445042100CB}"/>
                </a:ext>
              </a:extLst>
            </p:cNvPr>
            <p:cNvSpPr/>
            <p:nvPr/>
          </p:nvSpPr>
          <p:spPr>
            <a:xfrm>
              <a:off x="6095206" y="4074072"/>
              <a:ext cx="2631556" cy="26315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29D6C054-532A-4B29-9210-59C979B9F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561" y="4928245"/>
              <a:ext cx="530846" cy="9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399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6" name="TextBox 5">
            <a:hlinkClick r:id="rId8" action="ppaction://hlinksldjump"/>
            <a:extLst>
              <a:ext uri="{FF2B5EF4-FFF2-40B4-BE49-F238E27FC236}">
                <a16:creationId xmlns:a16="http://schemas.microsoft.com/office/drawing/2014/main" id="{3A0D06CA-3ABD-4280-9EC9-A621BB13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198" y="4074072"/>
            <a:ext cx="530846" cy="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  <a:hlinkClick r:id="rId8" action="ppaction://hlinksldjump"/>
              </a:rPr>
              <a:t>4</a:t>
            </a:r>
            <a:endParaRPr lang="en-US" sz="53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C860D4-9F39-47DE-B581-F09BA2385899}"/>
              </a:ext>
            </a:extLst>
          </p:cNvPr>
          <p:cNvGrpSpPr/>
          <p:nvPr/>
        </p:nvGrpSpPr>
        <p:grpSpPr>
          <a:xfrm>
            <a:off x="3177570" y="1281913"/>
            <a:ext cx="2631556" cy="2631556"/>
            <a:chOff x="3476794" y="1422615"/>
            <a:chExt cx="2631556" cy="26315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3DA713-7F26-4553-AA52-61A49FBCB835}"/>
                </a:ext>
              </a:extLst>
            </p:cNvPr>
            <p:cNvSpPr/>
            <p:nvPr/>
          </p:nvSpPr>
          <p:spPr>
            <a:xfrm>
              <a:off x="3476794" y="1422615"/>
              <a:ext cx="2631556" cy="26315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2C7A827-1245-4D6F-8779-49D92F1B4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005" y="2278047"/>
              <a:ext cx="530846" cy="9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399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en-US" alt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8AC5EF67-7423-4CD4-B37F-D1A66928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1630" y="1477701"/>
            <a:ext cx="530846" cy="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  <a:hlinkClick r:id="rId9" action="ppaction://hlinksldjump"/>
              </a:rPr>
              <a:t>1</a:t>
            </a:r>
            <a:endParaRPr lang="en-US" altLang="en-US" sz="53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52">
            <a:extLst>
              <a:ext uri="{FF2B5EF4-FFF2-40B4-BE49-F238E27FC236}">
                <a16:creationId xmlns:a16="http://schemas.microsoft.com/office/drawing/2014/main" id="{0C91C83B-F756-4164-8D0F-B7F2078D22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5576" y="4835555"/>
            <a:ext cx="1163803" cy="191808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61" y="4787543"/>
            <a:ext cx="1163803" cy="1918085"/>
          </a:xfrm>
          <a:prstGeom prst="rect">
            <a:avLst/>
          </a:prstGeom>
        </p:spPr>
      </p:pic>
      <p:sp>
        <p:nvSpPr>
          <p:cNvPr id="7" name="Action Button: Go to End 6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58F3130-632A-4B2D-9853-48AE272432AE}"/>
              </a:ext>
            </a:extLst>
          </p:cNvPr>
          <p:cNvSpPr/>
          <p:nvPr/>
        </p:nvSpPr>
        <p:spPr>
          <a:xfrm>
            <a:off x="10305143" y="6085927"/>
            <a:ext cx="717993" cy="47899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8" grpId="0"/>
      <p:bldP spid="22" grpId="0"/>
      <p:bldP spid="24" grpId="0"/>
      <p:bldP spid="2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C5F44E-DDAD-4990-9DE2-7EEEA00A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580" y="2669480"/>
            <a:ext cx="1520627" cy="1520627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9CC09F-B7E0-4269-986E-53F69CACB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018" y="2669480"/>
            <a:ext cx="1520627" cy="1520627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82CA7673-7DF9-4105-96B4-0D57BE06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903" y="266948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AutoShape 7">
            <a:extLst>
              <a:ext uri="{FF2B5EF4-FFF2-40B4-BE49-F238E27FC236}">
                <a16:creationId xmlns:a16="http://schemas.microsoft.com/office/drawing/2014/main" id="{A438D492-7021-4579-969F-DF00F96F75E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4729" y="3425032"/>
            <a:ext cx="760313" cy="760314"/>
          </a:xfrm>
          <a:prstGeom prst="rtTriangle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id="{CA1E5D34-5B6D-4ACB-BC4C-745224E8B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967" y="267265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Rectangle 9">
            <a:extLst>
              <a:ext uri="{FF2B5EF4-FFF2-40B4-BE49-F238E27FC236}">
                <a16:creationId xmlns:a16="http://schemas.microsoft.com/office/drawing/2014/main" id="{01DC3B63-3DE1-4A57-8A4B-5BEA5C08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629" y="267265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Line 10">
            <a:extLst>
              <a:ext uri="{FF2B5EF4-FFF2-40B4-BE49-F238E27FC236}">
                <a16:creationId xmlns:a16="http://schemas.microsoft.com/office/drawing/2014/main" id="{7FB803D9-9260-4995-BEE7-437E56E7B0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3141" y="2672655"/>
            <a:ext cx="1520627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1">
            <a:extLst>
              <a:ext uri="{FF2B5EF4-FFF2-40B4-BE49-F238E27FC236}">
                <a16:creationId xmlns:a16="http://schemas.microsoft.com/office/drawing/2014/main" id="{5F52C3DE-3A7C-4041-BF62-C128D0D37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252" y="2672654"/>
            <a:ext cx="1515865" cy="1517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2">
            <a:extLst>
              <a:ext uri="{FF2B5EF4-FFF2-40B4-BE49-F238E27FC236}">
                <a16:creationId xmlns:a16="http://schemas.microsoft.com/office/drawing/2014/main" id="{21419135-C2DD-4718-A1EB-BDAE3CE4F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8216" y="266948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AutoShape 24">
            <a:extLst>
              <a:ext uri="{FF2B5EF4-FFF2-40B4-BE49-F238E27FC236}">
                <a16:creationId xmlns:a16="http://schemas.microsoft.com/office/drawing/2014/main" id="{26B7243C-E04E-43A7-B961-40A1415244A8}"/>
              </a:ext>
            </a:extLst>
          </p:cNvPr>
          <p:cNvSpPr>
            <a:spLocks/>
          </p:cNvSpPr>
          <p:nvPr/>
        </p:nvSpPr>
        <p:spPr bwMode="auto">
          <a:xfrm rot="16200000">
            <a:off x="5199178" y="1822659"/>
            <a:ext cx="287301" cy="5180925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89" name="Line 25">
            <a:extLst>
              <a:ext uri="{FF2B5EF4-FFF2-40B4-BE49-F238E27FC236}">
                <a16:creationId xmlns:a16="http://schemas.microsoft.com/office/drawing/2014/main" id="{8F1BFDE9-8FF0-4449-BFF9-ED9D27DEA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0929" y="2666305"/>
            <a:ext cx="1520627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0" name="Line 26">
            <a:extLst>
              <a:ext uri="{FF2B5EF4-FFF2-40B4-BE49-F238E27FC236}">
                <a16:creationId xmlns:a16="http://schemas.microsoft.com/office/drawing/2014/main" id="{30D79258-FBEC-41B0-B829-599575577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2040" y="2666305"/>
            <a:ext cx="1515865" cy="1517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1" name="Line 27">
            <a:extLst>
              <a:ext uri="{FF2B5EF4-FFF2-40B4-BE49-F238E27FC236}">
                <a16:creationId xmlns:a16="http://schemas.microsoft.com/office/drawing/2014/main" id="{A3060B9E-6580-443F-885D-A5AA5E3C0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004" y="2663131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2" name="Line 28">
            <a:extLst>
              <a:ext uri="{FF2B5EF4-FFF2-40B4-BE49-F238E27FC236}">
                <a16:creationId xmlns:a16="http://schemas.microsoft.com/office/drawing/2014/main" id="{D2CC5789-A456-4265-A311-92F2F2F58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605" y="2667893"/>
            <a:ext cx="1520627" cy="1522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3" name="Line 29">
            <a:extLst>
              <a:ext uri="{FF2B5EF4-FFF2-40B4-BE49-F238E27FC236}">
                <a16:creationId xmlns:a16="http://schemas.microsoft.com/office/drawing/2014/main" id="{D45C41A0-D3A1-429F-8D9C-87C1B569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017" y="2667893"/>
            <a:ext cx="1515866" cy="1517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4" name="Line 30">
            <a:extLst>
              <a:ext uri="{FF2B5EF4-FFF2-40B4-BE49-F238E27FC236}">
                <a16:creationId xmlns:a16="http://schemas.microsoft.com/office/drawing/2014/main" id="{FE5C640B-066B-4459-8E18-5F107D458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331" y="2664718"/>
            <a:ext cx="0" cy="1522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5" name="Line 31">
            <a:extLst>
              <a:ext uri="{FF2B5EF4-FFF2-40B4-BE49-F238E27FC236}">
                <a16:creationId xmlns:a16="http://schemas.microsoft.com/office/drawing/2014/main" id="{5A7585E2-26E3-49D8-9E98-095F909C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017" y="3431380"/>
            <a:ext cx="1523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6" name="Line 32">
            <a:extLst>
              <a:ext uri="{FF2B5EF4-FFF2-40B4-BE49-F238E27FC236}">
                <a16:creationId xmlns:a16="http://schemas.microsoft.com/office/drawing/2014/main" id="{2375DEA6-FE4F-4002-BF0C-B84EBCE27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4579" y="3425031"/>
            <a:ext cx="15174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7" name="AutoShape 33">
            <a:extLst>
              <a:ext uri="{FF2B5EF4-FFF2-40B4-BE49-F238E27FC236}">
                <a16:creationId xmlns:a16="http://schemas.microsoft.com/office/drawing/2014/main" id="{7C876AE7-F5E4-404A-A20D-931A8BA38E3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199179" y="-109076"/>
            <a:ext cx="287300" cy="5180925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6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6" name="Text Box 54">
            <a:extLst>
              <a:ext uri="{FF2B5EF4-FFF2-40B4-BE49-F238E27FC236}">
                <a16:creationId xmlns:a16="http://schemas.microsoft.com/office/drawing/2014/main" id="{EDB5B357-0135-476B-851B-2FAE51D7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79" y="1433256"/>
            <a:ext cx="17105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Cách 1: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DFB68-1138-41B4-BC6C-B249736982BA}"/>
              </a:ext>
            </a:extLst>
          </p:cNvPr>
          <p:cNvGrpSpPr/>
          <p:nvPr/>
        </p:nvGrpSpPr>
        <p:grpSpPr>
          <a:xfrm>
            <a:off x="6865686" y="1402820"/>
            <a:ext cx="595536" cy="1015868"/>
            <a:chOff x="6866580" y="874720"/>
            <a:chExt cx="595614" cy="1016000"/>
          </a:xfrm>
        </p:grpSpPr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A92DBAB1-0F83-4083-BF98-D643650E2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580" y="874720"/>
              <a:ext cx="595614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9" name="Line 48">
              <a:extLst>
                <a:ext uri="{FF2B5EF4-FFF2-40B4-BE49-F238E27FC236}">
                  <a16:creationId xmlns:a16="http://schemas.microsoft.com/office/drawing/2014/main" id="{6D59C26B-6D1E-4DC1-9433-45003BCF2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3" y="1399941"/>
              <a:ext cx="396835" cy="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819A9B-EDB8-4CB8-AB64-8148A0F1AA53}"/>
              </a:ext>
            </a:extLst>
          </p:cNvPr>
          <p:cNvGrpSpPr/>
          <p:nvPr/>
        </p:nvGrpSpPr>
        <p:grpSpPr>
          <a:xfrm>
            <a:off x="5043473" y="1402820"/>
            <a:ext cx="595536" cy="1015868"/>
            <a:chOff x="6866580" y="874720"/>
            <a:chExt cx="595614" cy="1016000"/>
          </a:xfrm>
        </p:grpSpPr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869BCF8E-A746-4EB7-9D8C-9AC0F5B91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580" y="874720"/>
              <a:ext cx="595614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BDDE7CD0-049A-483A-B446-83BB291F2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3" y="1399941"/>
              <a:ext cx="396835" cy="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A585F69-6AC8-43D8-980B-B2A7A18465B0}"/>
              </a:ext>
            </a:extLst>
          </p:cNvPr>
          <p:cNvGrpSpPr/>
          <p:nvPr/>
        </p:nvGrpSpPr>
        <p:grpSpPr>
          <a:xfrm>
            <a:off x="3247092" y="1402820"/>
            <a:ext cx="595536" cy="1015868"/>
            <a:chOff x="6866580" y="874720"/>
            <a:chExt cx="595614" cy="1016000"/>
          </a:xfrm>
        </p:grpSpPr>
        <p:sp>
          <p:nvSpPr>
            <p:cNvPr id="65" name="Text Box 21">
              <a:extLst>
                <a:ext uri="{FF2B5EF4-FFF2-40B4-BE49-F238E27FC236}">
                  <a16:creationId xmlns:a16="http://schemas.microsoft.com/office/drawing/2014/main" id="{B984100C-CB6B-4F92-9B23-AF70AD80A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580" y="874720"/>
              <a:ext cx="595614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6" name="Line 48">
              <a:extLst>
                <a:ext uri="{FF2B5EF4-FFF2-40B4-BE49-F238E27FC236}">
                  <a16:creationId xmlns:a16="http://schemas.microsoft.com/office/drawing/2014/main" id="{56D6F02D-F191-4399-AA96-2389764CA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3" y="1399941"/>
              <a:ext cx="396835" cy="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D2CC35-3E2E-4077-8588-027EC995E709}"/>
              </a:ext>
            </a:extLst>
          </p:cNvPr>
          <p:cNvGrpSpPr/>
          <p:nvPr/>
        </p:nvGrpSpPr>
        <p:grpSpPr>
          <a:xfrm>
            <a:off x="4828048" y="4571128"/>
            <a:ext cx="732396" cy="1015531"/>
            <a:chOff x="4828677" y="4005335"/>
            <a:chExt cx="732491" cy="1015663"/>
          </a:xfrm>
        </p:grpSpPr>
        <p:sp>
          <p:nvSpPr>
            <p:cNvPr id="67" name="Text Box 47">
              <a:extLst>
                <a:ext uri="{FF2B5EF4-FFF2-40B4-BE49-F238E27FC236}">
                  <a16:creationId xmlns:a16="http://schemas.microsoft.com/office/drawing/2014/main" id="{F35CD378-A6D8-4F70-9758-1D33FDFA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1757" y="4005335"/>
              <a:ext cx="3770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8" name="Line 48">
              <a:extLst>
                <a:ext uri="{FF2B5EF4-FFF2-40B4-BE49-F238E27FC236}">
                  <a16:creationId xmlns:a16="http://schemas.microsoft.com/office/drawing/2014/main" id="{33809526-9578-4565-B9BC-E91A9ABE8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4333" y="4503302"/>
              <a:ext cx="396835" cy="0"/>
            </a:xfrm>
            <a:prstGeom prst="line">
              <a:avLst/>
            </a:prstGeom>
            <a:noFill/>
            <a:ln w="19050">
              <a:solidFill>
                <a:srgbClr val="1311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311D1"/>
                </a:solidFill>
              </a:endParaRPr>
            </a:p>
          </p:txBody>
        </p:sp>
        <p:sp>
          <p:nvSpPr>
            <p:cNvPr id="69" name="Text Box 49">
              <a:extLst>
                <a:ext uri="{FF2B5EF4-FFF2-40B4-BE49-F238E27FC236}">
                  <a16:creationId xmlns:a16="http://schemas.microsoft.com/office/drawing/2014/main" id="{EA981243-61BA-45D3-BE3E-AD2956945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677" y="4191534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5315B-DC71-4DB9-8DF1-8DE183128DED}"/>
              </a:ext>
            </a:extLst>
          </p:cNvPr>
          <p:cNvGrpSpPr/>
          <p:nvPr/>
        </p:nvGrpSpPr>
        <p:grpSpPr>
          <a:xfrm>
            <a:off x="8118968" y="1465519"/>
            <a:ext cx="711601" cy="1015531"/>
            <a:chOff x="8555037" y="609604"/>
            <a:chExt cx="533400" cy="1015663"/>
          </a:xfrm>
        </p:grpSpPr>
        <p:sp>
          <p:nvSpPr>
            <p:cNvPr id="70" name="Text Box 41">
              <a:extLst>
                <a:ext uri="{FF2B5EF4-FFF2-40B4-BE49-F238E27FC236}">
                  <a16:creationId xmlns:a16="http://schemas.microsoft.com/office/drawing/2014/main" id="{0AF0F25F-D028-456D-8F14-FD0332CF0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9633" y="609604"/>
              <a:ext cx="42674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1" name="Line 42">
              <a:extLst>
                <a:ext uri="{FF2B5EF4-FFF2-40B4-BE49-F238E27FC236}">
                  <a16:creationId xmlns:a16="http://schemas.microsoft.com/office/drawing/2014/main" id="{19CC8BCD-7B80-4BFC-9D2D-7012D2DF4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001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Text Box 11">
            <a:extLst>
              <a:ext uri="{FF2B5EF4-FFF2-40B4-BE49-F238E27FC236}">
                <a16:creationId xmlns:a16="http://schemas.microsoft.com/office/drawing/2014/main" id="{3A68F66D-1EEE-4C8D-B34B-B3BE69D9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53" y="1670265"/>
            <a:ext cx="372689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43A1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E64D442B-F3B9-470B-9279-A3C36AC8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244" y="1670265"/>
            <a:ext cx="372689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43A1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Text Box 50">
            <a:extLst>
              <a:ext uri="{FF2B5EF4-FFF2-40B4-BE49-F238E27FC236}">
                <a16:creationId xmlns:a16="http://schemas.microsoft.com/office/drawing/2014/main" id="{FE0FED68-B301-4BF0-8D43-7BA8335C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43" y="1693262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33993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999DD5-E16C-4AEF-A62F-8AC448272F1A}"/>
              </a:ext>
            </a:extLst>
          </p:cNvPr>
          <p:cNvGrpSpPr/>
          <p:nvPr/>
        </p:nvGrpSpPr>
        <p:grpSpPr>
          <a:xfrm>
            <a:off x="9436980" y="2578214"/>
            <a:ext cx="2142630" cy="1246939"/>
            <a:chOff x="9438209" y="2012161"/>
            <a:chExt cx="2142909" cy="12471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F0A958-E1BD-47D9-8742-A627BEC8E15C}"/>
                </a:ext>
              </a:extLst>
            </p:cNvPr>
            <p:cNvGrpSpPr/>
            <p:nvPr/>
          </p:nvGrpSpPr>
          <p:grpSpPr>
            <a:xfrm>
              <a:off x="9438209" y="2012161"/>
              <a:ext cx="2142909" cy="1247101"/>
              <a:chOff x="9433133" y="2040613"/>
              <a:chExt cx="2142909" cy="1247101"/>
            </a:xfrm>
          </p:grpSpPr>
          <p:grpSp>
            <p:nvGrpSpPr>
              <p:cNvPr id="9" name="Group 43">
                <a:extLst>
                  <a:ext uri="{FF2B5EF4-FFF2-40B4-BE49-F238E27FC236}">
                    <a16:creationId xmlns:a16="http://schemas.microsoft.com/office/drawing/2014/main" id="{2F4475C9-CF98-46C5-8633-4B0DB3DDD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33133" y="2040613"/>
                <a:ext cx="2142909" cy="1247101"/>
                <a:chOff x="432" y="1920"/>
                <a:chExt cx="1296" cy="864"/>
              </a:xfrm>
              <a:solidFill>
                <a:srgbClr val="FBD872"/>
              </a:solidFill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A124746-F9F0-417F-A99B-0F8DE6A46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1920"/>
                  <a:ext cx="1296" cy="864"/>
                </a:xfrm>
                <a:prstGeom prst="rect">
                  <a:avLst/>
                </a:prstGeom>
                <a:grpFill/>
                <a:ln w="38100" algn="ctr">
                  <a:noFill/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/>
                <a:lstStyle/>
                <a:p>
                  <a:pPr marL="457154" indent="-457154">
                    <a:spcBef>
                      <a:spcPct val="50000"/>
                    </a:spcBef>
                    <a:defRPr/>
                  </a:pPr>
                  <a:endParaRPr lang="vi-VN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endParaRPr>
                </a:p>
              </p:txBody>
            </p:sp>
            <p:grpSp>
              <p:nvGrpSpPr>
                <p:cNvPr id="8219" name="Group 45">
                  <a:extLst>
                    <a:ext uri="{FF2B5EF4-FFF2-40B4-BE49-F238E27FC236}">
                      <a16:creationId xmlns:a16="http://schemas.microsoft.com/office/drawing/2014/main" id="{902B835F-93F1-49EB-AD56-456AE13CCB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2" y="2025"/>
                  <a:ext cx="443" cy="704"/>
                  <a:chOff x="2393" y="3214"/>
                  <a:chExt cx="443" cy="704"/>
                </a:xfrm>
                <a:grpFill/>
              </p:grpSpPr>
              <p:grpSp>
                <p:nvGrpSpPr>
                  <p:cNvPr id="8224" name="Group 46">
                    <a:extLst>
                      <a:ext uri="{FF2B5EF4-FFF2-40B4-BE49-F238E27FC236}">
                        <a16:creationId xmlns:a16="http://schemas.microsoft.com/office/drawing/2014/main" id="{FA8B6572-95F3-44DE-AF72-F83956412C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96" y="3214"/>
                    <a:ext cx="240" cy="704"/>
                    <a:chOff x="1182" y="1328"/>
                    <a:chExt cx="240" cy="704"/>
                  </a:xfrm>
                  <a:grpFill/>
                </p:grpSpPr>
                <p:sp>
                  <p:nvSpPr>
                    <p:cNvPr id="8226" name="Text Box 47">
                      <a:extLst>
                        <a:ext uri="{FF2B5EF4-FFF2-40B4-BE49-F238E27FC236}">
                          <a16:creationId xmlns:a16="http://schemas.microsoft.com/office/drawing/2014/main" id="{B51C5207-2F1C-4752-885E-E9A7DF0AE7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" y="1328"/>
                      <a:ext cx="228" cy="704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vi-VN" sz="3000" b="1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vi-VN" sz="3000" b="1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8227" name="Line 48">
                      <a:extLst>
                        <a:ext uri="{FF2B5EF4-FFF2-40B4-BE49-F238E27FC236}">
                          <a16:creationId xmlns:a16="http://schemas.microsoft.com/office/drawing/2014/main" id="{A4FEB003-B632-497A-B7FF-B596640B29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2" y="1640"/>
                      <a:ext cx="240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25" name="Text Box 49">
                    <a:extLst>
                      <a:ext uri="{FF2B5EF4-FFF2-40B4-BE49-F238E27FC236}">
                        <a16:creationId xmlns:a16="http://schemas.microsoft.com/office/drawing/2014/main" id="{9FC4D94D-2094-422F-9E5E-9E4B707349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3" y="3343"/>
                    <a:ext cx="228" cy="38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000" b="1">
                        <a:solidFill>
                          <a:srgbClr val="339933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8221" name="Group 51">
                  <a:extLst>
                    <a:ext uri="{FF2B5EF4-FFF2-40B4-BE49-F238E27FC236}">
                      <a16:creationId xmlns:a16="http://schemas.microsoft.com/office/drawing/2014/main" id="{A8383495-39EE-4056-A61B-5635CF129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27" y="2028"/>
                  <a:ext cx="346" cy="704"/>
                  <a:chOff x="1013" y="1249"/>
                  <a:chExt cx="346" cy="704"/>
                </a:xfrm>
                <a:grpFill/>
              </p:grpSpPr>
              <p:sp>
                <p:nvSpPr>
                  <p:cNvPr id="8222" name="Text Box 52">
                    <a:extLst>
                      <a:ext uri="{FF2B5EF4-FFF2-40B4-BE49-F238E27FC236}">
                        <a16:creationId xmlns:a16="http://schemas.microsoft.com/office/drawing/2014/main" id="{D73CA9BD-F3AF-499A-8F4B-D9C160BA8D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3" y="1249"/>
                    <a:ext cx="344" cy="70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21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8223" name="Line 53">
                    <a:extLst>
                      <a:ext uri="{FF2B5EF4-FFF2-40B4-BE49-F238E27FC236}">
                        <a16:creationId xmlns:a16="http://schemas.microsoft.com/office/drawing/2014/main" id="{2844D636-E352-4F31-8ACD-9F35BB48D1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3" y="1558"/>
                    <a:ext cx="336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8" name="Line 48">
                <a:extLst>
                  <a:ext uri="{FF2B5EF4-FFF2-40B4-BE49-F238E27FC236}">
                    <a16:creationId xmlns:a16="http://schemas.microsoft.com/office/drawing/2014/main" id="{41BA3A18-1E42-4FEC-97A0-A266384C3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4533" y="2695336"/>
                <a:ext cx="396835" cy="0"/>
              </a:xfrm>
              <a:prstGeom prst="line">
                <a:avLst/>
              </a:prstGeom>
              <a:noFill/>
              <a:ln w="19050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2">
                <a:extLst>
                  <a:ext uri="{FF2B5EF4-FFF2-40B4-BE49-F238E27FC236}">
                    <a16:creationId xmlns:a16="http://schemas.microsoft.com/office/drawing/2014/main" id="{433040B0-54AB-471A-9DE5-E7CC715BB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00346" y="2660771"/>
                <a:ext cx="71169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Text Box 50">
              <a:extLst>
                <a:ext uri="{FF2B5EF4-FFF2-40B4-BE49-F238E27FC236}">
                  <a16:creationId xmlns:a16="http://schemas.microsoft.com/office/drawing/2014/main" id="{3BA73FA4-97DD-4D55-9E0A-993CEDC9D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4922" y="2384021"/>
              <a:ext cx="3754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56" name="矩形 19">
            <a:extLst>
              <a:ext uri="{FF2B5EF4-FFF2-40B4-BE49-F238E27FC236}">
                <a16:creationId xmlns:a16="http://schemas.microsoft.com/office/drawing/2014/main" id="{253FC55C-992B-441B-8F8F-8762EC898CDA}"/>
              </a:ext>
            </a:extLst>
          </p:cNvPr>
          <p:cNvSpPr/>
          <p:nvPr/>
        </p:nvSpPr>
        <p:spPr>
          <a:xfrm>
            <a:off x="-604061" y="6414"/>
            <a:ext cx="1066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1. CHUYỂN HỖN SỐ THÀNH PHÂN SỐ</a:t>
            </a:r>
            <a:endParaRPr kumimoji="1" lang="zh-CN" altLang="en-US" sz="3600" dirty="0">
              <a:solidFill>
                <a:srgbClr val="00B050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7" grpId="0" animBg="1"/>
      <p:bldP spid="8216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683DC81-D42A-4D50-9746-471BC58A7D13}"/>
              </a:ext>
            </a:extLst>
          </p:cNvPr>
          <p:cNvSpPr/>
          <p:nvPr/>
        </p:nvSpPr>
        <p:spPr>
          <a:xfrm>
            <a:off x="3346031" y="3429794"/>
            <a:ext cx="5498350" cy="2477391"/>
          </a:xfrm>
          <a:prstGeom prst="cloud">
            <a:avLst/>
          </a:prstGeom>
          <a:solidFill>
            <a:srgbClr val="E6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4">
            <a:extLst>
              <a:ext uri="{FF2B5EF4-FFF2-40B4-BE49-F238E27FC236}">
                <a16:creationId xmlns:a16="http://schemas.microsoft.com/office/drawing/2014/main" id="{D71D0FEC-B089-4251-B47B-7BE5B8C7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70" y="929435"/>
            <a:ext cx="3961884" cy="6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Cách 2:</a:t>
            </a:r>
          </a:p>
        </p:txBody>
      </p:sp>
      <p:sp>
        <p:nvSpPr>
          <p:cNvPr id="191531" name="Text Box 43">
            <a:extLst>
              <a:ext uri="{FF2B5EF4-FFF2-40B4-BE49-F238E27FC236}">
                <a16:creationId xmlns:a16="http://schemas.microsoft.com/office/drawing/2014/main" id="{AB2D6B58-DBE3-481F-A92D-B2570E99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387" y="2505895"/>
            <a:ext cx="2355543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1311D1"/>
                </a:solidFill>
                <a:latin typeface="Times New Roman" panose="02020603050405020304" pitchFamily="18" charset="0"/>
              </a:rPr>
              <a:t>Ta viết gọn là:</a:t>
            </a:r>
          </a:p>
        </p:txBody>
      </p:sp>
      <p:sp>
        <p:nvSpPr>
          <p:cNvPr id="191533" name="AutoShape 45">
            <a:extLst>
              <a:ext uri="{FF2B5EF4-FFF2-40B4-BE49-F238E27FC236}">
                <a16:creationId xmlns:a16="http://schemas.microsoft.com/office/drawing/2014/main" id="{F3E27B82-6BB0-4A3A-A66E-EB2DFE9B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959" y="4572273"/>
            <a:ext cx="5409496" cy="1447611"/>
          </a:xfrm>
          <a:prstGeom prst="cloudCallout">
            <a:avLst>
              <a:gd name="adj1" fmla="val 16315"/>
              <a:gd name="adj2" fmla="val -38815"/>
            </a:avLst>
          </a:prstGeom>
          <a:noFill/>
          <a:ln>
            <a:noFill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endParaRPr lang="vi-VN" sz="26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181" name="Text Box 46">
            <a:extLst>
              <a:ext uri="{FF2B5EF4-FFF2-40B4-BE49-F238E27FC236}">
                <a16:creationId xmlns:a16="http://schemas.microsoft.com/office/drawing/2014/main" id="{92105C85-93C3-4EDE-A932-180C7B066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029" y="4004350"/>
            <a:ext cx="4952355" cy="13841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Ta có thể viết hỗn số thành phân số có tử số và mẫu số 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như thế nào?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4C3C86-7A47-4FCA-9983-D4E1A21FC083}"/>
              </a:ext>
            </a:extLst>
          </p:cNvPr>
          <p:cNvGrpSpPr/>
          <p:nvPr/>
        </p:nvGrpSpPr>
        <p:grpSpPr>
          <a:xfrm>
            <a:off x="3045362" y="1119911"/>
            <a:ext cx="732396" cy="1200173"/>
            <a:chOff x="4828677" y="4005335"/>
            <a:chExt cx="732491" cy="1200329"/>
          </a:xfrm>
        </p:grpSpPr>
        <p:sp>
          <p:nvSpPr>
            <p:cNvPr id="50" name="Text Box 47">
              <a:extLst>
                <a:ext uri="{FF2B5EF4-FFF2-40B4-BE49-F238E27FC236}">
                  <a16:creationId xmlns:a16="http://schemas.microsoft.com/office/drawing/2014/main" id="{4F51D569-FCD2-4A4B-8284-4E0ABCF8F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738" y="4005335"/>
              <a:ext cx="41549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D60725FF-22D0-4C2C-BAAF-9937BEDD7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4333" y="4566802"/>
              <a:ext cx="396835" cy="0"/>
            </a:xfrm>
            <a:prstGeom prst="line">
              <a:avLst/>
            </a:prstGeom>
            <a:noFill/>
            <a:ln w="19050">
              <a:solidFill>
                <a:srgbClr val="1311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solidFill>
                  <a:srgbClr val="1311D1"/>
                </a:solidFill>
              </a:endParaRPr>
            </a:p>
          </p:txBody>
        </p:sp>
        <p:sp>
          <p:nvSpPr>
            <p:cNvPr id="52" name="Text Box 49">
              <a:extLst>
                <a:ext uri="{FF2B5EF4-FFF2-40B4-BE49-F238E27FC236}">
                  <a16:creationId xmlns:a16="http://schemas.microsoft.com/office/drawing/2014/main" id="{F9E4028C-2071-4E4B-B3FA-6A5D8E767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677" y="4191534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84F6EE7-75D5-406C-9BC1-09CFDDD681BE}"/>
              </a:ext>
            </a:extLst>
          </p:cNvPr>
          <p:cNvGrpSpPr/>
          <p:nvPr/>
        </p:nvGrpSpPr>
        <p:grpSpPr>
          <a:xfrm>
            <a:off x="6005310" y="1142132"/>
            <a:ext cx="1832315" cy="1200173"/>
            <a:chOff x="8126277" y="609604"/>
            <a:chExt cx="1373461" cy="1200329"/>
          </a:xfrm>
        </p:grpSpPr>
        <p:sp>
          <p:nvSpPr>
            <p:cNvPr id="54" name="Text Box 41">
              <a:extLst>
                <a:ext uri="{FF2B5EF4-FFF2-40B4-BE49-F238E27FC236}">
                  <a16:creationId xmlns:a16="http://schemas.microsoft.com/office/drawing/2014/main" id="{B09FFDCE-CCF3-405B-8D3B-3F7CCB4C6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7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 x 8 + 5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3843AFD9-22D9-4287-8D15-159A41D55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56" name="Text Box 11">
            <a:extLst>
              <a:ext uri="{FF2B5EF4-FFF2-40B4-BE49-F238E27FC236}">
                <a16:creationId xmlns:a16="http://schemas.microsoft.com/office/drawing/2014/main" id="{1759506B-606C-428C-BF58-990B15A38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37" y="1372276"/>
            <a:ext cx="372689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7" name="Text Box 50">
            <a:extLst>
              <a:ext uri="{FF2B5EF4-FFF2-40B4-BE49-F238E27FC236}">
                <a16:creationId xmlns:a16="http://schemas.microsoft.com/office/drawing/2014/main" id="{82D28B81-F2B1-4CED-945E-7DD8AA16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81" y="1395273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8" name="Text Box 50">
            <a:extLst>
              <a:ext uri="{FF2B5EF4-FFF2-40B4-BE49-F238E27FC236}">
                <a16:creationId xmlns:a16="http://schemas.microsoft.com/office/drawing/2014/main" id="{C7F6CACD-6B5A-4E1C-8A6B-8AEB20FD3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211" y="1395273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9" name="Text Box 49">
            <a:extLst>
              <a:ext uri="{FF2B5EF4-FFF2-40B4-BE49-F238E27FC236}">
                <a16:creationId xmlns:a16="http://schemas.microsoft.com/office/drawing/2014/main" id="{A9070227-F81A-4ADD-9587-9EF4D4BB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040" y="1303843"/>
            <a:ext cx="415444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1311D1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C6AF4-5B85-42A1-B98C-7BBB07BD409E}"/>
              </a:ext>
            </a:extLst>
          </p:cNvPr>
          <p:cNvGrpSpPr/>
          <p:nvPr/>
        </p:nvGrpSpPr>
        <p:grpSpPr>
          <a:xfrm>
            <a:off x="5115080" y="1118035"/>
            <a:ext cx="427948" cy="1200173"/>
            <a:chOff x="3942482" y="887124"/>
            <a:chExt cx="428004" cy="1200329"/>
          </a:xfrm>
        </p:grpSpPr>
        <p:sp>
          <p:nvSpPr>
            <p:cNvPr id="60" name="Text Box 47">
              <a:extLst>
                <a:ext uri="{FF2B5EF4-FFF2-40B4-BE49-F238E27FC236}">
                  <a16:creationId xmlns:a16="http://schemas.microsoft.com/office/drawing/2014/main" id="{3439F180-8B12-44F9-BF87-FB4667B88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987" y="887124"/>
              <a:ext cx="41549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1" name="Line 48">
              <a:extLst>
                <a:ext uri="{FF2B5EF4-FFF2-40B4-BE49-F238E27FC236}">
                  <a16:creationId xmlns:a16="http://schemas.microsoft.com/office/drawing/2014/main" id="{4D8F0D34-8D61-40EE-9FE4-441897B91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2482" y="1461291"/>
              <a:ext cx="396835" cy="0"/>
            </a:xfrm>
            <a:prstGeom prst="line">
              <a:avLst/>
            </a:prstGeom>
            <a:noFill/>
            <a:ln w="19050">
              <a:solidFill>
                <a:srgbClr val="1311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311D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10B310-1A2D-45BC-B27F-6982013CF16D}"/>
              </a:ext>
            </a:extLst>
          </p:cNvPr>
          <p:cNvGrpSpPr/>
          <p:nvPr/>
        </p:nvGrpSpPr>
        <p:grpSpPr>
          <a:xfrm>
            <a:off x="8299907" y="1130230"/>
            <a:ext cx="711601" cy="1200173"/>
            <a:chOff x="8555037" y="609604"/>
            <a:chExt cx="533400" cy="1200329"/>
          </a:xfrm>
        </p:grpSpPr>
        <p:sp>
          <p:nvSpPr>
            <p:cNvPr id="63" name="Text Box 41">
              <a:extLst>
                <a:ext uri="{FF2B5EF4-FFF2-40B4-BE49-F238E27FC236}">
                  <a16:creationId xmlns:a16="http://schemas.microsoft.com/office/drawing/2014/main" id="{6B3AA609-6419-41E0-8FDD-AC20E19CF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799" y="609604"/>
              <a:ext cx="4844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4" name="Line 42">
              <a:extLst>
                <a:ext uri="{FF2B5EF4-FFF2-40B4-BE49-F238E27FC236}">
                  <a16:creationId xmlns:a16="http://schemas.microsoft.com/office/drawing/2014/main" id="{31DA2D95-9F34-4A44-B254-B409FE72C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65" name="Text Box 50">
            <a:extLst>
              <a:ext uri="{FF2B5EF4-FFF2-40B4-BE49-F238E27FC236}">
                <a16:creationId xmlns:a16="http://schemas.microsoft.com/office/drawing/2014/main" id="{02276838-B465-428C-B697-C5EB64D9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078" y="1420669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2CF4F4-0AB1-42B6-95D0-FFEA18482ED3}"/>
              </a:ext>
            </a:extLst>
          </p:cNvPr>
          <p:cNvGrpSpPr/>
          <p:nvPr/>
        </p:nvGrpSpPr>
        <p:grpSpPr>
          <a:xfrm>
            <a:off x="4216038" y="2314179"/>
            <a:ext cx="732396" cy="1200173"/>
            <a:chOff x="4828677" y="4005335"/>
            <a:chExt cx="732491" cy="1200329"/>
          </a:xfrm>
        </p:grpSpPr>
        <p:sp>
          <p:nvSpPr>
            <p:cNvPr id="68" name="Text Box 47">
              <a:extLst>
                <a:ext uri="{FF2B5EF4-FFF2-40B4-BE49-F238E27FC236}">
                  <a16:creationId xmlns:a16="http://schemas.microsoft.com/office/drawing/2014/main" id="{AF0DC06F-EC1E-4C04-A996-3467D573D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738" y="4005335"/>
              <a:ext cx="41549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9" name="Line 48">
              <a:extLst>
                <a:ext uri="{FF2B5EF4-FFF2-40B4-BE49-F238E27FC236}">
                  <a16:creationId xmlns:a16="http://schemas.microsoft.com/office/drawing/2014/main" id="{18928132-D33F-47C6-B021-48D160039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4333" y="4566802"/>
              <a:ext cx="396835" cy="0"/>
            </a:xfrm>
            <a:prstGeom prst="line">
              <a:avLst/>
            </a:prstGeom>
            <a:noFill/>
            <a:ln w="19050">
              <a:solidFill>
                <a:srgbClr val="1311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solidFill>
                  <a:srgbClr val="1311D1"/>
                </a:solidFill>
              </a:endParaRPr>
            </a:p>
          </p:txBody>
        </p:sp>
        <p:sp>
          <p:nvSpPr>
            <p:cNvPr id="70" name="Text Box 49">
              <a:extLst>
                <a:ext uri="{FF2B5EF4-FFF2-40B4-BE49-F238E27FC236}">
                  <a16:creationId xmlns:a16="http://schemas.microsoft.com/office/drawing/2014/main" id="{1E12AAAA-7398-45B8-8A69-819129973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677" y="4191534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F45127-33A0-4952-A57D-7B12DF928909}"/>
              </a:ext>
            </a:extLst>
          </p:cNvPr>
          <p:cNvGrpSpPr/>
          <p:nvPr/>
        </p:nvGrpSpPr>
        <p:grpSpPr>
          <a:xfrm>
            <a:off x="5333708" y="2336400"/>
            <a:ext cx="1832315" cy="1200173"/>
            <a:chOff x="8126277" y="609604"/>
            <a:chExt cx="1373461" cy="1200329"/>
          </a:xfrm>
        </p:grpSpPr>
        <p:sp>
          <p:nvSpPr>
            <p:cNvPr id="72" name="Text Box 41">
              <a:extLst>
                <a:ext uri="{FF2B5EF4-FFF2-40B4-BE49-F238E27FC236}">
                  <a16:creationId xmlns:a16="http://schemas.microsoft.com/office/drawing/2014/main" id="{19321032-9F1F-40AE-B0F0-3A9BBBEBE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7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 x 8 + 5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3" name="Line 42">
              <a:extLst>
                <a:ext uri="{FF2B5EF4-FFF2-40B4-BE49-F238E27FC236}">
                  <a16:creationId xmlns:a16="http://schemas.microsoft.com/office/drawing/2014/main" id="{1FBD2509-3531-442F-921E-C7516075F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74" name="Text Box 50">
            <a:extLst>
              <a:ext uri="{FF2B5EF4-FFF2-40B4-BE49-F238E27FC236}">
                <a16:creationId xmlns:a16="http://schemas.microsoft.com/office/drawing/2014/main" id="{31E9F217-342D-42CB-97F1-0ABB5756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887" y="2589540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571807-FADE-4F11-9CD0-42F3B50D3B7D}"/>
              </a:ext>
            </a:extLst>
          </p:cNvPr>
          <p:cNvGrpSpPr/>
          <p:nvPr/>
        </p:nvGrpSpPr>
        <p:grpSpPr>
          <a:xfrm>
            <a:off x="7507845" y="2337386"/>
            <a:ext cx="711601" cy="1200173"/>
            <a:chOff x="8555037" y="609604"/>
            <a:chExt cx="533400" cy="1200329"/>
          </a:xfrm>
        </p:grpSpPr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B60202B5-99D5-4168-B7BD-B10A107BF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799" y="609604"/>
              <a:ext cx="4844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id="{0799AE3C-F096-4002-8998-19A4AD745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78" name="Text Box 50">
            <a:extLst>
              <a:ext uri="{FF2B5EF4-FFF2-40B4-BE49-F238E27FC236}">
                <a16:creationId xmlns:a16="http://schemas.microsoft.com/office/drawing/2014/main" id="{2B42FEBD-A425-4410-9BFC-89AF4500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052" y="2642950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7" name="矩形 19">
            <a:extLst>
              <a:ext uri="{FF2B5EF4-FFF2-40B4-BE49-F238E27FC236}">
                <a16:creationId xmlns:a16="http://schemas.microsoft.com/office/drawing/2014/main" id="{932C984A-B125-49DF-9B62-AF8CBAA6203B}"/>
              </a:ext>
            </a:extLst>
          </p:cNvPr>
          <p:cNvSpPr/>
          <p:nvPr/>
        </p:nvSpPr>
        <p:spPr>
          <a:xfrm>
            <a:off x="-633089" y="6414"/>
            <a:ext cx="1066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1. CHUYỂN HỖN SỐ THÀNH PHÂN SỐ</a:t>
            </a:r>
            <a:endParaRPr kumimoji="1" lang="zh-CN" altLang="en-US" sz="3600" dirty="0">
              <a:solidFill>
                <a:srgbClr val="00B050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218" grpId="0"/>
      <p:bldP spid="191531" grpId="0"/>
      <p:bldP spid="7181" grpId="0"/>
      <p:bldP spid="56" grpId="0"/>
      <p:bldP spid="57" grpId="0"/>
      <p:bldP spid="58" grpId="0"/>
      <p:bldP spid="59" grpId="0"/>
      <p:bldP spid="65" grpId="0"/>
      <p:bldP spid="74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D914E9C-7588-4383-B3E0-E0BFD2BB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07" y="1206743"/>
            <a:ext cx="3961884" cy="6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3" name="Text Box 47">
            <a:extLst>
              <a:ext uri="{FF2B5EF4-FFF2-40B4-BE49-F238E27FC236}">
                <a16:creationId xmlns:a16="http://schemas.microsoft.com/office/drawing/2014/main" id="{81DCB1FA-A569-42C1-8295-E9F0800B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772" y="2090003"/>
            <a:ext cx="8387779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Có thể viết hỗn số thành một phân số có: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9341A38C-ECDD-413D-9E71-EDC54AD2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773" y="3002765"/>
            <a:ext cx="10178246" cy="12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- Tử số bằng phần nguyên nhân với mẫu số rồi cộng với tử số ở phần phân số.</a:t>
            </a:r>
          </a:p>
        </p:txBody>
      </p:sp>
      <p:sp>
        <p:nvSpPr>
          <p:cNvPr id="5" name="Text Box 49">
            <a:extLst>
              <a:ext uri="{FF2B5EF4-FFF2-40B4-BE49-F238E27FC236}">
                <a16:creationId xmlns:a16="http://schemas.microsoft.com/office/drawing/2014/main" id="{252AE0DB-9ECE-46C1-8B72-AA5123D3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773" y="4346359"/>
            <a:ext cx="10076659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- Mẫu số bằng mẫu số ở phần phân số.</a:t>
            </a:r>
          </a:p>
        </p:txBody>
      </p:sp>
      <p:sp>
        <p:nvSpPr>
          <p:cNvPr id="6" name="矩形 19">
            <a:extLst>
              <a:ext uri="{FF2B5EF4-FFF2-40B4-BE49-F238E27FC236}">
                <a16:creationId xmlns:a16="http://schemas.microsoft.com/office/drawing/2014/main" id="{D9B8284C-BA0F-4329-B8E8-451E5D01C2E3}"/>
              </a:ext>
            </a:extLst>
          </p:cNvPr>
          <p:cNvSpPr/>
          <p:nvPr/>
        </p:nvSpPr>
        <p:spPr>
          <a:xfrm>
            <a:off x="-604061" y="6414"/>
            <a:ext cx="1066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1. CHUYỂN HỖN SỐ THÀNH PHÂN SỐ</a:t>
            </a:r>
            <a:endParaRPr kumimoji="1" lang="zh-CN" altLang="en-US" sz="3600" dirty="0">
              <a:solidFill>
                <a:srgbClr val="00B050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3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8">
            <a:extLst>
              <a:ext uri="{FF2B5EF4-FFF2-40B4-BE49-F238E27FC236}">
                <a16:creationId xmlns:a16="http://schemas.microsoft.com/office/drawing/2014/main" id="{48DCE3B4-A1F9-4311-A030-B0224B5A5E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4"/>
              </a:clrFrom>
              <a:clrTo>
                <a:srgbClr val="FFF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429"/>
            <a:ext cx="5467350" cy="35519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246657"/>
            <a:ext cx="5441271" cy="461293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3584951" y="2000506"/>
            <a:ext cx="2074264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ONE</a:t>
            </a:r>
            <a:endParaRPr lang="zh-CN" altLang="en-US" sz="4000" dirty="0">
              <a:solidFill>
                <a:schemeClr val="bg1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580849" y="2499185"/>
            <a:ext cx="4809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7AB9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kumimoji="1" lang="zh-CN" altLang="en-US" sz="6000" dirty="0">
              <a:solidFill>
                <a:srgbClr val="7AB9AE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:a16="http://schemas.microsoft.com/office/drawing/2014/main" id="{2FB17CDF-875C-4AFA-AEDF-5101CDAB7A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26324" y="2074221"/>
            <a:ext cx="1680925" cy="1680925"/>
          </a:xfrm>
          <a:prstGeom prst="ellipse">
            <a:avLst/>
          </a:prstGeom>
          <a:solidFill>
            <a:srgbClr val="D9EAF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599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6599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3C208E7F-88A1-4AEA-B9C0-9CE8E29ADB5C}"/>
              </a:ext>
            </a:extLst>
          </p:cNvPr>
          <p:cNvGrpSpPr/>
          <p:nvPr/>
        </p:nvGrpSpPr>
        <p:grpSpPr>
          <a:xfrm rot="5400000">
            <a:off x="4189055" y="3149304"/>
            <a:ext cx="2817128" cy="45714"/>
            <a:chOff x="4955994" y="3809489"/>
            <a:chExt cx="2817495" cy="45720"/>
          </a:xfrm>
        </p:grpSpPr>
        <p:cxnSp>
          <p:nvCxnSpPr>
            <p:cNvPr id="16" name="直接连接符 13">
              <a:extLst>
                <a:ext uri="{FF2B5EF4-FFF2-40B4-BE49-F238E27FC236}">
                  <a16:creationId xmlns:a16="http://schemas.microsoft.com/office/drawing/2014/main" id="{5C11DC75-CA76-448E-8A0D-C6BBF5CF93BC}"/>
                </a:ext>
              </a:extLst>
            </p:cNvPr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4">
              <a:extLst>
                <a:ext uri="{FF2B5EF4-FFF2-40B4-BE49-F238E27FC236}">
                  <a16:creationId xmlns:a16="http://schemas.microsoft.com/office/drawing/2014/main" id="{D7C7D4C6-54FF-4F9D-AEAD-A4ABAC205302}"/>
                </a:ext>
              </a:extLst>
            </p:cNvPr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5">
              <a:extLst>
                <a:ext uri="{FF2B5EF4-FFF2-40B4-BE49-F238E27FC236}">
                  <a16:creationId xmlns:a16="http://schemas.microsoft.com/office/drawing/2014/main" id="{78E6AD4C-6BAF-45FA-B33F-98DD1C4B1E4D}"/>
                </a:ext>
              </a:extLst>
            </p:cNvPr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8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id="{024333A7-0DAA-46C6-ABE5-5922E6B92950}"/>
              </a:ext>
            </a:extLst>
          </p:cNvPr>
          <p:cNvGrpSpPr>
            <a:grpSpLocks/>
          </p:cNvGrpSpPr>
          <p:nvPr/>
        </p:nvGrpSpPr>
        <p:grpSpPr bwMode="auto">
          <a:xfrm>
            <a:off x="1028566" y="1406208"/>
            <a:ext cx="1364572" cy="1200126"/>
            <a:chOff x="912" y="1582"/>
            <a:chExt cx="761" cy="620"/>
          </a:xfrm>
        </p:grpSpPr>
        <p:grpSp>
          <p:nvGrpSpPr>
            <p:cNvPr id="10307" name="Group 19">
              <a:extLst>
                <a:ext uri="{FF2B5EF4-FFF2-40B4-BE49-F238E27FC236}">
                  <a16:creationId xmlns:a16="http://schemas.microsoft.com/office/drawing/2014/main" id="{69C90E2C-8387-46E8-9486-703DE103C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582"/>
              <a:ext cx="439" cy="620"/>
              <a:chOff x="2393" y="3214"/>
              <a:chExt cx="439" cy="620"/>
            </a:xfrm>
          </p:grpSpPr>
          <p:grpSp>
            <p:nvGrpSpPr>
              <p:cNvPr id="10309" name="Group 20">
                <a:extLst>
                  <a:ext uri="{FF2B5EF4-FFF2-40B4-BE49-F238E27FC236}">
                    <a16:creationId xmlns:a16="http://schemas.microsoft.com/office/drawing/2014/main" id="{4C153C5B-0C0C-420B-BEA1-B86DC6B04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20"/>
                <a:chOff x="1178" y="1328"/>
                <a:chExt cx="240" cy="620"/>
              </a:xfrm>
            </p:grpSpPr>
            <p:sp>
              <p:nvSpPr>
                <p:cNvPr id="10311" name="Text Box 21">
                  <a:extLst>
                    <a:ext uri="{FF2B5EF4-FFF2-40B4-BE49-F238E27FC236}">
                      <a16:creationId xmlns:a16="http://schemas.microsoft.com/office/drawing/2014/main" id="{F20A0577-3496-40C9-8A9B-A34990308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5" y="1328"/>
                  <a:ext cx="232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0312" name="Line 22">
                  <a:extLst>
                    <a:ext uri="{FF2B5EF4-FFF2-40B4-BE49-F238E27FC236}">
                      <a16:creationId xmlns:a16="http://schemas.microsoft.com/office/drawing/2014/main" id="{DAD435DE-0BE7-4355-B77E-8C5EFD5F8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0310" name="Text Box 23">
                <a:extLst>
                  <a:ext uri="{FF2B5EF4-FFF2-40B4-BE49-F238E27FC236}">
                    <a16:creationId xmlns:a16="http://schemas.microsoft.com/office/drawing/2014/main" id="{A29CA356-993B-4C25-912D-F4D861FA6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308" name="Text Box 24">
              <a:extLst>
                <a:ext uri="{FF2B5EF4-FFF2-40B4-BE49-F238E27FC236}">
                  <a16:creationId xmlns:a16="http://schemas.microsoft.com/office/drawing/2014/main" id="{F9D2D070-8FF8-4F4F-A202-4E4DB1E71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715"/>
              <a:ext cx="31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= </a:t>
              </a:r>
            </a:p>
          </p:txBody>
        </p:sp>
      </p:grpSp>
      <p:grpSp>
        <p:nvGrpSpPr>
          <p:cNvPr id="10" name="Group 41">
            <a:extLst>
              <a:ext uri="{FF2B5EF4-FFF2-40B4-BE49-F238E27FC236}">
                <a16:creationId xmlns:a16="http://schemas.microsoft.com/office/drawing/2014/main" id="{FB4159EC-93FE-49FE-A9A2-80DD0E8C8029}"/>
              </a:ext>
            </a:extLst>
          </p:cNvPr>
          <p:cNvGrpSpPr>
            <a:grpSpLocks/>
          </p:cNvGrpSpPr>
          <p:nvPr/>
        </p:nvGrpSpPr>
        <p:grpSpPr bwMode="auto">
          <a:xfrm>
            <a:off x="1053963" y="2951279"/>
            <a:ext cx="1364572" cy="1200126"/>
            <a:chOff x="912" y="1582"/>
            <a:chExt cx="761" cy="620"/>
          </a:xfrm>
        </p:grpSpPr>
        <p:grpSp>
          <p:nvGrpSpPr>
            <p:cNvPr id="10293" name="Group 42">
              <a:extLst>
                <a:ext uri="{FF2B5EF4-FFF2-40B4-BE49-F238E27FC236}">
                  <a16:creationId xmlns:a16="http://schemas.microsoft.com/office/drawing/2014/main" id="{E3DA33F0-EE60-4FEF-A59E-580607C59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582"/>
              <a:ext cx="439" cy="620"/>
              <a:chOff x="2393" y="3214"/>
              <a:chExt cx="439" cy="620"/>
            </a:xfrm>
          </p:grpSpPr>
          <p:grpSp>
            <p:nvGrpSpPr>
              <p:cNvPr id="10295" name="Group 43">
                <a:extLst>
                  <a:ext uri="{FF2B5EF4-FFF2-40B4-BE49-F238E27FC236}">
                    <a16:creationId xmlns:a16="http://schemas.microsoft.com/office/drawing/2014/main" id="{C5E30ED4-CD2F-4342-88A5-46FD15BAF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20"/>
                <a:chOff x="1178" y="1328"/>
                <a:chExt cx="240" cy="620"/>
              </a:xfrm>
            </p:grpSpPr>
            <p:sp>
              <p:nvSpPr>
                <p:cNvPr id="10297" name="Text Box 44">
                  <a:extLst>
                    <a:ext uri="{FF2B5EF4-FFF2-40B4-BE49-F238E27FC236}">
                      <a16:creationId xmlns:a16="http://schemas.microsoft.com/office/drawing/2014/main" id="{61774E71-1ED1-456E-8747-BF9AA7A96F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5" y="1328"/>
                  <a:ext cx="232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10298" name="Line 45">
                  <a:extLst>
                    <a:ext uri="{FF2B5EF4-FFF2-40B4-BE49-F238E27FC236}">
                      <a16:creationId xmlns:a16="http://schemas.microsoft.com/office/drawing/2014/main" id="{396DD24B-711D-434B-95AC-3A60F16A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0296" name="Text Box 46">
                <a:extLst>
                  <a:ext uri="{FF2B5EF4-FFF2-40B4-BE49-F238E27FC236}">
                    <a16:creationId xmlns:a16="http://schemas.microsoft.com/office/drawing/2014/main" id="{5E1BB16D-650C-4FD1-A775-718EE277C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0294" name="Text Box 47">
              <a:extLst>
                <a:ext uri="{FF2B5EF4-FFF2-40B4-BE49-F238E27FC236}">
                  <a16:creationId xmlns:a16="http://schemas.microsoft.com/office/drawing/2014/main" id="{F63CA735-77E6-4DA3-B37F-B0BCC4AD8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715"/>
              <a:ext cx="31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= </a:t>
              </a: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id="{EEDA4B14-5B20-46D6-93BC-4CAFB1C766BC}"/>
              </a:ext>
            </a:extLst>
          </p:cNvPr>
          <p:cNvGrpSpPr>
            <a:grpSpLocks/>
          </p:cNvGrpSpPr>
          <p:nvPr/>
        </p:nvGrpSpPr>
        <p:grpSpPr bwMode="auto">
          <a:xfrm>
            <a:off x="1051528" y="4496350"/>
            <a:ext cx="1249811" cy="1200126"/>
            <a:chOff x="912" y="1582"/>
            <a:chExt cx="697" cy="620"/>
          </a:xfrm>
        </p:grpSpPr>
        <p:grpSp>
          <p:nvGrpSpPr>
            <p:cNvPr id="10279" name="Group 65">
              <a:extLst>
                <a:ext uri="{FF2B5EF4-FFF2-40B4-BE49-F238E27FC236}">
                  <a16:creationId xmlns:a16="http://schemas.microsoft.com/office/drawing/2014/main" id="{1203439B-9EFC-4189-A827-DD486C542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582"/>
              <a:ext cx="439" cy="620"/>
              <a:chOff x="2393" y="3214"/>
              <a:chExt cx="439" cy="620"/>
            </a:xfrm>
          </p:grpSpPr>
          <p:grpSp>
            <p:nvGrpSpPr>
              <p:cNvPr id="10281" name="Group 66">
                <a:extLst>
                  <a:ext uri="{FF2B5EF4-FFF2-40B4-BE49-F238E27FC236}">
                    <a16:creationId xmlns:a16="http://schemas.microsoft.com/office/drawing/2014/main" id="{44D9ED81-A8DF-4BD2-B690-1F2ECE506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20"/>
                <a:chOff x="1178" y="1328"/>
                <a:chExt cx="240" cy="620"/>
              </a:xfrm>
            </p:grpSpPr>
            <p:sp>
              <p:nvSpPr>
                <p:cNvPr id="10283" name="Text Box 67">
                  <a:extLst>
                    <a:ext uri="{FF2B5EF4-FFF2-40B4-BE49-F238E27FC236}">
                      <a16:creationId xmlns:a16="http://schemas.microsoft.com/office/drawing/2014/main" id="{9BC6AEF5-08F1-4263-8B3A-92CDFE0631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5" y="1328"/>
                  <a:ext cx="232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0284" name="Line 68">
                  <a:extLst>
                    <a:ext uri="{FF2B5EF4-FFF2-40B4-BE49-F238E27FC236}">
                      <a16:creationId xmlns:a16="http://schemas.microsoft.com/office/drawing/2014/main" id="{5061084B-D651-45B3-BD0C-39FCD4CFE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0282" name="Text Box 69">
                <a:extLst>
                  <a:ext uri="{FF2B5EF4-FFF2-40B4-BE49-F238E27FC236}">
                    <a16:creationId xmlns:a16="http://schemas.microsoft.com/office/drawing/2014/main" id="{F7653409-0503-475D-8A0E-DCFEF74B7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10280" name="Text Box 70">
              <a:extLst>
                <a:ext uri="{FF2B5EF4-FFF2-40B4-BE49-F238E27FC236}">
                  <a16:creationId xmlns:a16="http://schemas.microsoft.com/office/drawing/2014/main" id="{E940FA28-A013-4CFC-9A08-B3B87DCC8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715"/>
              <a:ext cx="25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86" name="Text Box 4">
            <a:extLst>
              <a:ext uri="{FF2B5EF4-FFF2-40B4-BE49-F238E27FC236}">
                <a16:creationId xmlns:a16="http://schemas.microsoft.com/office/drawing/2014/main" id="{CFBD1BAF-6FDB-4BFA-8686-E476BC02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83" y="62721"/>
            <a:ext cx="92063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1: Chuyển các hỗn số sau thành phân số: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EAEA24-F023-4A6E-993A-14A2F4EDDADC}"/>
              </a:ext>
            </a:extLst>
          </p:cNvPr>
          <p:cNvGrpSpPr/>
          <p:nvPr/>
        </p:nvGrpSpPr>
        <p:grpSpPr>
          <a:xfrm>
            <a:off x="2215268" y="1492240"/>
            <a:ext cx="1832315" cy="1200173"/>
            <a:chOff x="8126277" y="609604"/>
            <a:chExt cx="1373461" cy="1200329"/>
          </a:xfrm>
        </p:grpSpPr>
        <p:sp>
          <p:nvSpPr>
            <p:cNvPr id="88" name="Text Box 41">
              <a:extLst>
                <a:ext uri="{FF2B5EF4-FFF2-40B4-BE49-F238E27FC236}">
                  <a16:creationId xmlns:a16="http://schemas.microsoft.com/office/drawing/2014/main" id="{A023E122-282F-4475-9B01-0549B8C50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7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 x 3 + 1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7CEEFB8B-7740-45D3-A570-52C346732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95677CD-8539-4B21-B61E-CC4F4446D04E}"/>
              </a:ext>
            </a:extLst>
          </p:cNvPr>
          <p:cNvGrpSpPr/>
          <p:nvPr/>
        </p:nvGrpSpPr>
        <p:grpSpPr>
          <a:xfrm>
            <a:off x="4389405" y="1493226"/>
            <a:ext cx="711601" cy="1200173"/>
            <a:chOff x="8555037" y="609604"/>
            <a:chExt cx="533400" cy="1200329"/>
          </a:xfrm>
        </p:grpSpPr>
        <p:sp>
          <p:nvSpPr>
            <p:cNvPr id="92" name="Text Box 41">
              <a:extLst>
                <a:ext uri="{FF2B5EF4-FFF2-40B4-BE49-F238E27FC236}">
                  <a16:creationId xmlns:a16="http://schemas.microsoft.com/office/drawing/2014/main" id="{067511C6-58FB-4BC9-AF32-ECBBF28A1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7301" y="609604"/>
              <a:ext cx="31140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3" name="Line 42">
              <a:extLst>
                <a:ext uri="{FF2B5EF4-FFF2-40B4-BE49-F238E27FC236}">
                  <a16:creationId xmlns:a16="http://schemas.microsoft.com/office/drawing/2014/main" id="{DFC30650-B8EF-48C7-A763-40C63857E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94" name="Text Box 50">
            <a:extLst>
              <a:ext uri="{FF2B5EF4-FFF2-40B4-BE49-F238E27FC236}">
                <a16:creationId xmlns:a16="http://schemas.microsoft.com/office/drawing/2014/main" id="{5D9C1984-C929-4B94-8404-0CE49DCE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612" y="1798790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5D18B3A-F5F9-4E0A-B396-A675B3B4228D}"/>
              </a:ext>
            </a:extLst>
          </p:cNvPr>
          <p:cNvGrpSpPr/>
          <p:nvPr/>
        </p:nvGrpSpPr>
        <p:grpSpPr>
          <a:xfrm>
            <a:off x="2254441" y="3016961"/>
            <a:ext cx="1832315" cy="1200173"/>
            <a:chOff x="8126277" y="609604"/>
            <a:chExt cx="1373461" cy="1200329"/>
          </a:xfrm>
        </p:grpSpPr>
        <p:sp>
          <p:nvSpPr>
            <p:cNvPr id="96" name="Text Box 41">
              <a:extLst>
                <a:ext uri="{FF2B5EF4-FFF2-40B4-BE49-F238E27FC236}">
                  <a16:creationId xmlns:a16="http://schemas.microsoft.com/office/drawing/2014/main" id="{E80E9B40-F578-4E6C-B635-00CB87C6A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7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 x 5 + 2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CEB7C614-B6BD-45AC-A3CA-A32741BD0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0A7EE3-B7F2-43E0-83B4-2A5295545F17}"/>
              </a:ext>
            </a:extLst>
          </p:cNvPr>
          <p:cNvGrpSpPr/>
          <p:nvPr/>
        </p:nvGrpSpPr>
        <p:grpSpPr>
          <a:xfrm>
            <a:off x="4377785" y="3005249"/>
            <a:ext cx="711601" cy="1200173"/>
            <a:chOff x="8555037" y="609604"/>
            <a:chExt cx="533400" cy="1200329"/>
          </a:xfrm>
        </p:grpSpPr>
        <p:sp>
          <p:nvSpPr>
            <p:cNvPr id="99" name="Text Box 41">
              <a:extLst>
                <a:ext uri="{FF2B5EF4-FFF2-40B4-BE49-F238E27FC236}">
                  <a16:creationId xmlns:a16="http://schemas.microsoft.com/office/drawing/2014/main" id="{53BB772C-DC30-433C-B436-21DF1CDED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799" y="609604"/>
              <a:ext cx="48441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0" name="Line 42">
              <a:extLst>
                <a:ext uri="{FF2B5EF4-FFF2-40B4-BE49-F238E27FC236}">
                  <a16:creationId xmlns:a16="http://schemas.microsoft.com/office/drawing/2014/main" id="{3A4651D0-A8A6-4E5E-A2AC-152980EC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01" name="Text Box 50">
            <a:extLst>
              <a:ext uri="{FF2B5EF4-FFF2-40B4-BE49-F238E27FC236}">
                <a16:creationId xmlns:a16="http://schemas.microsoft.com/office/drawing/2014/main" id="{5BB7C9B1-6571-4E09-8E0F-BA2734FF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91" y="3310813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3CFF579-829E-4BC8-B168-C034AC28C741}"/>
              </a:ext>
            </a:extLst>
          </p:cNvPr>
          <p:cNvGrpSpPr/>
          <p:nvPr/>
        </p:nvGrpSpPr>
        <p:grpSpPr>
          <a:xfrm>
            <a:off x="2254440" y="4556576"/>
            <a:ext cx="1832315" cy="1200173"/>
            <a:chOff x="8126276" y="609604"/>
            <a:chExt cx="1373461" cy="1200329"/>
          </a:xfrm>
        </p:grpSpPr>
        <p:sp>
          <p:nvSpPr>
            <p:cNvPr id="103" name="Text Box 41">
              <a:extLst>
                <a:ext uri="{FF2B5EF4-FFF2-40B4-BE49-F238E27FC236}">
                  <a16:creationId xmlns:a16="http://schemas.microsoft.com/office/drawing/2014/main" id="{9DD70FD3-7082-4937-9254-CAC17E37B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6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x 4 + 1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4" name="Line 42">
              <a:extLst>
                <a:ext uri="{FF2B5EF4-FFF2-40B4-BE49-F238E27FC236}">
                  <a16:creationId xmlns:a16="http://schemas.microsoft.com/office/drawing/2014/main" id="{C7F250C6-0A09-4468-AABB-487D9528B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F76E782-790C-4062-8857-171D833756CB}"/>
              </a:ext>
            </a:extLst>
          </p:cNvPr>
          <p:cNvGrpSpPr/>
          <p:nvPr/>
        </p:nvGrpSpPr>
        <p:grpSpPr>
          <a:xfrm>
            <a:off x="4377785" y="4544863"/>
            <a:ext cx="711601" cy="1200173"/>
            <a:chOff x="8555037" y="609604"/>
            <a:chExt cx="533400" cy="1200329"/>
          </a:xfrm>
        </p:grpSpPr>
        <p:sp>
          <p:nvSpPr>
            <p:cNvPr id="106" name="Text Box 41">
              <a:extLst>
                <a:ext uri="{FF2B5EF4-FFF2-40B4-BE49-F238E27FC236}">
                  <a16:creationId xmlns:a16="http://schemas.microsoft.com/office/drawing/2014/main" id="{F8728B7C-F956-4A1F-B2E0-233DCAF6C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799" y="609604"/>
              <a:ext cx="48441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7" name="Line 42">
              <a:extLst>
                <a:ext uri="{FF2B5EF4-FFF2-40B4-BE49-F238E27FC236}">
                  <a16:creationId xmlns:a16="http://schemas.microsoft.com/office/drawing/2014/main" id="{965B55FC-970C-483F-B19F-F65007368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08" name="Text Box 50">
            <a:extLst>
              <a:ext uri="{FF2B5EF4-FFF2-40B4-BE49-F238E27FC236}">
                <a16:creationId xmlns:a16="http://schemas.microsoft.com/office/drawing/2014/main" id="{64AA9829-F74B-4678-AF6F-AB0561B3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91" y="4850427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9" name="Group 18">
            <a:extLst>
              <a:ext uri="{FF2B5EF4-FFF2-40B4-BE49-F238E27FC236}">
                <a16:creationId xmlns:a16="http://schemas.microsoft.com/office/drawing/2014/main" id="{501EB265-162F-4CC1-9D53-523272EBC71E}"/>
              </a:ext>
            </a:extLst>
          </p:cNvPr>
          <p:cNvGrpSpPr>
            <a:grpSpLocks/>
          </p:cNvGrpSpPr>
          <p:nvPr/>
        </p:nvGrpSpPr>
        <p:grpSpPr bwMode="auto">
          <a:xfrm>
            <a:off x="5919248" y="1493226"/>
            <a:ext cx="1349199" cy="1199995"/>
            <a:chOff x="864" y="1566"/>
            <a:chExt cx="850" cy="756"/>
          </a:xfrm>
        </p:grpSpPr>
        <p:grpSp>
          <p:nvGrpSpPr>
            <p:cNvPr id="110" name="Group 19">
              <a:extLst>
                <a:ext uri="{FF2B5EF4-FFF2-40B4-BE49-F238E27FC236}">
                  <a16:creationId xmlns:a16="http://schemas.microsoft.com/office/drawing/2014/main" id="{6A197662-F6DE-40CA-896F-F0F932B37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566"/>
              <a:ext cx="501" cy="756"/>
              <a:chOff x="2345" y="3198"/>
              <a:chExt cx="501" cy="756"/>
            </a:xfrm>
          </p:grpSpPr>
          <p:grpSp>
            <p:nvGrpSpPr>
              <p:cNvPr id="112" name="Group 20">
                <a:extLst>
                  <a:ext uri="{FF2B5EF4-FFF2-40B4-BE49-F238E27FC236}">
                    <a16:creationId xmlns:a16="http://schemas.microsoft.com/office/drawing/2014/main" id="{D1F06819-BF39-43EB-9BBE-1E0B03B70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4" y="3198"/>
                <a:ext cx="262" cy="756"/>
                <a:chOff x="1170" y="1312"/>
                <a:chExt cx="262" cy="756"/>
              </a:xfrm>
            </p:grpSpPr>
            <p:sp>
              <p:nvSpPr>
                <p:cNvPr id="114" name="Text Box 21">
                  <a:extLst>
                    <a:ext uri="{FF2B5EF4-FFF2-40B4-BE49-F238E27FC236}">
                      <a16:creationId xmlns:a16="http://schemas.microsoft.com/office/drawing/2014/main" id="{A1C3D0FB-4983-45FF-9612-D57D591436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0" y="1312"/>
                  <a:ext cx="26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15" name="Line 22">
                  <a:extLst>
                    <a:ext uri="{FF2B5EF4-FFF2-40B4-BE49-F238E27FC236}">
                      <a16:creationId xmlns:a16="http://schemas.microsoft.com/office/drawing/2014/main" id="{9B4A74FD-E624-4FB0-983C-0999041C7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6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 Box 23">
                <a:extLst>
                  <a:ext uri="{FF2B5EF4-FFF2-40B4-BE49-F238E27FC236}">
                    <a16:creationId xmlns:a16="http://schemas.microsoft.com/office/drawing/2014/main" id="{91C6A76D-7BCC-49AC-95A6-A5C5AE989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" y="3343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</p:grpSp>
        <p:sp>
          <p:nvSpPr>
            <p:cNvPr id="111" name="Text Box 24">
              <a:extLst>
                <a:ext uri="{FF2B5EF4-FFF2-40B4-BE49-F238E27FC236}">
                  <a16:creationId xmlns:a16="http://schemas.microsoft.com/office/drawing/2014/main" id="{4CBE123A-8743-4F90-93EE-A2ACE512C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715"/>
              <a:ext cx="3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= </a:t>
              </a:r>
            </a:p>
          </p:txBody>
        </p:sp>
      </p:grpSp>
      <p:grpSp>
        <p:nvGrpSpPr>
          <p:cNvPr id="116" name="Group 41">
            <a:extLst>
              <a:ext uri="{FF2B5EF4-FFF2-40B4-BE49-F238E27FC236}">
                <a16:creationId xmlns:a16="http://schemas.microsoft.com/office/drawing/2014/main" id="{555C2D9C-7330-45FC-A539-569B4AEED027}"/>
              </a:ext>
            </a:extLst>
          </p:cNvPr>
          <p:cNvGrpSpPr>
            <a:grpSpLocks/>
          </p:cNvGrpSpPr>
          <p:nvPr/>
        </p:nvGrpSpPr>
        <p:grpSpPr bwMode="auto">
          <a:xfrm>
            <a:off x="5919247" y="3005249"/>
            <a:ext cx="1552373" cy="1199995"/>
            <a:chOff x="776" y="2862"/>
            <a:chExt cx="978" cy="756"/>
          </a:xfrm>
        </p:grpSpPr>
        <p:grpSp>
          <p:nvGrpSpPr>
            <p:cNvPr id="117" name="Group 42">
              <a:extLst>
                <a:ext uri="{FF2B5EF4-FFF2-40B4-BE49-F238E27FC236}">
                  <a16:creationId xmlns:a16="http://schemas.microsoft.com/office/drawing/2014/main" id="{5F939346-84EF-4B95-B0FA-6F09AB0B8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" y="2862"/>
              <a:ext cx="407" cy="756"/>
              <a:chOff x="1161" y="1312"/>
              <a:chExt cx="407" cy="756"/>
            </a:xfrm>
          </p:grpSpPr>
          <p:sp>
            <p:nvSpPr>
              <p:cNvPr id="120" name="Text Box 43">
                <a:extLst>
                  <a:ext uri="{FF2B5EF4-FFF2-40B4-BE49-F238E27FC236}">
                    <a16:creationId xmlns:a16="http://schemas.microsoft.com/office/drawing/2014/main" id="{2FA30A7F-CB3E-482E-8A5F-7DAEA2389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" y="1312"/>
                <a:ext cx="407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21" name="Line 44">
                <a:extLst>
                  <a:ext uri="{FF2B5EF4-FFF2-40B4-BE49-F238E27FC236}">
                    <a16:creationId xmlns:a16="http://schemas.microsoft.com/office/drawing/2014/main" id="{4389A797-15F2-48FF-9DA8-F09549A45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6" y="1667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18" name="Text Box 45">
              <a:extLst>
                <a:ext uri="{FF2B5EF4-FFF2-40B4-BE49-F238E27FC236}">
                  <a16:creationId xmlns:a16="http://schemas.microsoft.com/office/drawing/2014/main" id="{D9D08D36-1A79-45FA-A925-5BA2CECA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3007"/>
              <a:ext cx="4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10 </a:t>
              </a:r>
            </a:p>
          </p:txBody>
        </p:sp>
        <p:sp>
          <p:nvSpPr>
            <p:cNvPr id="119" name="Text Box 46">
              <a:extLst>
                <a:ext uri="{FF2B5EF4-FFF2-40B4-BE49-F238E27FC236}">
                  <a16:creationId xmlns:a16="http://schemas.microsoft.com/office/drawing/2014/main" id="{C4F32D4F-C871-40C5-81AC-15C9B3650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011"/>
              <a:ext cx="3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= 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462826F-B0B4-4F0C-B0DA-340DB2375CEE}"/>
              </a:ext>
            </a:extLst>
          </p:cNvPr>
          <p:cNvGrpSpPr/>
          <p:nvPr/>
        </p:nvGrpSpPr>
        <p:grpSpPr>
          <a:xfrm>
            <a:off x="7043052" y="1493226"/>
            <a:ext cx="1832315" cy="1200173"/>
            <a:chOff x="8126277" y="609604"/>
            <a:chExt cx="1373461" cy="1200329"/>
          </a:xfrm>
        </p:grpSpPr>
        <p:sp>
          <p:nvSpPr>
            <p:cNvPr id="123" name="Text Box 41">
              <a:extLst>
                <a:ext uri="{FF2B5EF4-FFF2-40B4-BE49-F238E27FC236}">
                  <a16:creationId xmlns:a16="http://schemas.microsoft.com/office/drawing/2014/main" id="{6D9115FD-9CD6-4320-B22F-5E777C25A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277" y="609604"/>
              <a:ext cx="1373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 x 7 + 5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4" name="Line 42">
              <a:extLst>
                <a:ext uri="{FF2B5EF4-FFF2-40B4-BE49-F238E27FC236}">
                  <a16:creationId xmlns:a16="http://schemas.microsoft.com/office/drawing/2014/main" id="{8DE87279-79CE-4FF6-A78F-B7A4DD45E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326" y="1150942"/>
              <a:ext cx="126054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5F78F41-8979-4E3B-B77A-AA1A09E4A05A}"/>
              </a:ext>
            </a:extLst>
          </p:cNvPr>
          <p:cNvGrpSpPr/>
          <p:nvPr/>
        </p:nvGrpSpPr>
        <p:grpSpPr>
          <a:xfrm>
            <a:off x="9217189" y="1493226"/>
            <a:ext cx="711601" cy="1200173"/>
            <a:chOff x="8555037" y="609604"/>
            <a:chExt cx="533400" cy="1200329"/>
          </a:xfrm>
        </p:grpSpPr>
        <p:sp>
          <p:nvSpPr>
            <p:cNvPr id="126" name="Text Box 41">
              <a:extLst>
                <a:ext uri="{FF2B5EF4-FFF2-40B4-BE49-F238E27FC236}">
                  <a16:creationId xmlns:a16="http://schemas.microsoft.com/office/drawing/2014/main" id="{7F9A3459-82FB-411D-A7F4-DEF6FD50E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0799" y="609604"/>
              <a:ext cx="48441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7" name="Line 42">
              <a:extLst>
                <a:ext uri="{FF2B5EF4-FFF2-40B4-BE49-F238E27FC236}">
                  <a16:creationId xmlns:a16="http://schemas.microsoft.com/office/drawing/2014/main" id="{953306A5-3A87-4C5E-8C84-8D94249B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28" name="Text Box 50">
            <a:extLst>
              <a:ext uri="{FF2B5EF4-FFF2-40B4-BE49-F238E27FC236}">
                <a16:creationId xmlns:a16="http://schemas.microsoft.com/office/drawing/2014/main" id="{247C4008-1A82-47B2-BFC7-D477A1B7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95" y="1796240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77112B5-A0B4-4353-9A6F-AA65951F477B}"/>
              </a:ext>
            </a:extLst>
          </p:cNvPr>
          <p:cNvGrpSpPr/>
          <p:nvPr/>
        </p:nvGrpSpPr>
        <p:grpSpPr>
          <a:xfrm>
            <a:off x="7344236" y="3005249"/>
            <a:ext cx="2293922" cy="1200173"/>
            <a:chOff x="7953274" y="609604"/>
            <a:chExt cx="1719469" cy="1200329"/>
          </a:xfrm>
        </p:grpSpPr>
        <p:sp>
          <p:nvSpPr>
            <p:cNvPr id="130" name="Text Box 41">
              <a:extLst>
                <a:ext uri="{FF2B5EF4-FFF2-40B4-BE49-F238E27FC236}">
                  <a16:creationId xmlns:a16="http://schemas.microsoft.com/office/drawing/2014/main" id="{5AC24389-C39F-41BA-9AB6-F85C77244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3274" y="609604"/>
              <a:ext cx="17194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 x 10 + 3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08D8D7FB-45DC-47A1-97F9-546574A6C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762" y="1163642"/>
              <a:ext cx="155439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A4649B-6CFA-4E8F-AC22-8B1BF5EFD88A}"/>
              </a:ext>
            </a:extLst>
          </p:cNvPr>
          <p:cNvGrpSpPr/>
          <p:nvPr/>
        </p:nvGrpSpPr>
        <p:grpSpPr>
          <a:xfrm>
            <a:off x="9743685" y="3005249"/>
            <a:ext cx="877050" cy="1200173"/>
            <a:chOff x="8484298" y="609604"/>
            <a:chExt cx="657416" cy="1200329"/>
          </a:xfrm>
        </p:grpSpPr>
        <p:sp>
          <p:nvSpPr>
            <p:cNvPr id="133" name="Text Box 41">
              <a:extLst>
                <a:ext uri="{FF2B5EF4-FFF2-40B4-BE49-F238E27FC236}">
                  <a16:creationId xmlns:a16="http://schemas.microsoft.com/office/drawing/2014/main" id="{2E6D93A5-9C0E-40A1-A00E-101EA0E28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298" y="609604"/>
              <a:ext cx="657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4" name="Line 42">
              <a:extLst>
                <a:ext uri="{FF2B5EF4-FFF2-40B4-BE49-F238E27FC236}">
                  <a16:creationId xmlns:a16="http://schemas.microsoft.com/office/drawing/2014/main" id="{D92AAC1F-7218-41C5-A128-D59041E58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7" y="1150942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35" name="Text Box 50">
            <a:extLst>
              <a:ext uri="{FF2B5EF4-FFF2-40B4-BE49-F238E27FC236}">
                <a16:creationId xmlns:a16="http://schemas.microsoft.com/office/drawing/2014/main" id="{736A6A38-F6B7-4DBC-8208-1531C180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257" y="3308263"/>
            <a:ext cx="3753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4" grpId="0"/>
      <p:bldP spid="101" grpId="0"/>
      <p:bldP spid="108" grpId="0"/>
      <p:bldP spid="128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AFF41C83-6B78-49FC-8E5B-AB89A95F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" y="-10187"/>
            <a:ext cx="9760037" cy="10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Bài 2: Chuyển các hỗn số thành phần số rồi thực hiện phép tính (theo mẫu):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E445DB3-FF72-4CFC-8D78-7814AAAC68E1}"/>
              </a:ext>
            </a:extLst>
          </p:cNvPr>
          <p:cNvGrpSpPr>
            <a:grpSpLocks/>
          </p:cNvGrpSpPr>
          <p:nvPr/>
        </p:nvGrpSpPr>
        <p:grpSpPr bwMode="auto">
          <a:xfrm>
            <a:off x="1858586" y="2782676"/>
            <a:ext cx="1738086" cy="1104756"/>
            <a:chOff x="912" y="2100"/>
            <a:chExt cx="1095" cy="696"/>
          </a:xfrm>
        </p:grpSpPr>
        <p:grpSp>
          <p:nvGrpSpPr>
            <p:cNvPr id="12342" name="Group 7">
              <a:extLst>
                <a:ext uri="{FF2B5EF4-FFF2-40B4-BE49-F238E27FC236}">
                  <a16:creationId xmlns:a16="http://schemas.microsoft.com/office/drawing/2014/main" id="{F967CE83-A40D-48E7-A765-FBFD26A60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100"/>
              <a:ext cx="445" cy="679"/>
              <a:chOff x="2393" y="3214"/>
              <a:chExt cx="445" cy="679"/>
            </a:xfrm>
          </p:grpSpPr>
          <p:grpSp>
            <p:nvGrpSpPr>
              <p:cNvPr id="12349" name="Group 8">
                <a:extLst>
                  <a:ext uri="{FF2B5EF4-FFF2-40B4-BE49-F238E27FC236}">
                    <a16:creationId xmlns:a16="http://schemas.microsoft.com/office/drawing/2014/main" id="{FE01AC64-EA3E-4F0F-A7B2-5E3AE64D23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6" cy="679"/>
                <a:chOff x="1178" y="1328"/>
                <a:chExt cx="246" cy="679"/>
              </a:xfrm>
            </p:grpSpPr>
            <p:sp>
              <p:nvSpPr>
                <p:cNvPr id="12351" name="Text Box 9">
                  <a:extLst>
                    <a:ext uri="{FF2B5EF4-FFF2-40B4-BE49-F238E27FC236}">
                      <a16:creationId xmlns:a16="http://schemas.microsoft.com/office/drawing/2014/main" id="{402961C8-C870-4A7E-A3B2-85032CD75A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1328"/>
                  <a:ext cx="246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2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2352" name="Line 10">
                  <a:extLst>
                    <a:ext uri="{FF2B5EF4-FFF2-40B4-BE49-F238E27FC236}">
                      <a16:creationId xmlns:a16="http://schemas.microsoft.com/office/drawing/2014/main" id="{F41EA218-2733-43DF-9708-C28F23CFE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350" name="Text Box 11">
                <a:extLst>
                  <a:ext uri="{FF2B5EF4-FFF2-40B4-BE49-F238E27FC236}">
                    <a16:creationId xmlns:a16="http://schemas.microsoft.com/office/drawing/2014/main" id="{E8513734-DF51-4585-9C5C-9648FF2D6F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9</a:t>
                </a:r>
              </a:p>
            </p:txBody>
          </p:sp>
        </p:grpSp>
        <p:grpSp>
          <p:nvGrpSpPr>
            <p:cNvPr id="12343" name="Group 12">
              <a:extLst>
                <a:ext uri="{FF2B5EF4-FFF2-40B4-BE49-F238E27FC236}">
                  <a16:creationId xmlns:a16="http://schemas.microsoft.com/office/drawing/2014/main" id="{AAAC6595-7424-4531-8260-D31202BE3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" y="2117"/>
              <a:ext cx="445" cy="679"/>
              <a:chOff x="2393" y="3214"/>
              <a:chExt cx="445" cy="679"/>
            </a:xfrm>
          </p:grpSpPr>
          <p:grpSp>
            <p:nvGrpSpPr>
              <p:cNvPr id="12345" name="Group 13">
                <a:extLst>
                  <a:ext uri="{FF2B5EF4-FFF2-40B4-BE49-F238E27FC236}">
                    <a16:creationId xmlns:a16="http://schemas.microsoft.com/office/drawing/2014/main" id="{DF9E7735-A27B-47D3-BCD0-EF245AA479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6" cy="679"/>
                <a:chOff x="1178" y="1328"/>
                <a:chExt cx="246" cy="679"/>
              </a:xfrm>
            </p:grpSpPr>
            <p:sp>
              <p:nvSpPr>
                <p:cNvPr id="12347" name="Text Box 14">
                  <a:extLst>
                    <a:ext uri="{FF2B5EF4-FFF2-40B4-BE49-F238E27FC236}">
                      <a16:creationId xmlns:a16="http://schemas.microsoft.com/office/drawing/2014/main" id="{0FC4F9FB-DE2E-4F76-8ADA-0911712E92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1328"/>
                  <a:ext cx="246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3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2348" name="Line 15">
                  <a:extLst>
                    <a:ext uri="{FF2B5EF4-FFF2-40B4-BE49-F238E27FC236}">
                      <a16:creationId xmlns:a16="http://schemas.microsoft.com/office/drawing/2014/main" id="{E2C374BE-8EEE-4C67-A8F6-AA02BA1A6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346" name="Text Box 16">
                <a:extLst>
                  <a:ext uri="{FF2B5EF4-FFF2-40B4-BE49-F238E27FC236}">
                    <a16:creationId xmlns:a16="http://schemas.microsoft.com/office/drawing/2014/main" id="{F975E7A9-2CBE-490B-8DE6-BBA0FE1480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12344" name="Text Box 17">
              <a:extLst>
                <a:ext uri="{FF2B5EF4-FFF2-40B4-BE49-F238E27FC236}">
                  <a16:creationId xmlns:a16="http://schemas.microsoft.com/office/drawing/2014/main" id="{D6FF9914-2CED-41E9-ACA9-65B3EDD37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210"/>
              <a:ext cx="2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469AE799-0062-4CBA-9B84-F7B95AE2EF8A}"/>
              </a:ext>
            </a:extLst>
          </p:cNvPr>
          <p:cNvGrpSpPr>
            <a:grpSpLocks/>
          </p:cNvGrpSpPr>
          <p:nvPr/>
        </p:nvGrpSpPr>
        <p:grpSpPr bwMode="auto">
          <a:xfrm>
            <a:off x="1858586" y="4011242"/>
            <a:ext cx="1996815" cy="1101582"/>
            <a:chOff x="824" y="3055"/>
            <a:chExt cx="1258" cy="694"/>
          </a:xfrm>
        </p:grpSpPr>
        <p:grpSp>
          <p:nvGrpSpPr>
            <p:cNvPr id="12331" name="Group 19">
              <a:extLst>
                <a:ext uri="{FF2B5EF4-FFF2-40B4-BE49-F238E27FC236}">
                  <a16:creationId xmlns:a16="http://schemas.microsoft.com/office/drawing/2014/main" id="{4E99943B-597D-4EDA-9B3B-53803CDC2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" y="3070"/>
              <a:ext cx="645" cy="679"/>
              <a:chOff x="2257" y="3214"/>
              <a:chExt cx="645" cy="679"/>
            </a:xfrm>
          </p:grpSpPr>
          <p:grpSp>
            <p:nvGrpSpPr>
              <p:cNvPr id="12338" name="Group 20">
                <a:extLst>
                  <a:ext uri="{FF2B5EF4-FFF2-40B4-BE49-F238E27FC236}">
                    <a16:creationId xmlns:a16="http://schemas.microsoft.com/office/drawing/2014/main" id="{64BAB784-7CF3-475C-B343-F60110403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7" y="3214"/>
                <a:ext cx="375" cy="679"/>
                <a:chOff x="1113" y="1328"/>
                <a:chExt cx="375" cy="679"/>
              </a:xfrm>
            </p:grpSpPr>
            <p:sp>
              <p:nvSpPr>
                <p:cNvPr id="12340" name="Text Box 21">
                  <a:extLst>
                    <a:ext uri="{FF2B5EF4-FFF2-40B4-BE49-F238E27FC236}">
                      <a16:creationId xmlns:a16="http://schemas.microsoft.com/office/drawing/2014/main" id="{B5FE2EBC-BF7A-4A6C-B67B-198A28440B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3" y="1328"/>
                  <a:ext cx="375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3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2341" name="Line 22">
                  <a:extLst>
                    <a:ext uri="{FF2B5EF4-FFF2-40B4-BE49-F238E27FC236}">
                      <a16:creationId xmlns:a16="http://schemas.microsoft.com/office/drawing/2014/main" id="{F4C3D7BC-5DAB-4018-B871-03A131A8D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339" name="Text Box 23">
                <a:extLst>
                  <a:ext uri="{FF2B5EF4-FFF2-40B4-BE49-F238E27FC236}">
                    <a16:creationId xmlns:a16="http://schemas.microsoft.com/office/drawing/2014/main" id="{792E40DA-505D-44D8-8790-653F8093F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7" y="3357"/>
                <a:ext cx="37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12332" name="Group 24">
              <a:extLst>
                <a:ext uri="{FF2B5EF4-FFF2-40B4-BE49-F238E27FC236}">
                  <a16:creationId xmlns:a16="http://schemas.microsoft.com/office/drawing/2014/main" id="{4E0EA94D-5EFB-4CF8-9758-E173B02C9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" y="3055"/>
              <a:ext cx="509" cy="679"/>
              <a:chOff x="2393" y="3214"/>
              <a:chExt cx="509" cy="679"/>
            </a:xfrm>
          </p:grpSpPr>
          <p:grpSp>
            <p:nvGrpSpPr>
              <p:cNvPr id="12334" name="Group 25">
                <a:extLst>
                  <a:ext uri="{FF2B5EF4-FFF2-40B4-BE49-F238E27FC236}">
                    <a16:creationId xmlns:a16="http://schemas.microsoft.com/office/drawing/2014/main" id="{DC216E8E-F61F-46E6-A7C4-D1D2638F3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7" y="3214"/>
                <a:ext cx="375" cy="679"/>
                <a:chOff x="1113" y="1328"/>
                <a:chExt cx="375" cy="679"/>
              </a:xfrm>
            </p:grpSpPr>
            <p:sp>
              <p:nvSpPr>
                <p:cNvPr id="12336" name="Text Box 26">
                  <a:extLst>
                    <a:ext uri="{FF2B5EF4-FFF2-40B4-BE49-F238E27FC236}">
                      <a16:creationId xmlns:a16="http://schemas.microsoft.com/office/drawing/2014/main" id="{52C0FF6F-3AEB-4DB8-830A-457063A08F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3" y="1328"/>
                  <a:ext cx="375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7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2337" name="Line 27">
                  <a:extLst>
                    <a:ext uri="{FF2B5EF4-FFF2-40B4-BE49-F238E27FC236}">
                      <a16:creationId xmlns:a16="http://schemas.microsoft.com/office/drawing/2014/main" id="{A5B074FB-6502-420E-B199-9AFE4453D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335" name="Text Box 28">
                <a:extLst>
                  <a:ext uri="{FF2B5EF4-FFF2-40B4-BE49-F238E27FC236}">
                    <a16:creationId xmlns:a16="http://schemas.microsoft.com/office/drawing/2014/main" id="{4D2375D9-C614-4EA4-B931-244FEEDAA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2333" name="Text Box 29">
              <a:extLst>
                <a:ext uri="{FF2B5EF4-FFF2-40B4-BE49-F238E27FC236}">
                  <a16:creationId xmlns:a16="http://schemas.microsoft.com/office/drawing/2014/main" id="{07C7AF72-E910-4E29-B734-B1FFCA40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3188"/>
              <a:ext cx="2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latin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7" name="2 - 9Slide.vn">
            <a:extLst>
              <a:ext uri="{FF2B5EF4-FFF2-40B4-BE49-F238E27FC236}">
                <a16:creationId xmlns:a16="http://schemas.microsoft.com/office/drawing/2014/main" id="{2D0DB145-8BDC-464A-AB68-CA083FDEEAB3}"/>
              </a:ext>
            </a:extLst>
          </p:cNvPr>
          <p:cNvGrpSpPr>
            <a:grpSpLocks/>
          </p:cNvGrpSpPr>
          <p:nvPr/>
        </p:nvGrpSpPr>
        <p:grpSpPr bwMode="auto">
          <a:xfrm>
            <a:off x="5271920" y="1672983"/>
            <a:ext cx="1693642" cy="965074"/>
            <a:chOff x="3504" y="2014"/>
            <a:chExt cx="1067" cy="608"/>
          </a:xfrm>
        </p:grpSpPr>
        <p:grpSp>
          <p:nvGrpSpPr>
            <p:cNvPr id="12309" name="Group 43">
              <a:extLst>
                <a:ext uri="{FF2B5EF4-FFF2-40B4-BE49-F238E27FC236}">
                  <a16:creationId xmlns:a16="http://schemas.microsoft.com/office/drawing/2014/main" id="{F04FE3D3-E52F-4879-8770-9C0C57FE4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014"/>
              <a:ext cx="439" cy="601"/>
              <a:chOff x="2393" y="3214"/>
              <a:chExt cx="439" cy="601"/>
            </a:xfrm>
          </p:grpSpPr>
          <p:grpSp>
            <p:nvGrpSpPr>
              <p:cNvPr id="12316" name="Group 44">
                <a:extLst>
                  <a:ext uri="{FF2B5EF4-FFF2-40B4-BE49-F238E27FC236}">
                    <a16:creationId xmlns:a16="http://schemas.microsoft.com/office/drawing/2014/main" id="{915746B2-9C7D-4C4A-AD87-17C0E77FE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2318" name="Text Box 45">
                  <a:extLst>
                    <a:ext uri="{FF2B5EF4-FFF2-40B4-BE49-F238E27FC236}">
                      <a16:creationId xmlns:a16="http://schemas.microsoft.com/office/drawing/2014/main" id="{5A6260B3-E9A2-4D51-8F42-86C593925D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2319" name="Line 46">
                  <a:extLst>
                    <a:ext uri="{FF2B5EF4-FFF2-40B4-BE49-F238E27FC236}">
                      <a16:creationId xmlns:a16="http://schemas.microsoft.com/office/drawing/2014/main" id="{74E373EA-9E78-40C1-A39A-4621DF2CA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17" name="Text Box 47">
                <a:extLst>
                  <a:ext uri="{FF2B5EF4-FFF2-40B4-BE49-F238E27FC236}">
                    <a16:creationId xmlns:a16="http://schemas.microsoft.com/office/drawing/2014/main" id="{FF58CD06-C7CC-4E01-8551-D0207CFBC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2310" name="Group 48">
              <a:extLst>
                <a:ext uri="{FF2B5EF4-FFF2-40B4-BE49-F238E27FC236}">
                  <a16:creationId xmlns:a16="http://schemas.microsoft.com/office/drawing/2014/main" id="{54B47333-6285-4F70-B246-BB5E57F42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021"/>
              <a:ext cx="439" cy="601"/>
              <a:chOff x="2393" y="3214"/>
              <a:chExt cx="439" cy="601"/>
            </a:xfrm>
          </p:grpSpPr>
          <p:grpSp>
            <p:nvGrpSpPr>
              <p:cNvPr id="12312" name="Group 49">
                <a:extLst>
                  <a:ext uri="{FF2B5EF4-FFF2-40B4-BE49-F238E27FC236}">
                    <a16:creationId xmlns:a16="http://schemas.microsoft.com/office/drawing/2014/main" id="{B8ACF3D4-038D-4388-B967-AA1554BF6D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2314" name="Text Box 50">
                  <a:extLst>
                    <a:ext uri="{FF2B5EF4-FFF2-40B4-BE49-F238E27FC236}">
                      <a16:creationId xmlns:a16="http://schemas.microsoft.com/office/drawing/2014/main" id="{4C41794F-3A06-47D5-9ADB-35D9C57A70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2315" name="Line 51">
                  <a:extLst>
                    <a:ext uri="{FF2B5EF4-FFF2-40B4-BE49-F238E27FC236}">
                      <a16:creationId xmlns:a16="http://schemas.microsoft.com/office/drawing/2014/main" id="{940758D5-7121-42D4-8182-0514D1B16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13" name="Text Box 52">
                <a:extLst>
                  <a:ext uri="{FF2B5EF4-FFF2-40B4-BE49-F238E27FC236}">
                    <a16:creationId xmlns:a16="http://schemas.microsoft.com/office/drawing/2014/main" id="{22601814-CB95-4F7B-8D44-E2B96CCF5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2311" name="Text Box 53">
              <a:extLst>
                <a:ext uri="{FF2B5EF4-FFF2-40B4-BE49-F238E27FC236}">
                  <a16:creationId xmlns:a16="http://schemas.microsoft.com/office/drawing/2014/main" id="{ADEEFA87-1111-424D-9577-6A4E7A65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" y="2121"/>
              <a:ext cx="2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F4AAE-7D92-48C9-A808-6B96DA5A0A9C}"/>
              </a:ext>
            </a:extLst>
          </p:cNvPr>
          <p:cNvGrpSpPr/>
          <p:nvPr/>
        </p:nvGrpSpPr>
        <p:grpSpPr>
          <a:xfrm>
            <a:off x="7356037" y="1672983"/>
            <a:ext cx="380950" cy="953964"/>
            <a:chOff x="3179765" y="2045003"/>
            <a:chExt cx="381000" cy="954088"/>
          </a:xfrm>
        </p:grpSpPr>
        <p:sp>
          <p:nvSpPr>
            <p:cNvPr id="65" name="Text Box 45">
              <a:extLst>
                <a:ext uri="{FF2B5EF4-FFF2-40B4-BE49-F238E27FC236}">
                  <a16:creationId xmlns:a16="http://schemas.microsoft.com/office/drawing/2014/main" id="{E700345C-9461-4329-B836-395D6190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465" y="2045003"/>
              <a:ext cx="36353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" name="Line 46">
              <a:extLst>
                <a:ext uri="{FF2B5EF4-FFF2-40B4-BE49-F238E27FC236}">
                  <a16:creationId xmlns:a16="http://schemas.microsoft.com/office/drawing/2014/main" id="{A6C041FF-7969-48E8-BEAA-48AEAC0B5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687CC4-AA5C-42B6-AF6A-8795C158B41D}"/>
              </a:ext>
            </a:extLst>
          </p:cNvPr>
          <p:cNvGrpSpPr/>
          <p:nvPr/>
        </p:nvGrpSpPr>
        <p:grpSpPr>
          <a:xfrm>
            <a:off x="7996103" y="1672984"/>
            <a:ext cx="543669" cy="953983"/>
            <a:chOff x="3102364" y="2045003"/>
            <a:chExt cx="543740" cy="954107"/>
          </a:xfrm>
        </p:grpSpPr>
        <p:sp>
          <p:nvSpPr>
            <p:cNvPr id="69" name="Text Box 45">
              <a:extLst>
                <a:ext uri="{FF2B5EF4-FFF2-40B4-BE49-F238E27FC236}">
                  <a16:creationId xmlns:a16="http://schemas.microsoft.com/office/drawing/2014/main" id="{D40E1C7A-09B3-457F-B15A-A471FD939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0" name="Line 46">
              <a:extLst>
                <a:ext uri="{FF2B5EF4-FFF2-40B4-BE49-F238E27FC236}">
                  <a16:creationId xmlns:a16="http://schemas.microsoft.com/office/drawing/2014/main" id="{F5CAE962-DA05-4067-B762-966643B63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71" name="Text Box 24">
            <a:extLst>
              <a:ext uri="{FF2B5EF4-FFF2-40B4-BE49-F238E27FC236}">
                <a16:creationId xmlns:a16="http://schemas.microsoft.com/office/drawing/2014/main" id="{035C47E0-8FD9-45CE-81F4-BB1ABDD9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673" y="1850235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72" name="Text Box 53">
            <a:extLst>
              <a:ext uri="{FF2B5EF4-FFF2-40B4-BE49-F238E27FC236}">
                <a16:creationId xmlns:a16="http://schemas.microsoft.com/office/drawing/2014/main" id="{7AB8B7DD-5BB0-4C4B-9A93-5282C024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774" y="1911078"/>
            <a:ext cx="390474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3" name="Text Box 243">
            <a:extLst>
              <a:ext uri="{FF2B5EF4-FFF2-40B4-BE49-F238E27FC236}">
                <a16:creationId xmlns:a16="http://schemas.microsoft.com/office/drawing/2014/main" id="{0B74720D-BF70-4974-895D-E770155D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692" y="1823779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EA6707-6448-48B0-933B-B84C2895A91E}"/>
              </a:ext>
            </a:extLst>
          </p:cNvPr>
          <p:cNvGrpSpPr/>
          <p:nvPr/>
        </p:nvGrpSpPr>
        <p:grpSpPr>
          <a:xfrm>
            <a:off x="8813101" y="1672984"/>
            <a:ext cx="543669" cy="953983"/>
            <a:chOff x="3102364" y="2045003"/>
            <a:chExt cx="543740" cy="954107"/>
          </a:xfrm>
        </p:grpSpPr>
        <p:sp>
          <p:nvSpPr>
            <p:cNvPr id="75" name="Text Box 45">
              <a:extLst>
                <a:ext uri="{FF2B5EF4-FFF2-40B4-BE49-F238E27FC236}">
                  <a16:creationId xmlns:a16="http://schemas.microsoft.com/office/drawing/2014/main" id="{2C72A91F-20AD-45CD-BA71-589F948AC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6" name="Line 46">
              <a:extLst>
                <a:ext uri="{FF2B5EF4-FFF2-40B4-BE49-F238E27FC236}">
                  <a16:creationId xmlns:a16="http://schemas.microsoft.com/office/drawing/2014/main" id="{96AB0A7F-F89D-472E-B8E7-CBDC6FE4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46E1E64-C808-4AD0-B240-6B9BF98E1BB1}"/>
              </a:ext>
            </a:extLst>
          </p:cNvPr>
          <p:cNvGrpSpPr/>
          <p:nvPr/>
        </p:nvGrpSpPr>
        <p:grpSpPr>
          <a:xfrm>
            <a:off x="3927325" y="2791718"/>
            <a:ext cx="543669" cy="953983"/>
            <a:chOff x="3102364" y="2045003"/>
            <a:chExt cx="543740" cy="954107"/>
          </a:xfrm>
        </p:grpSpPr>
        <p:sp>
          <p:nvSpPr>
            <p:cNvPr id="78" name="Text Box 45">
              <a:extLst>
                <a:ext uri="{FF2B5EF4-FFF2-40B4-BE49-F238E27FC236}">
                  <a16:creationId xmlns:a16="http://schemas.microsoft.com/office/drawing/2014/main" id="{DA2BD8E7-9456-4B00-A2AE-A3BBBC0F1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9" name="Line 46">
              <a:extLst>
                <a:ext uri="{FF2B5EF4-FFF2-40B4-BE49-F238E27FC236}">
                  <a16:creationId xmlns:a16="http://schemas.microsoft.com/office/drawing/2014/main" id="{D6E37C38-AFB9-4031-A7AE-94FE05529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B4394D-C1D7-4AF8-B14A-8B332472408E}"/>
              </a:ext>
            </a:extLst>
          </p:cNvPr>
          <p:cNvGrpSpPr/>
          <p:nvPr/>
        </p:nvGrpSpPr>
        <p:grpSpPr>
          <a:xfrm>
            <a:off x="4644783" y="2791718"/>
            <a:ext cx="543669" cy="953983"/>
            <a:chOff x="3102364" y="2045003"/>
            <a:chExt cx="543740" cy="954107"/>
          </a:xfrm>
        </p:grpSpPr>
        <p:sp>
          <p:nvSpPr>
            <p:cNvPr id="81" name="Text Box 45">
              <a:extLst>
                <a:ext uri="{FF2B5EF4-FFF2-40B4-BE49-F238E27FC236}">
                  <a16:creationId xmlns:a16="http://schemas.microsoft.com/office/drawing/2014/main" id="{0DF96F1F-CBD6-45C2-A043-7702D4DA5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" name="Line 46">
              <a:extLst>
                <a:ext uri="{FF2B5EF4-FFF2-40B4-BE49-F238E27FC236}">
                  <a16:creationId xmlns:a16="http://schemas.microsoft.com/office/drawing/2014/main" id="{3A0518F9-6BF5-4813-B6E2-3B0A5A5EA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83" name="Text Box 244">
            <a:extLst>
              <a:ext uri="{FF2B5EF4-FFF2-40B4-BE49-F238E27FC236}">
                <a16:creationId xmlns:a16="http://schemas.microsoft.com/office/drawing/2014/main" id="{53BAD585-102C-4FB7-8338-817B205D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353" y="2968969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84" name="Text Box 538">
            <a:extLst>
              <a:ext uri="{FF2B5EF4-FFF2-40B4-BE49-F238E27FC236}">
                <a16:creationId xmlns:a16="http://schemas.microsoft.com/office/drawing/2014/main" id="{388DA44D-2E05-4654-A0C7-7FAD6986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453" y="3029812"/>
            <a:ext cx="390474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85" name="Text Box 245">
            <a:extLst>
              <a:ext uri="{FF2B5EF4-FFF2-40B4-BE49-F238E27FC236}">
                <a16:creationId xmlns:a16="http://schemas.microsoft.com/office/drawing/2014/main" id="{E872C20A-0468-4779-9AAF-B62876B2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371" y="2942513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15B5A7-1CE5-4C19-9F74-242A399D3931}"/>
              </a:ext>
            </a:extLst>
          </p:cNvPr>
          <p:cNvGrpSpPr/>
          <p:nvPr/>
        </p:nvGrpSpPr>
        <p:grpSpPr>
          <a:xfrm>
            <a:off x="5372025" y="2791718"/>
            <a:ext cx="723181" cy="953983"/>
            <a:chOff x="3012597" y="2045003"/>
            <a:chExt cx="723275" cy="954107"/>
          </a:xfrm>
        </p:grpSpPr>
        <p:sp>
          <p:nvSpPr>
            <p:cNvPr id="87" name="Text Box 45">
              <a:extLst>
                <a:ext uri="{FF2B5EF4-FFF2-40B4-BE49-F238E27FC236}">
                  <a16:creationId xmlns:a16="http://schemas.microsoft.com/office/drawing/2014/main" id="{B96FF875-B9DA-4068-932E-550E5B6F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597" y="2045003"/>
              <a:ext cx="7232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999D8FAB-8C46-4A41-98E4-55F12BB26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4A69EF-CCCE-439A-B86D-25E1794F5749}"/>
              </a:ext>
            </a:extLst>
          </p:cNvPr>
          <p:cNvGrpSpPr/>
          <p:nvPr/>
        </p:nvGrpSpPr>
        <p:grpSpPr>
          <a:xfrm>
            <a:off x="4173626" y="3984787"/>
            <a:ext cx="723182" cy="953983"/>
            <a:chOff x="3079246" y="2045003"/>
            <a:chExt cx="533740" cy="954107"/>
          </a:xfrm>
        </p:grpSpPr>
        <p:sp>
          <p:nvSpPr>
            <p:cNvPr id="90" name="Text Box 45">
              <a:extLst>
                <a:ext uri="{FF2B5EF4-FFF2-40B4-BE49-F238E27FC236}">
                  <a16:creationId xmlns:a16="http://schemas.microsoft.com/office/drawing/2014/main" id="{4DA3792B-C73C-45A8-988A-70150971B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246" y="2045003"/>
              <a:ext cx="53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97B83A7-C498-49A6-BEB4-A9555E218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8A5C970-F72D-4ECA-B045-60F7B26E97B3}"/>
              </a:ext>
            </a:extLst>
          </p:cNvPr>
          <p:cNvGrpSpPr/>
          <p:nvPr/>
        </p:nvGrpSpPr>
        <p:grpSpPr>
          <a:xfrm>
            <a:off x="5151215" y="3984787"/>
            <a:ext cx="552847" cy="953983"/>
            <a:chOff x="3179765" y="2045003"/>
            <a:chExt cx="382587" cy="954107"/>
          </a:xfrm>
        </p:grpSpPr>
        <p:sp>
          <p:nvSpPr>
            <p:cNvPr id="93" name="Text Box 45">
              <a:extLst>
                <a:ext uri="{FF2B5EF4-FFF2-40B4-BE49-F238E27FC236}">
                  <a16:creationId xmlns:a16="http://schemas.microsoft.com/office/drawing/2014/main" id="{C83C63C0-5867-47F2-9D38-E50F308F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116" y="2045003"/>
              <a:ext cx="37623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4" name="Line 46">
              <a:extLst>
                <a:ext uri="{FF2B5EF4-FFF2-40B4-BE49-F238E27FC236}">
                  <a16:creationId xmlns:a16="http://schemas.microsoft.com/office/drawing/2014/main" id="{EBDEE6A5-85A4-46C8-83BE-54B1135F5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95" name="Text Box 246">
            <a:extLst>
              <a:ext uri="{FF2B5EF4-FFF2-40B4-BE49-F238E27FC236}">
                <a16:creationId xmlns:a16="http://schemas.microsoft.com/office/drawing/2014/main" id="{DFB31EA5-3D88-4E9E-951A-DB85C231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72" y="4162037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96" name="Text Box 539">
            <a:extLst>
              <a:ext uri="{FF2B5EF4-FFF2-40B4-BE49-F238E27FC236}">
                <a16:creationId xmlns:a16="http://schemas.microsoft.com/office/drawing/2014/main" id="{49C7715E-7394-45A4-88E0-B67AAA0E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804" y="419937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Text Box 247">
            <a:extLst>
              <a:ext uri="{FF2B5EF4-FFF2-40B4-BE49-F238E27FC236}">
                <a16:creationId xmlns:a16="http://schemas.microsoft.com/office/drawing/2014/main" id="{7DAC144B-D1D1-4607-8B57-344F2B77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203" y="4135582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1D9574-F08D-498A-99C5-4513BBCD2832}"/>
              </a:ext>
            </a:extLst>
          </p:cNvPr>
          <p:cNvGrpSpPr/>
          <p:nvPr/>
        </p:nvGrpSpPr>
        <p:grpSpPr>
          <a:xfrm>
            <a:off x="6028069" y="3984787"/>
            <a:ext cx="597634" cy="954107"/>
            <a:chOff x="3179765" y="2045003"/>
            <a:chExt cx="381000" cy="954231"/>
          </a:xfrm>
        </p:grpSpPr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4FF0DEE6-540A-4752-B4AF-B98B64938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914" y="2045003"/>
              <a:ext cx="346641" cy="95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0" name="Line 46">
              <a:extLst>
                <a:ext uri="{FF2B5EF4-FFF2-40B4-BE49-F238E27FC236}">
                  <a16:creationId xmlns:a16="http://schemas.microsoft.com/office/drawing/2014/main" id="{DC5BA684-8E48-46C5-BD1F-20E4AC040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5" name="1 - 9Slide.vn">
            <a:extLst>
              <a:ext uri="{FF2B5EF4-FFF2-40B4-BE49-F238E27FC236}">
                <a16:creationId xmlns:a16="http://schemas.microsoft.com/office/drawing/2014/main" id="{F4FDDD33-5D5E-458B-A8D7-03CA635A97CB}"/>
              </a:ext>
            </a:extLst>
          </p:cNvPr>
          <p:cNvGrpSpPr>
            <a:grpSpLocks/>
          </p:cNvGrpSpPr>
          <p:nvPr/>
        </p:nvGrpSpPr>
        <p:grpSpPr bwMode="auto">
          <a:xfrm>
            <a:off x="1858587" y="1672984"/>
            <a:ext cx="1703166" cy="1088883"/>
            <a:chOff x="3504" y="2014"/>
            <a:chExt cx="1073" cy="686"/>
          </a:xfrm>
        </p:grpSpPr>
        <p:grpSp>
          <p:nvGrpSpPr>
            <p:cNvPr id="126" name="Group 43">
              <a:extLst>
                <a:ext uri="{FF2B5EF4-FFF2-40B4-BE49-F238E27FC236}">
                  <a16:creationId xmlns:a16="http://schemas.microsoft.com/office/drawing/2014/main" id="{331D3621-F281-4AF4-AF51-36DF68FF0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014"/>
              <a:ext cx="445" cy="679"/>
              <a:chOff x="2393" y="3214"/>
              <a:chExt cx="445" cy="679"/>
            </a:xfrm>
          </p:grpSpPr>
          <p:grpSp>
            <p:nvGrpSpPr>
              <p:cNvPr id="133" name="Group 44">
                <a:extLst>
                  <a:ext uri="{FF2B5EF4-FFF2-40B4-BE49-F238E27FC236}">
                    <a16:creationId xmlns:a16="http://schemas.microsoft.com/office/drawing/2014/main" id="{5FF77297-7966-4BA6-A58A-0078D3BF13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6" cy="679"/>
                <a:chOff x="1178" y="1328"/>
                <a:chExt cx="246" cy="679"/>
              </a:xfrm>
            </p:grpSpPr>
            <p:sp>
              <p:nvSpPr>
                <p:cNvPr id="135" name="Text Box 45">
                  <a:extLst>
                    <a:ext uri="{FF2B5EF4-FFF2-40B4-BE49-F238E27FC236}">
                      <a16:creationId xmlns:a16="http://schemas.microsoft.com/office/drawing/2014/main" id="{B7CFA22A-7284-43A7-87A7-3710F6CFD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1328"/>
                  <a:ext cx="246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36" name="Line 46">
                  <a:extLst>
                    <a:ext uri="{FF2B5EF4-FFF2-40B4-BE49-F238E27FC236}">
                      <a16:creationId xmlns:a16="http://schemas.microsoft.com/office/drawing/2014/main" id="{DF9ACA03-E715-4409-B92A-D59BD74CE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34" name="Text Box 47">
                <a:extLst>
                  <a:ext uri="{FF2B5EF4-FFF2-40B4-BE49-F238E27FC236}">
                    <a16:creationId xmlns:a16="http://schemas.microsoft.com/office/drawing/2014/main" id="{1493A0DB-B336-41BE-A445-9A52EFFFF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27" name="Group 48">
              <a:extLst>
                <a:ext uri="{FF2B5EF4-FFF2-40B4-BE49-F238E27FC236}">
                  <a16:creationId xmlns:a16="http://schemas.microsoft.com/office/drawing/2014/main" id="{00E039C4-B160-4760-B5F7-7221F893A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021"/>
              <a:ext cx="445" cy="679"/>
              <a:chOff x="2393" y="3214"/>
              <a:chExt cx="445" cy="679"/>
            </a:xfrm>
          </p:grpSpPr>
          <p:grpSp>
            <p:nvGrpSpPr>
              <p:cNvPr id="129" name="Group 49">
                <a:extLst>
                  <a:ext uri="{FF2B5EF4-FFF2-40B4-BE49-F238E27FC236}">
                    <a16:creationId xmlns:a16="http://schemas.microsoft.com/office/drawing/2014/main" id="{BFA7ADD7-42D9-49AD-A3A4-82FAA12D1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6" cy="679"/>
                <a:chOff x="1178" y="1328"/>
                <a:chExt cx="246" cy="679"/>
              </a:xfrm>
            </p:grpSpPr>
            <p:sp>
              <p:nvSpPr>
                <p:cNvPr id="131" name="Text Box 50">
                  <a:extLst>
                    <a:ext uri="{FF2B5EF4-FFF2-40B4-BE49-F238E27FC236}">
                      <a16:creationId xmlns:a16="http://schemas.microsoft.com/office/drawing/2014/main" id="{40A8AC25-0A73-456A-BF1A-8405CF84D5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1328"/>
                  <a:ext cx="246" cy="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32" name="Line 51">
                  <a:extLst>
                    <a:ext uri="{FF2B5EF4-FFF2-40B4-BE49-F238E27FC236}">
                      <a16:creationId xmlns:a16="http://schemas.microsoft.com/office/drawing/2014/main" id="{8E1CC293-0BC4-4676-98FD-9B28DB188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35A98433-F0BD-4CDB-B0FB-5496DE832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28" name="Text Box 53">
              <a:extLst>
                <a:ext uri="{FF2B5EF4-FFF2-40B4-BE49-F238E27FC236}">
                  <a16:creationId xmlns:a16="http://schemas.microsoft.com/office/drawing/2014/main" id="{CAAA04B7-47BB-4F79-A85E-21EAE13E6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" y="2121"/>
              <a:ext cx="2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833A0EF5-2678-47F3-BB86-FBD8B7C77144}"/>
              </a:ext>
            </a:extLst>
          </p:cNvPr>
          <p:cNvSpPr txBox="1"/>
          <p:nvPr/>
        </p:nvSpPr>
        <p:spPr>
          <a:xfrm>
            <a:off x="4017768" y="1823779"/>
            <a:ext cx="1509528" cy="646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  <a:endParaRPr lang="en-US" sz="3600"/>
          </a:p>
        </p:txBody>
      </p:sp>
      <p:sp>
        <p:nvSpPr>
          <p:cNvPr id="139" name="Text Box 51">
            <a:extLst>
              <a:ext uri="{FF2B5EF4-FFF2-40B4-BE49-F238E27FC236}">
                <a16:creationId xmlns:a16="http://schemas.microsoft.com/office/drawing/2014/main" id="{E09AED05-3288-4DD9-A54A-CC25A632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225" y="3969456"/>
            <a:ext cx="404059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LƯU Ý: Bài tập giảm tải theo CV3799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71" grpId="0"/>
      <p:bldP spid="72" grpId="0"/>
      <p:bldP spid="73" grpId="0"/>
      <p:bldP spid="83" grpId="0"/>
      <p:bldP spid="84" grpId="0"/>
      <p:bldP spid="85" grpId="0"/>
      <p:bldP spid="95" grpId="0"/>
      <p:bldP spid="96" grpId="0"/>
      <p:bldP spid="97" grpId="0"/>
      <p:bldP spid="138" grpId="0"/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AFF41C83-6B78-49FC-8E5B-AB89A95F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2" y="166"/>
            <a:ext cx="9760037" cy="10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Bài 3: Chuyển các hỗn số thành phần số rồi thực hiện phép tính (theo mẫu):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E445DB3-FF72-4CFC-8D78-7814AAAC68E1}"/>
              </a:ext>
            </a:extLst>
          </p:cNvPr>
          <p:cNvGrpSpPr>
            <a:grpSpLocks/>
          </p:cNvGrpSpPr>
          <p:nvPr/>
        </p:nvGrpSpPr>
        <p:grpSpPr bwMode="auto">
          <a:xfrm>
            <a:off x="1495728" y="2691213"/>
            <a:ext cx="1728562" cy="980947"/>
            <a:chOff x="912" y="2100"/>
            <a:chExt cx="1089" cy="618"/>
          </a:xfrm>
        </p:grpSpPr>
        <p:grpSp>
          <p:nvGrpSpPr>
            <p:cNvPr id="12342" name="Group 7">
              <a:extLst>
                <a:ext uri="{FF2B5EF4-FFF2-40B4-BE49-F238E27FC236}">
                  <a16:creationId xmlns:a16="http://schemas.microsoft.com/office/drawing/2014/main" id="{F967CE83-A40D-48E7-A765-FBFD26A60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100"/>
              <a:ext cx="439" cy="601"/>
              <a:chOff x="2393" y="3214"/>
              <a:chExt cx="439" cy="601"/>
            </a:xfrm>
          </p:grpSpPr>
          <p:grpSp>
            <p:nvGrpSpPr>
              <p:cNvPr id="12349" name="Group 8">
                <a:extLst>
                  <a:ext uri="{FF2B5EF4-FFF2-40B4-BE49-F238E27FC236}">
                    <a16:creationId xmlns:a16="http://schemas.microsoft.com/office/drawing/2014/main" id="{FE01AC64-EA3E-4F0F-A7B2-5E3AE64D23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2351" name="Text Box 9">
                  <a:extLst>
                    <a:ext uri="{FF2B5EF4-FFF2-40B4-BE49-F238E27FC236}">
                      <a16:creationId xmlns:a16="http://schemas.microsoft.com/office/drawing/2014/main" id="{402961C8-C870-4A7E-A3B2-85032CD75A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2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12352" name="Line 10">
                  <a:extLst>
                    <a:ext uri="{FF2B5EF4-FFF2-40B4-BE49-F238E27FC236}">
                      <a16:creationId xmlns:a16="http://schemas.microsoft.com/office/drawing/2014/main" id="{F41EA218-2733-43DF-9708-C28F23CFE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50" name="Text Box 11">
                <a:extLst>
                  <a:ext uri="{FF2B5EF4-FFF2-40B4-BE49-F238E27FC236}">
                    <a16:creationId xmlns:a16="http://schemas.microsoft.com/office/drawing/2014/main" id="{E8513734-DF51-4585-9C5C-9648FF2D6F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2343" name="Group 12">
              <a:extLst>
                <a:ext uri="{FF2B5EF4-FFF2-40B4-BE49-F238E27FC236}">
                  <a16:creationId xmlns:a16="http://schemas.microsoft.com/office/drawing/2014/main" id="{AAAC6595-7424-4531-8260-D31202BE3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" y="2117"/>
              <a:ext cx="439" cy="601"/>
              <a:chOff x="2393" y="3214"/>
              <a:chExt cx="439" cy="601"/>
            </a:xfrm>
          </p:grpSpPr>
          <p:grpSp>
            <p:nvGrpSpPr>
              <p:cNvPr id="12345" name="Group 13">
                <a:extLst>
                  <a:ext uri="{FF2B5EF4-FFF2-40B4-BE49-F238E27FC236}">
                    <a16:creationId xmlns:a16="http://schemas.microsoft.com/office/drawing/2014/main" id="{DF9E7735-A27B-47D3-BCD0-EF245AA479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2347" name="Text Box 14">
                  <a:extLst>
                    <a:ext uri="{FF2B5EF4-FFF2-40B4-BE49-F238E27FC236}">
                      <a16:creationId xmlns:a16="http://schemas.microsoft.com/office/drawing/2014/main" id="{0FC4F9FB-DE2E-4F76-8ADA-0911712E92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2348" name="Line 15">
                  <a:extLst>
                    <a:ext uri="{FF2B5EF4-FFF2-40B4-BE49-F238E27FC236}">
                      <a16:creationId xmlns:a16="http://schemas.microsoft.com/office/drawing/2014/main" id="{E2C374BE-8EEE-4C67-A8F6-AA02BA1A6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46" name="Text Box 16">
                <a:extLst>
                  <a:ext uri="{FF2B5EF4-FFF2-40B4-BE49-F238E27FC236}">
                    <a16:creationId xmlns:a16="http://schemas.microsoft.com/office/drawing/2014/main" id="{F975E7A9-2CBE-490B-8DE6-BBA0FE1480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344" name="Text Box 17">
              <a:extLst>
                <a:ext uri="{FF2B5EF4-FFF2-40B4-BE49-F238E27FC236}">
                  <a16:creationId xmlns:a16="http://schemas.microsoft.com/office/drawing/2014/main" id="{D6FF9914-2CED-41E9-ACA9-65B3EDD37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21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469AE799-0062-4CBA-9B84-F7B95AE2EF8A}"/>
              </a:ext>
            </a:extLst>
          </p:cNvPr>
          <p:cNvGrpSpPr>
            <a:grpSpLocks/>
          </p:cNvGrpSpPr>
          <p:nvPr/>
        </p:nvGrpSpPr>
        <p:grpSpPr bwMode="auto">
          <a:xfrm>
            <a:off x="1528270" y="3928470"/>
            <a:ext cx="1590468" cy="977773"/>
            <a:chOff x="1010" y="3055"/>
            <a:chExt cx="1002" cy="616"/>
          </a:xfrm>
        </p:grpSpPr>
        <p:grpSp>
          <p:nvGrpSpPr>
            <p:cNvPr id="12331" name="Group 19">
              <a:extLst>
                <a:ext uri="{FF2B5EF4-FFF2-40B4-BE49-F238E27FC236}">
                  <a16:creationId xmlns:a16="http://schemas.microsoft.com/office/drawing/2014/main" id="{4E99943B-597D-4EDA-9B3B-53803CDC2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3070"/>
              <a:ext cx="467" cy="601"/>
              <a:chOff x="2443" y="3214"/>
              <a:chExt cx="467" cy="601"/>
            </a:xfrm>
          </p:grpSpPr>
          <p:grpSp>
            <p:nvGrpSpPr>
              <p:cNvPr id="12338" name="Group 20">
                <a:extLst>
                  <a:ext uri="{FF2B5EF4-FFF2-40B4-BE49-F238E27FC236}">
                    <a16:creationId xmlns:a16="http://schemas.microsoft.com/office/drawing/2014/main" id="{64BAB784-7CF3-475C-B343-F60110403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0" y="3214"/>
                <a:ext cx="240" cy="601"/>
                <a:chOff x="1256" y="1328"/>
                <a:chExt cx="240" cy="601"/>
              </a:xfrm>
            </p:grpSpPr>
            <p:sp>
              <p:nvSpPr>
                <p:cNvPr id="12340" name="Text Box 21">
                  <a:extLst>
                    <a:ext uri="{FF2B5EF4-FFF2-40B4-BE49-F238E27FC236}">
                      <a16:creationId xmlns:a16="http://schemas.microsoft.com/office/drawing/2014/main" id="{B5FE2EBC-BF7A-4A6C-B67B-198A28440B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4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12341" name="Line 22">
                  <a:extLst>
                    <a:ext uri="{FF2B5EF4-FFF2-40B4-BE49-F238E27FC236}">
                      <a16:creationId xmlns:a16="http://schemas.microsoft.com/office/drawing/2014/main" id="{F4C3D7BC-5DAB-4018-B871-03A131A8D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6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9" name="Text Box 23">
                <a:extLst>
                  <a:ext uri="{FF2B5EF4-FFF2-40B4-BE49-F238E27FC236}">
                    <a16:creationId xmlns:a16="http://schemas.microsoft.com/office/drawing/2014/main" id="{792E40DA-505D-44D8-8790-653F8093F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3" y="3357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32" name="Group 24">
              <a:extLst>
                <a:ext uri="{FF2B5EF4-FFF2-40B4-BE49-F238E27FC236}">
                  <a16:creationId xmlns:a16="http://schemas.microsoft.com/office/drawing/2014/main" id="{4E0EA94D-5EFB-4CF8-9758-E173B02C9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" y="3055"/>
              <a:ext cx="439" cy="601"/>
              <a:chOff x="2393" y="3214"/>
              <a:chExt cx="439" cy="601"/>
            </a:xfrm>
          </p:grpSpPr>
          <p:grpSp>
            <p:nvGrpSpPr>
              <p:cNvPr id="12334" name="Group 25">
                <a:extLst>
                  <a:ext uri="{FF2B5EF4-FFF2-40B4-BE49-F238E27FC236}">
                    <a16:creationId xmlns:a16="http://schemas.microsoft.com/office/drawing/2014/main" id="{DC216E8E-F61F-46E6-A7C4-D1D2638F3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2336" name="Text Box 26">
                  <a:extLst>
                    <a:ext uri="{FF2B5EF4-FFF2-40B4-BE49-F238E27FC236}">
                      <a16:creationId xmlns:a16="http://schemas.microsoft.com/office/drawing/2014/main" id="{52C0FF6F-3AEB-4DB8-830A-457063A08F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2337" name="Line 27">
                  <a:extLst>
                    <a:ext uri="{FF2B5EF4-FFF2-40B4-BE49-F238E27FC236}">
                      <a16:creationId xmlns:a16="http://schemas.microsoft.com/office/drawing/2014/main" id="{A5B074FB-6502-420E-B199-9AFE4453D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5" name="Text Box 28">
                <a:extLst>
                  <a:ext uri="{FF2B5EF4-FFF2-40B4-BE49-F238E27FC236}">
                    <a16:creationId xmlns:a16="http://schemas.microsoft.com/office/drawing/2014/main" id="{4D2375D9-C614-4EA4-B931-244FEEDAA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333" name="Text Box 29">
              <a:extLst>
                <a:ext uri="{FF2B5EF4-FFF2-40B4-BE49-F238E27FC236}">
                  <a16:creationId xmlns:a16="http://schemas.microsoft.com/office/drawing/2014/main" id="{07C7AF72-E910-4E29-B734-B1FFCA40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3188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F4AAE-7D92-48C9-A808-6B96DA5A0A9C}"/>
              </a:ext>
            </a:extLst>
          </p:cNvPr>
          <p:cNvGrpSpPr/>
          <p:nvPr/>
        </p:nvGrpSpPr>
        <p:grpSpPr>
          <a:xfrm>
            <a:off x="6993179" y="1581520"/>
            <a:ext cx="380950" cy="953964"/>
            <a:chOff x="3179765" y="2045003"/>
            <a:chExt cx="381000" cy="954088"/>
          </a:xfrm>
        </p:grpSpPr>
        <p:sp>
          <p:nvSpPr>
            <p:cNvPr id="65" name="Text Box 45">
              <a:extLst>
                <a:ext uri="{FF2B5EF4-FFF2-40B4-BE49-F238E27FC236}">
                  <a16:creationId xmlns:a16="http://schemas.microsoft.com/office/drawing/2014/main" id="{E700345C-9461-4329-B836-395D6190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465" y="2045003"/>
              <a:ext cx="36353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" name="Line 46">
              <a:extLst>
                <a:ext uri="{FF2B5EF4-FFF2-40B4-BE49-F238E27FC236}">
                  <a16:creationId xmlns:a16="http://schemas.microsoft.com/office/drawing/2014/main" id="{A6C041FF-7969-48E8-BEAA-48AEAC0B5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687CC4-AA5C-42B6-AF6A-8795C158B41D}"/>
              </a:ext>
            </a:extLst>
          </p:cNvPr>
          <p:cNvGrpSpPr/>
          <p:nvPr/>
        </p:nvGrpSpPr>
        <p:grpSpPr>
          <a:xfrm>
            <a:off x="7633245" y="1581521"/>
            <a:ext cx="543669" cy="953983"/>
            <a:chOff x="3102364" y="2045003"/>
            <a:chExt cx="543740" cy="954107"/>
          </a:xfrm>
        </p:grpSpPr>
        <p:sp>
          <p:nvSpPr>
            <p:cNvPr id="69" name="Text Box 45">
              <a:extLst>
                <a:ext uri="{FF2B5EF4-FFF2-40B4-BE49-F238E27FC236}">
                  <a16:creationId xmlns:a16="http://schemas.microsoft.com/office/drawing/2014/main" id="{D40E1C7A-09B3-457F-B15A-A471FD939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0" name="Line 46">
              <a:extLst>
                <a:ext uri="{FF2B5EF4-FFF2-40B4-BE49-F238E27FC236}">
                  <a16:creationId xmlns:a16="http://schemas.microsoft.com/office/drawing/2014/main" id="{F5CAE962-DA05-4067-B762-966643B63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71" name="Text Box 24">
            <a:extLst>
              <a:ext uri="{FF2B5EF4-FFF2-40B4-BE49-F238E27FC236}">
                <a16:creationId xmlns:a16="http://schemas.microsoft.com/office/drawing/2014/main" id="{035C47E0-8FD9-45CE-81F4-BB1ABDD9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815" y="1758772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72" name="Text Box 53">
            <a:extLst>
              <a:ext uri="{FF2B5EF4-FFF2-40B4-BE49-F238E27FC236}">
                <a16:creationId xmlns:a16="http://schemas.microsoft.com/office/drawing/2014/main" id="{7AB8B7DD-5BB0-4C4B-9A93-5282C024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915" y="1819614"/>
            <a:ext cx="364155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3" name="Text Box 242">
            <a:extLst>
              <a:ext uri="{FF2B5EF4-FFF2-40B4-BE49-F238E27FC236}">
                <a16:creationId xmlns:a16="http://schemas.microsoft.com/office/drawing/2014/main" id="{0B74720D-BF70-4974-895D-E770155D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34" y="1732316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EA6707-6448-48B0-933B-B84C2895A91E}"/>
              </a:ext>
            </a:extLst>
          </p:cNvPr>
          <p:cNvGrpSpPr/>
          <p:nvPr/>
        </p:nvGrpSpPr>
        <p:grpSpPr>
          <a:xfrm>
            <a:off x="8450243" y="1581521"/>
            <a:ext cx="543669" cy="953983"/>
            <a:chOff x="3102364" y="2045003"/>
            <a:chExt cx="543740" cy="954107"/>
          </a:xfrm>
        </p:grpSpPr>
        <p:sp>
          <p:nvSpPr>
            <p:cNvPr id="75" name="Text Box 45">
              <a:extLst>
                <a:ext uri="{FF2B5EF4-FFF2-40B4-BE49-F238E27FC236}">
                  <a16:creationId xmlns:a16="http://schemas.microsoft.com/office/drawing/2014/main" id="{2C72A91F-20AD-45CD-BA71-589F948AC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6" name="Line 46">
              <a:extLst>
                <a:ext uri="{FF2B5EF4-FFF2-40B4-BE49-F238E27FC236}">
                  <a16:creationId xmlns:a16="http://schemas.microsoft.com/office/drawing/2014/main" id="{96AB0A7F-F89D-472E-B8E7-CBDC6FE4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46E1E64-C808-4AD0-B240-6B9BF98E1BB1}"/>
              </a:ext>
            </a:extLst>
          </p:cNvPr>
          <p:cNvGrpSpPr/>
          <p:nvPr/>
        </p:nvGrpSpPr>
        <p:grpSpPr>
          <a:xfrm>
            <a:off x="3573836" y="2700255"/>
            <a:ext cx="543668" cy="953983"/>
            <a:chOff x="3158907" y="2045003"/>
            <a:chExt cx="430654" cy="954107"/>
          </a:xfrm>
        </p:grpSpPr>
        <p:sp>
          <p:nvSpPr>
            <p:cNvPr id="78" name="Text Box 45">
              <a:extLst>
                <a:ext uri="{FF2B5EF4-FFF2-40B4-BE49-F238E27FC236}">
                  <a16:creationId xmlns:a16="http://schemas.microsoft.com/office/drawing/2014/main" id="{DA2BD8E7-9456-4B00-A2AE-A3BBBC0F1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907" y="2045003"/>
              <a:ext cx="43065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9" name="Line 46">
              <a:extLst>
                <a:ext uri="{FF2B5EF4-FFF2-40B4-BE49-F238E27FC236}">
                  <a16:creationId xmlns:a16="http://schemas.microsoft.com/office/drawing/2014/main" id="{D6E37C38-AFB9-4031-A7AE-94FE05529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B4394D-C1D7-4AF8-B14A-8B332472408E}"/>
              </a:ext>
            </a:extLst>
          </p:cNvPr>
          <p:cNvGrpSpPr/>
          <p:nvPr/>
        </p:nvGrpSpPr>
        <p:grpSpPr>
          <a:xfrm>
            <a:off x="4286578" y="2700255"/>
            <a:ext cx="543669" cy="953983"/>
            <a:chOff x="3102364" y="2045003"/>
            <a:chExt cx="543740" cy="954107"/>
          </a:xfrm>
        </p:grpSpPr>
        <p:sp>
          <p:nvSpPr>
            <p:cNvPr id="81" name="Text Box 45">
              <a:extLst>
                <a:ext uri="{FF2B5EF4-FFF2-40B4-BE49-F238E27FC236}">
                  <a16:creationId xmlns:a16="http://schemas.microsoft.com/office/drawing/2014/main" id="{0DF96F1F-CBD6-45C2-A043-7702D4DA5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" name="Line 46">
              <a:extLst>
                <a:ext uri="{FF2B5EF4-FFF2-40B4-BE49-F238E27FC236}">
                  <a16:creationId xmlns:a16="http://schemas.microsoft.com/office/drawing/2014/main" id="{3A0518F9-6BF5-4813-B6E2-3B0A5A5EA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83" name="Text Box 243">
            <a:extLst>
              <a:ext uri="{FF2B5EF4-FFF2-40B4-BE49-F238E27FC236}">
                <a16:creationId xmlns:a16="http://schemas.microsoft.com/office/drawing/2014/main" id="{53BAD585-102C-4FB7-8338-817B205D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82" y="2877506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84" name="Text Box 538">
            <a:extLst>
              <a:ext uri="{FF2B5EF4-FFF2-40B4-BE49-F238E27FC236}">
                <a16:creationId xmlns:a16="http://schemas.microsoft.com/office/drawing/2014/main" id="{388DA44D-2E05-4654-A0C7-7FAD6986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95" y="2909777"/>
            <a:ext cx="364155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5" name="Text Box 244">
            <a:extLst>
              <a:ext uri="{FF2B5EF4-FFF2-40B4-BE49-F238E27FC236}">
                <a16:creationId xmlns:a16="http://schemas.microsoft.com/office/drawing/2014/main" id="{E872C20A-0468-4779-9AAF-B62876B2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643" y="2851050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15B5A7-1CE5-4C19-9F74-242A399D3931}"/>
              </a:ext>
            </a:extLst>
          </p:cNvPr>
          <p:cNvGrpSpPr/>
          <p:nvPr/>
        </p:nvGrpSpPr>
        <p:grpSpPr>
          <a:xfrm>
            <a:off x="5180183" y="2700255"/>
            <a:ext cx="543667" cy="953983"/>
            <a:chOff x="3162139" y="2045003"/>
            <a:chExt cx="424190" cy="954107"/>
          </a:xfrm>
        </p:grpSpPr>
        <p:sp>
          <p:nvSpPr>
            <p:cNvPr id="87" name="Text Box 45">
              <a:extLst>
                <a:ext uri="{FF2B5EF4-FFF2-40B4-BE49-F238E27FC236}">
                  <a16:creationId xmlns:a16="http://schemas.microsoft.com/office/drawing/2014/main" id="{B96FF875-B9DA-4068-932E-550E5B6F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139" y="2045003"/>
              <a:ext cx="4241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999D8FAB-8C46-4A41-98E4-55F12BB26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4A69EF-CCCE-439A-B86D-25E1794F5749}"/>
              </a:ext>
            </a:extLst>
          </p:cNvPr>
          <p:cNvGrpSpPr/>
          <p:nvPr/>
        </p:nvGrpSpPr>
        <p:grpSpPr>
          <a:xfrm>
            <a:off x="3483537" y="3902015"/>
            <a:ext cx="543668" cy="953983"/>
            <a:chOff x="3110058" y="2045003"/>
            <a:chExt cx="528354" cy="954107"/>
          </a:xfrm>
        </p:grpSpPr>
        <p:sp>
          <p:nvSpPr>
            <p:cNvPr id="90" name="Text Box 45">
              <a:extLst>
                <a:ext uri="{FF2B5EF4-FFF2-40B4-BE49-F238E27FC236}">
                  <a16:creationId xmlns:a16="http://schemas.microsoft.com/office/drawing/2014/main" id="{4DA3792B-C73C-45A8-988A-70150971B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058" y="2045003"/>
              <a:ext cx="52835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97B83A7-C498-49A6-BEB4-A9555E218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8A5C970-F72D-4ECA-B045-60F7B26E97B3}"/>
              </a:ext>
            </a:extLst>
          </p:cNvPr>
          <p:cNvGrpSpPr/>
          <p:nvPr/>
        </p:nvGrpSpPr>
        <p:grpSpPr>
          <a:xfrm>
            <a:off x="4148274" y="3863760"/>
            <a:ext cx="469904" cy="953983"/>
            <a:chOff x="3179765" y="2045003"/>
            <a:chExt cx="381000" cy="917322"/>
          </a:xfrm>
        </p:grpSpPr>
        <p:sp>
          <p:nvSpPr>
            <p:cNvPr id="93" name="Text Box 45">
              <a:extLst>
                <a:ext uri="{FF2B5EF4-FFF2-40B4-BE49-F238E27FC236}">
                  <a16:creationId xmlns:a16="http://schemas.microsoft.com/office/drawing/2014/main" id="{C83C63C0-5867-47F2-9D38-E50F308F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605" y="2045003"/>
              <a:ext cx="295258" cy="91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4" name="Line 46">
              <a:extLst>
                <a:ext uri="{FF2B5EF4-FFF2-40B4-BE49-F238E27FC236}">
                  <a16:creationId xmlns:a16="http://schemas.microsoft.com/office/drawing/2014/main" id="{EBDEE6A5-85A4-46C8-83BE-54B1135F5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95" name="Text Box 245">
            <a:extLst>
              <a:ext uri="{FF2B5EF4-FFF2-40B4-BE49-F238E27FC236}">
                <a16:creationId xmlns:a16="http://schemas.microsoft.com/office/drawing/2014/main" id="{DFB31EA5-3D88-4E9E-951A-DB85C231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419" y="4079266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96" name="Text Box 539">
            <a:extLst>
              <a:ext uri="{FF2B5EF4-FFF2-40B4-BE49-F238E27FC236}">
                <a16:creationId xmlns:a16="http://schemas.microsoft.com/office/drawing/2014/main" id="{49C7715E-7394-45A4-88E0-B67AAA0E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724" y="4121061"/>
            <a:ext cx="304852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7" name="Text Box 246">
            <a:extLst>
              <a:ext uri="{FF2B5EF4-FFF2-40B4-BE49-F238E27FC236}">
                <a16:creationId xmlns:a16="http://schemas.microsoft.com/office/drawing/2014/main" id="{7DAC144B-D1D1-4607-8B57-344F2B77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968" y="4052283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1D9574-F08D-498A-99C5-4513BBCD2832}"/>
              </a:ext>
            </a:extLst>
          </p:cNvPr>
          <p:cNvGrpSpPr/>
          <p:nvPr/>
        </p:nvGrpSpPr>
        <p:grpSpPr>
          <a:xfrm>
            <a:off x="5550928" y="3883800"/>
            <a:ext cx="555885" cy="953983"/>
            <a:chOff x="3179765" y="2045003"/>
            <a:chExt cx="381000" cy="954107"/>
          </a:xfrm>
        </p:grpSpPr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4FF0DEE6-540A-4752-B4AF-B98B64938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440" y="2045003"/>
              <a:ext cx="2495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0" name="Line 46">
              <a:extLst>
                <a:ext uri="{FF2B5EF4-FFF2-40B4-BE49-F238E27FC236}">
                  <a16:creationId xmlns:a16="http://schemas.microsoft.com/office/drawing/2014/main" id="{DC5BA684-8E48-46C5-BD1F-20E4AC040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5" name="Group 42">
            <a:extLst>
              <a:ext uri="{FF2B5EF4-FFF2-40B4-BE49-F238E27FC236}">
                <a16:creationId xmlns:a16="http://schemas.microsoft.com/office/drawing/2014/main" id="{F4FDDD33-5D5E-458B-A8D7-03CA635A97CB}"/>
              </a:ext>
            </a:extLst>
          </p:cNvPr>
          <p:cNvGrpSpPr>
            <a:grpSpLocks/>
          </p:cNvGrpSpPr>
          <p:nvPr/>
        </p:nvGrpSpPr>
        <p:grpSpPr bwMode="auto">
          <a:xfrm>
            <a:off x="1495728" y="1581520"/>
            <a:ext cx="1693642" cy="965074"/>
            <a:chOff x="3504" y="2014"/>
            <a:chExt cx="1067" cy="608"/>
          </a:xfrm>
        </p:grpSpPr>
        <p:grpSp>
          <p:nvGrpSpPr>
            <p:cNvPr id="126" name="Group 43">
              <a:extLst>
                <a:ext uri="{FF2B5EF4-FFF2-40B4-BE49-F238E27FC236}">
                  <a16:creationId xmlns:a16="http://schemas.microsoft.com/office/drawing/2014/main" id="{331D3621-F281-4AF4-AF51-36DF68FF0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014"/>
              <a:ext cx="439" cy="601"/>
              <a:chOff x="2393" y="3214"/>
              <a:chExt cx="439" cy="601"/>
            </a:xfrm>
          </p:grpSpPr>
          <p:grpSp>
            <p:nvGrpSpPr>
              <p:cNvPr id="133" name="Group 44">
                <a:extLst>
                  <a:ext uri="{FF2B5EF4-FFF2-40B4-BE49-F238E27FC236}">
                    <a16:creationId xmlns:a16="http://schemas.microsoft.com/office/drawing/2014/main" id="{5FF77297-7966-4BA6-A58A-0078D3BF13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35" name="Text Box 45">
                  <a:extLst>
                    <a:ext uri="{FF2B5EF4-FFF2-40B4-BE49-F238E27FC236}">
                      <a16:creationId xmlns:a16="http://schemas.microsoft.com/office/drawing/2014/main" id="{B7CFA22A-7284-43A7-87A7-3710F6CFD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36" name="Line 46">
                  <a:extLst>
                    <a:ext uri="{FF2B5EF4-FFF2-40B4-BE49-F238E27FC236}">
                      <a16:creationId xmlns:a16="http://schemas.microsoft.com/office/drawing/2014/main" id="{DF9ACA03-E715-4409-B92A-D59BD74CE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" name="Text Box 47">
                <a:extLst>
                  <a:ext uri="{FF2B5EF4-FFF2-40B4-BE49-F238E27FC236}">
                    <a16:creationId xmlns:a16="http://schemas.microsoft.com/office/drawing/2014/main" id="{1493A0DB-B336-41BE-A445-9A52EFFFF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27" name="Group 48">
              <a:extLst>
                <a:ext uri="{FF2B5EF4-FFF2-40B4-BE49-F238E27FC236}">
                  <a16:creationId xmlns:a16="http://schemas.microsoft.com/office/drawing/2014/main" id="{00E039C4-B160-4760-B5F7-7221F893A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021"/>
              <a:ext cx="439" cy="601"/>
              <a:chOff x="2393" y="3214"/>
              <a:chExt cx="439" cy="601"/>
            </a:xfrm>
          </p:grpSpPr>
          <p:grpSp>
            <p:nvGrpSpPr>
              <p:cNvPr id="129" name="Group 49">
                <a:extLst>
                  <a:ext uri="{FF2B5EF4-FFF2-40B4-BE49-F238E27FC236}">
                    <a16:creationId xmlns:a16="http://schemas.microsoft.com/office/drawing/2014/main" id="{BFA7ADD7-42D9-49AD-A3A4-82FAA12D1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31" name="Text Box 50">
                  <a:extLst>
                    <a:ext uri="{FF2B5EF4-FFF2-40B4-BE49-F238E27FC236}">
                      <a16:creationId xmlns:a16="http://schemas.microsoft.com/office/drawing/2014/main" id="{40A8AC25-0A73-456A-BF1A-8405CF84D5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32" name="Line 51">
                  <a:extLst>
                    <a:ext uri="{FF2B5EF4-FFF2-40B4-BE49-F238E27FC236}">
                      <a16:creationId xmlns:a16="http://schemas.microsoft.com/office/drawing/2014/main" id="{8E1CC293-0BC4-4676-98FD-9B28DB188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35A98433-F0BD-4CDB-B0FB-5496DE832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128" name="Text Box 53">
              <a:extLst>
                <a:ext uri="{FF2B5EF4-FFF2-40B4-BE49-F238E27FC236}">
                  <a16:creationId xmlns:a16="http://schemas.microsoft.com/office/drawing/2014/main" id="{CAAA04B7-47BB-4F79-A85E-21EAE13E6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" y="2121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833A0EF5-2678-47F3-BB86-FBD8B7C77144}"/>
              </a:ext>
            </a:extLst>
          </p:cNvPr>
          <p:cNvSpPr txBox="1"/>
          <p:nvPr/>
        </p:nvSpPr>
        <p:spPr>
          <a:xfrm>
            <a:off x="3654910" y="1732316"/>
            <a:ext cx="1509528" cy="646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  <a:endParaRPr lang="en-US" sz="3600"/>
          </a:p>
        </p:txBody>
      </p:sp>
      <p:grpSp>
        <p:nvGrpSpPr>
          <p:cNvPr id="101" name="22 - 9Slide.vn">
            <a:extLst>
              <a:ext uri="{FF2B5EF4-FFF2-40B4-BE49-F238E27FC236}">
                <a16:creationId xmlns:a16="http://schemas.microsoft.com/office/drawing/2014/main" id="{3D98DF49-6C9F-48CE-919B-7E7EE2C09870}"/>
              </a:ext>
            </a:extLst>
          </p:cNvPr>
          <p:cNvGrpSpPr>
            <a:grpSpLocks/>
          </p:cNvGrpSpPr>
          <p:nvPr/>
        </p:nvGrpSpPr>
        <p:grpSpPr bwMode="auto">
          <a:xfrm>
            <a:off x="4956119" y="1581520"/>
            <a:ext cx="1693642" cy="965074"/>
            <a:chOff x="3504" y="2014"/>
            <a:chExt cx="1067" cy="608"/>
          </a:xfrm>
        </p:grpSpPr>
        <p:grpSp>
          <p:nvGrpSpPr>
            <p:cNvPr id="102" name="Group 43">
              <a:extLst>
                <a:ext uri="{FF2B5EF4-FFF2-40B4-BE49-F238E27FC236}">
                  <a16:creationId xmlns:a16="http://schemas.microsoft.com/office/drawing/2014/main" id="{6AD19FC3-4877-4EA1-BE5E-C869869CD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014"/>
              <a:ext cx="439" cy="601"/>
              <a:chOff x="2393" y="3214"/>
              <a:chExt cx="439" cy="601"/>
            </a:xfrm>
          </p:grpSpPr>
          <p:grpSp>
            <p:nvGrpSpPr>
              <p:cNvPr id="109" name="Group 44">
                <a:extLst>
                  <a:ext uri="{FF2B5EF4-FFF2-40B4-BE49-F238E27FC236}">
                    <a16:creationId xmlns:a16="http://schemas.microsoft.com/office/drawing/2014/main" id="{1AE064D5-8F21-43BA-ABDD-4B6CE35127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11" name="Text Box 45">
                  <a:extLst>
                    <a:ext uri="{FF2B5EF4-FFF2-40B4-BE49-F238E27FC236}">
                      <a16:creationId xmlns:a16="http://schemas.microsoft.com/office/drawing/2014/main" id="{2CE14AC2-330F-406A-83C8-9DFF023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12" name="Line 46">
                  <a:extLst>
                    <a:ext uri="{FF2B5EF4-FFF2-40B4-BE49-F238E27FC236}">
                      <a16:creationId xmlns:a16="http://schemas.microsoft.com/office/drawing/2014/main" id="{A45FA053-05E0-48EC-AB57-0BAC50213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Text Box 47">
                <a:extLst>
                  <a:ext uri="{FF2B5EF4-FFF2-40B4-BE49-F238E27FC236}">
                    <a16:creationId xmlns:a16="http://schemas.microsoft.com/office/drawing/2014/main" id="{ABC804FA-EC11-4568-ADAA-FC9C3E40B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03" name="Group 48">
              <a:extLst>
                <a:ext uri="{FF2B5EF4-FFF2-40B4-BE49-F238E27FC236}">
                  <a16:creationId xmlns:a16="http://schemas.microsoft.com/office/drawing/2014/main" id="{FC000B1E-9111-4893-BB9F-6B3A2985E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2021"/>
              <a:ext cx="439" cy="601"/>
              <a:chOff x="2393" y="3214"/>
              <a:chExt cx="439" cy="601"/>
            </a:xfrm>
          </p:grpSpPr>
          <p:grpSp>
            <p:nvGrpSpPr>
              <p:cNvPr id="105" name="Group 49">
                <a:extLst>
                  <a:ext uri="{FF2B5EF4-FFF2-40B4-BE49-F238E27FC236}">
                    <a16:creationId xmlns:a16="http://schemas.microsoft.com/office/drawing/2014/main" id="{3D292014-620A-42BB-BDCF-A3ED8B200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214"/>
                <a:ext cx="240" cy="601"/>
                <a:chOff x="1178" y="1328"/>
                <a:chExt cx="240" cy="601"/>
              </a:xfrm>
            </p:grpSpPr>
            <p:sp>
              <p:nvSpPr>
                <p:cNvPr id="107" name="Text Box 50">
                  <a:extLst>
                    <a:ext uri="{FF2B5EF4-FFF2-40B4-BE49-F238E27FC236}">
                      <a16:creationId xmlns:a16="http://schemas.microsoft.com/office/drawing/2014/main" id="{267651BB-4E20-42F8-AEC3-D4B75EBA4E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6" y="1328"/>
                  <a:ext cx="229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08" name="Line 51">
                  <a:extLst>
                    <a:ext uri="{FF2B5EF4-FFF2-40B4-BE49-F238E27FC236}">
                      <a16:creationId xmlns:a16="http://schemas.microsoft.com/office/drawing/2014/main" id="{E517D159-2CCE-4546-B62F-F5D510D26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" name="Text Box 52">
                <a:extLst>
                  <a:ext uri="{FF2B5EF4-FFF2-40B4-BE49-F238E27FC236}">
                    <a16:creationId xmlns:a16="http://schemas.microsoft.com/office/drawing/2014/main" id="{62544736-184C-4741-8E2A-7A9A3829A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104" name="Text Box 53">
              <a:extLst>
                <a:ext uri="{FF2B5EF4-FFF2-40B4-BE49-F238E27FC236}">
                  <a16:creationId xmlns:a16="http://schemas.microsoft.com/office/drawing/2014/main" id="{357537A0-3B72-4B00-8FA1-1D65C9DF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" y="2121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A4A678-08DC-4B33-8D28-23C092B15B28}"/>
              </a:ext>
            </a:extLst>
          </p:cNvPr>
          <p:cNvGrpSpPr/>
          <p:nvPr/>
        </p:nvGrpSpPr>
        <p:grpSpPr>
          <a:xfrm>
            <a:off x="4832803" y="3902015"/>
            <a:ext cx="543668" cy="953983"/>
            <a:chOff x="3110058" y="2045003"/>
            <a:chExt cx="528354" cy="954107"/>
          </a:xfrm>
        </p:grpSpPr>
        <p:sp>
          <p:nvSpPr>
            <p:cNvPr id="114" name="Text Box 45">
              <a:extLst>
                <a:ext uri="{FF2B5EF4-FFF2-40B4-BE49-F238E27FC236}">
                  <a16:creationId xmlns:a16="http://schemas.microsoft.com/office/drawing/2014/main" id="{A3B7567D-A8AC-40DC-B41A-D3503AE7E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058" y="2045003"/>
              <a:ext cx="52835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5" name="Line 46">
              <a:extLst>
                <a:ext uri="{FF2B5EF4-FFF2-40B4-BE49-F238E27FC236}">
                  <a16:creationId xmlns:a16="http://schemas.microsoft.com/office/drawing/2014/main" id="{F5D8F624-A7C5-4BEA-A92E-6931C515C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16" name="Text Box 5310">
            <a:extLst>
              <a:ext uri="{FF2B5EF4-FFF2-40B4-BE49-F238E27FC236}">
                <a16:creationId xmlns:a16="http://schemas.microsoft.com/office/drawing/2014/main" id="{D20D99FD-0B63-4E0E-AE57-3294402F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3" y="4107607"/>
            <a:ext cx="364155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7" name="Text Box 247">
            <a:extLst>
              <a:ext uri="{FF2B5EF4-FFF2-40B4-BE49-F238E27FC236}">
                <a16:creationId xmlns:a16="http://schemas.microsoft.com/office/drawing/2014/main" id="{0DB695F9-8F22-439B-B440-15B0F32A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2" y="4052283"/>
            <a:ext cx="562902" cy="6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362CB97-A6EF-40E7-9965-E9CD84A1C950}"/>
              </a:ext>
            </a:extLst>
          </p:cNvPr>
          <p:cNvGrpSpPr/>
          <p:nvPr/>
        </p:nvGrpSpPr>
        <p:grpSpPr>
          <a:xfrm>
            <a:off x="6512429" y="3901487"/>
            <a:ext cx="543668" cy="953983"/>
            <a:chOff x="3162138" y="2045003"/>
            <a:chExt cx="424191" cy="954107"/>
          </a:xfrm>
        </p:grpSpPr>
        <p:sp>
          <p:nvSpPr>
            <p:cNvPr id="119" name="Text Box 45">
              <a:extLst>
                <a:ext uri="{FF2B5EF4-FFF2-40B4-BE49-F238E27FC236}">
                  <a16:creationId xmlns:a16="http://schemas.microsoft.com/office/drawing/2014/main" id="{C4843454-7E65-4BB3-B1BD-F55AF5876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138" y="2045003"/>
              <a:ext cx="4241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20" name="Line 46">
              <a:extLst>
                <a:ext uri="{FF2B5EF4-FFF2-40B4-BE49-F238E27FC236}">
                  <a16:creationId xmlns:a16="http://schemas.microsoft.com/office/drawing/2014/main" id="{E2FAD8D8-08FB-4210-BC8E-2BD8EE3C1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21" name="Text Box 51">
            <a:extLst>
              <a:ext uri="{FF2B5EF4-FFF2-40B4-BE49-F238E27FC236}">
                <a16:creationId xmlns:a16="http://schemas.microsoft.com/office/drawing/2014/main" id="{452E1153-23E0-4947-86DF-E0836763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243" y="3117249"/>
            <a:ext cx="4313571" cy="10770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LƯU Ý: Bài tập giảm tải theo CV3799</a:t>
            </a:r>
          </a:p>
        </p:txBody>
      </p:sp>
    </p:spTree>
    <p:extLst>
      <p:ext uri="{BB962C8B-B14F-4D97-AF65-F5344CB8AC3E}">
        <p14:creationId xmlns:p14="http://schemas.microsoft.com/office/powerpoint/2010/main" val="25621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71" grpId="0"/>
      <p:bldP spid="72" grpId="0"/>
      <p:bldP spid="73" grpId="0"/>
      <p:bldP spid="83" grpId="0"/>
      <p:bldP spid="84" grpId="0"/>
      <p:bldP spid="85" grpId="0"/>
      <p:bldP spid="95" grpId="0"/>
      <p:bldP spid="96" grpId="0"/>
      <p:bldP spid="97" grpId="0"/>
      <p:bldP spid="138" grpId="0"/>
      <p:bldP spid="116" grpId="0"/>
      <p:bldP spid="117" grpId="0"/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E2EE9D6-3E87-415F-BE84-CD69FEFDF707}"/>
              </a:ext>
            </a:extLst>
          </p:cNvPr>
          <p:cNvSpPr/>
          <p:nvPr/>
        </p:nvSpPr>
        <p:spPr>
          <a:xfrm>
            <a:off x="580572" y="821550"/>
            <a:ext cx="5299528" cy="2247617"/>
          </a:xfrm>
          <a:prstGeom prst="cloud">
            <a:avLst/>
          </a:prstGeom>
          <a:solidFill>
            <a:srgbClr val="FBE0D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5981F-FBB5-4C33-AEEE-43CE9AE31B0E}"/>
              </a:ext>
            </a:extLst>
          </p:cNvPr>
          <p:cNvSpPr txBox="1"/>
          <p:nvPr/>
        </p:nvSpPr>
        <p:spPr>
          <a:xfrm>
            <a:off x="1193800" y="1337393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thực hiện phép tính với hỗn số?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6AC858E-2A51-4727-A8AE-DF3534BD7D01}"/>
              </a:ext>
            </a:extLst>
          </p:cNvPr>
          <p:cNvSpPr/>
          <p:nvPr/>
        </p:nvSpPr>
        <p:spPr>
          <a:xfrm>
            <a:off x="7799959" y="1193853"/>
            <a:ext cx="3085698" cy="1390469"/>
          </a:xfrm>
          <a:prstGeom prst="wedgeRectCallout">
            <a:avLst>
              <a:gd name="adj1" fmla="val 21772"/>
              <a:gd name="adj2" fmla="val 7290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ABFCC-06CB-419F-B05F-61FAAA94CAB1}"/>
              </a:ext>
            </a:extLst>
          </p:cNvPr>
          <p:cNvSpPr txBox="1"/>
          <p:nvPr/>
        </p:nvSpPr>
        <p:spPr>
          <a:xfrm>
            <a:off x="7904721" y="1311158"/>
            <a:ext cx="2980937" cy="1200173"/>
          </a:xfrm>
          <a:prstGeom prst="rect">
            <a:avLst/>
          </a:prstGeom>
          <a:solidFill>
            <a:srgbClr val="FF99CB"/>
          </a:solidFill>
          <a:ln>
            <a:solidFill>
              <a:srgbClr val="FD97C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2 bước:</a:t>
            </a:r>
          </a:p>
        </p:txBody>
      </p:sp>
      <p:pic>
        <p:nvPicPr>
          <p:cNvPr id="6" name="图片 52">
            <a:extLst>
              <a:ext uri="{FF2B5EF4-FFF2-40B4-BE49-F238E27FC236}">
                <a16:creationId xmlns:a16="http://schemas.microsoft.com/office/drawing/2014/main" id="{A90F115D-9F5F-49A6-BA0F-3A0F61868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8322" y="2668668"/>
            <a:ext cx="2428559" cy="4002552"/>
          </a:xfrm>
          <a:prstGeom prst="rect">
            <a:avLst/>
          </a:prstGeom>
        </p:spPr>
      </p:pic>
      <p:pic>
        <p:nvPicPr>
          <p:cNvPr id="7" name="图片 52">
            <a:extLst>
              <a:ext uri="{FF2B5EF4-FFF2-40B4-BE49-F238E27FC236}">
                <a16:creationId xmlns:a16="http://schemas.microsoft.com/office/drawing/2014/main" id="{F95A0CCD-41A6-44B8-9125-84C0AF16F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8" y="2857036"/>
            <a:ext cx="2428559" cy="4002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11690-BE57-42CE-8565-9479D4C5636D}"/>
              </a:ext>
            </a:extLst>
          </p:cNvPr>
          <p:cNvSpPr txBox="1"/>
          <p:nvPr/>
        </p:nvSpPr>
        <p:spPr>
          <a:xfrm>
            <a:off x="5524568" y="2766297"/>
            <a:ext cx="4068215" cy="1191816"/>
          </a:xfrm>
          <a:prstGeom prst="roundRect">
            <a:avLst>
              <a:gd name="adj" fmla="val 45895"/>
            </a:avLst>
          </a:prstGeom>
          <a:solidFill>
            <a:srgbClr val="EBEAB4"/>
          </a:solidFill>
          <a:ln>
            <a:solidFill>
              <a:srgbClr val="EBEAB4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alt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các hỗn số thành phân số.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19788-0A3F-48F9-AB21-E60AACF5A1C8}"/>
              </a:ext>
            </a:extLst>
          </p:cNvPr>
          <p:cNvSpPr txBox="1"/>
          <p:nvPr/>
        </p:nvSpPr>
        <p:spPr>
          <a:xfrm>
            <a:off x="5524567" y="4074036"/>
            <a:ext cx="4068215" cy="1462683"/>
          </a:xfrm>
          <a:prstGeom prst="roundRect">
            <a:avLst>
              <a:gd name="adj" fmla="val 45895"/>
            </a:avLst>
          </a:prstGeom>
          <a:solidFill>
            <a:srgbClr val="E5E09E"/>
          </a:solidFill>
        </p:spPr>
        <p:txBody>
          <a:bodyPr wrap="square" rtlCol="0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tính.</a:t>
            </a:r>
          </a:p>
        </p:txBody>
      </p:sp>
    </p:spTree>
    <p:extLst>
      <p:ext uri="{BB962C8B-B14F-4D97-AF65-F5344CB8AC3E}">
        <p14:creationId xmlns:p14="http://schemas.microsoft.com/office/powerpoint/2010/main" val="13048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98" y="2368554"/>
            <a:ext cx="10453429" cy="32811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05" y="-37169"/>
            <a:ext cx="1105785" cy="10912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57" y="4187716"/>
            <a:ext cx="1084858" cy="1084858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423" y="664427"/>
            <a:ext cx="1038956" cy="61469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23" y="1020657"/>
            <a:ext cx="3622876" cy="12240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99" y="-6836"/>
            <a:ext cx="1980942" cy="1733324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49180" y="1642120"/>
            <a:ext cx="1038956" cy="61469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3774" y="4797301"/>
            <a:ext cx="1917262" cy="963383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3" y="2272839"/>
            <a:ext cx="1577587" cy="54181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4" y="3179320"/>
            <a:ext cx="1713835" cy="5972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75" y="4050859"/>
            <a:ext cx="2016828" cy="7099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90" y="4856056"/>
            <a:ext cx="2316265" cy="8458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23" y="5756647"/>
            <a:ext cx="2465305" cy="1101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8" y="4929841"/>
            <a:ext cx="2024763" cy="9778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37" y="2318554"/>
            <a:ext cx="1349035" cy="5965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37" y="3206588"/>
            <a:ext cx="1489872" cy="6136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10" y="4050859"/>
            <a:ext cx="1856006" cy="7551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4" y="5886458"/>
            <a:ext cx="2218738" cy="971889"/>
          </a:xfrm>
          <a:prstGeom prst="rect">
            <a:avLst/>
          </a:prstGeom>
        </p:spPr>
      </p:pic>
      <p:sp>
        <p:nvSpPr>
          <p:cNvPr id="42" name="Oval 41">
            <a:hlinkClick r:id="rId21" action="ppaction://hlinksldjump"/>
          </p:cNvPr>
          <p:cNvSpPr/>
          <p:nvPr/>
        </p:nvSpPr>
        <p:spPr>
          <a:xfrm>
            <a:off x="110957" y="3241003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hlinkClick r:id="rId22" action="ppaction://hlinksldjump"/>
          </p:cNvPr>
          <p:cNvSpPr/>
          <p:nvPr/>
        </p:nvSpPr>
        <p:spPr>
          <a:xfrm>
            <a:off x="110957" y="2539268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hlinkClick r:id="rId23" action="ppaction://hlinksldjump"/>
          </p:cNvPr>
          <p:cNvSpPr/>
          <p:nvPr/>
        </p:nvSpPr>
        <p:spPr>
          <a:xfrm>
            <a:off x="110957" y="1826566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hlinkClick r:id="rId24" action="ppaction://hlinksldjump"/>
          </p:cNvPr>
          <p:cNvSpPr/>
          <p:nvPr/>
        </p:nvSpPr>
        <p:spPr>
          <a:xfrm>
            <a:off x="110957" y="1113864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Oval 68">
            <a:hlinkClick r:id="rId25" action="ppaction://hlinksldjump"/>
          </p:cNvPr>
          <p:cNvSpPr/>
          <p:nvPr/>
        </p:nvSpPr>
        <p:spPr>
          <a:xfrm>
            <a:off x="110957" y="401162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Oval 73">
            <a:hlinkClick r:id="rId26" action="ppaction://hlinksldjump"/>
          </p:cNvPr>
          <p:cNvSpPr/>
          <p:nvPr/>
        </p:nvSpPr>
        <p:spPr>
          <a:xfrm>
            <a:off x="11427010" y="3241003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Oval 74">
            <a:hlinkClick r:id="rId27" action="ppaction://hlinksldjump"/>
          </p:cNvPr>
          <p:cNvSpPr/>
          <p:nvPr/>
        </p:nvSpPr>
        <p:spPr>
          <a:xfrm>
            <a:off x="11427010" y="2539268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Oval 75">
            <a:hlinkClick r:id="rId28" action="ppaction://hlinksldjump"/>
          </p:cNvPr>
          <p:cNvSpPr/>
          <p:nvPr/>
        </p:nvSpPr>
        <p:spPr>
          <a:xfrm>
            <a:off x="11427010" y="1826566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hlinkClick r:id="rId29" action="ppaction://hlinksldjump"/>
          </p:cNvPr>
          <p:cNvSpPr/>
          <p:nvPr/>
        </p:nvSpPr>
        <p:spPr>
          <a:xfrm>
            <a:off x="11427010" y="1113864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Oval 77">
            <a:hlinkClick r:id="rId30" action="ppaction://hlinksldjump"/>
          </p:cNvPr>
          <p:cNvSpPr/>
          <p:nvPr/>
        </p:nvSpPr>
        <p:spPr>
          <a:xfrm>
            <a:off x="11427010" y="401162"/>
            <a:ext cx="641984" cy="6419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93977" y="2837"/>
            <a:ext cx="4142392" cy="52320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2800" b="1" dirty="0">
                <a:ln w="6600">
                  <a:noFill/>
                  <a:prstDash val="solid"/>
                </a:ln>
                <a:solidFill>
                  <a:srgbClr val="D8365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</a:t>
            </a:r>
            <a:r>
              <a:rPr lang="en-US" sz="2800" b="1">
                <a:ln w="6600">
                  <a:noFill/>
                  <a:prstDash val="solid"/>
                </a:ln>
                <a:solidFill>
                  <a:srgbClr val="D8365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THỎ</a:t>
            </a:r>
            <a:endParaRPr lang="en-US" sz="2800" b="1" dirty="0">
              <a:ln w="6600">
                <a:noFill/>
                <a:prstDash val="solid"/>
              </a:ln>
              <a:solidFill>
                <a:srgbClr val="D83658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59879" y="2837"/>
            <a:ext cx="530911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2800" b="1" dirty="0">
                <a:ln w="6600">
                  <a:noFill/>
                  <a:prstDash val="solid"/>
                </a:ln>
                <a:solidFill>
                  <a:srgbClr val="D8365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</a:t>
            </a:r>
            <a:r>
              <a:rPr lang="en-US" sz="2800" b="1">
                <a:ln w="6600">
                  <a:noFill/>
                  <a:prstDash val="solid"/>
                </a:ln>
                <a:solidFill>
                  <a:srgbClr val="D8365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CỌP</a:t>
            </a:r>
            <a:endParaRPr lang="en-US" sz="2800" b="1" dirty="0">
              <a:ln w="6600">
                <a:noFill/>
                <a:prstDash val="solid"/>
              </a:ln>
              <a:solidFill>
                <a:srgbClr val="D83658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592" y="1086857"/>
            <a:ext cx="927249" cy="592170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49279" y="1056065"/>
            <a:ext cx="917581" cy="584771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349180" y="187829"/>
            <a:ext cx="609521" cy="6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178" y="2272777"/>
            <a:ext cx="10548056" cy="1569520"/>
          </a:xfrm>
          <a:prstGeom prst="rect">
            <a:avLst/>
          </a:prstGeom>
          <a:solidFill>
            <a:scrgbClr r="0" g="0" b="0">
              <a:alpha val="18000"/>
            </a:scrgbClr>
          </a:solidFill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9599" b="1" dirty="0">
                <a:ln w="13462">
                  <a:noFill/>
                  <a:prstDash val="solid"/>
                </a:ln>
                <a:solidFill>
                  <a:srgbClr val="FF0000">
                    <a:alpha val="91000"/>
                  </a:srgb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LÊN CAO HƠN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60" y="4428445"/>
            <a:ext cx="1724521" cy="18304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1" y="4922161"/>
            <a:ext cx="1307397" cy="1533785"/>
          </a:xfrm>
          <a:prstGeom prst="rect">
            <a:avLst/>
          </a:prstGeom>
        </p:spPr>
      </p:pic>
      <p:sp>
        <p:nvSpPr>
          <p:cNvPr id="8" name="Action Button: Go to End 7">
            <a:hlinkClick r:id="rId34" action="ppaction://hlinksldjump" highlightClick="1"/>
            <a:extLst>
              <a:ext uri="{FF2B5EF4-FFF2-40B4-BE49-F238E27FC236}">
                <a16:creationId xmlns:a16="http://schemas.microsoft.com/office/drawing/2014/main" id="{4B895510-838D-45AA-9531-2DA89DDC5D76}"/>
              </a:ext>
            </a:extLst>
          </p:cNvPr>
          <p:cNvSpPr/>
          <p:nvPr/>
        </p:nvSpPr>
        <p:spPr>
          <a:xfrm>
            <a:off x="5507016" y="6032500"/>
            <a:ext cx="736490" cy="42344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49 0.02852 -0.28119 -0.04115 -0.31081 C -0.07201 -0.32655 -0.09415 -0.16547 -0.09558 -0.12451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" y="-1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8 -0.12451 C -0.09832 -0.19834 -0.07852 -0.40107 -0.1452 -0.40408 C -0.17372 -0.40755 -0.17736 -0.31984 -0.18843 -0.2543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0" y="-140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3 -0.25434 C -0.18518 -0.32539 -0.14572 -0.42722 -0.18075 -0.45985 C -0.21083 -0.46957 -0.22464 -0.39922 -0.22477 -0.36311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7 -0.36311 C -0.22698 -0.35849 -0.20588 -0.56584 -0.24417 -0.59709 C -0.27712 -0.59038 -0.29222 -0.5272 -0.29548 -0.4839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" y="-117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8 -0.48392 C -0.29561 -0.5353 -0.24417 -0.73317 -0.30238 -0.73224 C -0.324 -0.72993 -0.3365 -0.63805 -0.33962 -0.6123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4472" y="1002026"/>
            <a:ext cx="9618997" cy="927772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 hỗn số phù hợp với hình sau: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6514" y="4012308"/>
            <a:ext cx="2477385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55" y="8911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 THỎ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0E2C9D-4AD6-43AE-A579-12789F2C790C}"/>
              </a:ext>
            </a:extLst>
          </p:cNvPr>
          <p:cNvGrpSpPr/>
          <p:nvPr/>
        </p:nvGrpSpPr>
        <p:grpSpPr>
          <a:xfrm>
            <a:off x="8950347" y="2084608"/>
            <a:ext cx="1740568" cy="1746053"/>
            <a:chOff x="10184546" y="2048573"/>
            <a:chExt cx="1740795" cy="17462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6A643F-0FE8-4539-8EFC-4F5ABA188A43}"/>
                </a:ext>
              </a:extLst>
            </p:cNvPr>
            <p:cNvGrpSpPr/>
            <p:nvPr/>
          </p:nvGrpSpPr>
          <p:grpSpPr>
            <a:xfrm>
              <a:off x="10186412" y="2051609"/>
              <a:ext cx="1727200" cy="1738335"/>
              <a:chOff x="8603278" y="2124075"/>
              <a:chExt cx="1727200" cy="1738335"/>
            </a:xfrm>
          </p:grpSpPr>
          <p:sp>
            <p:nvSpPr>
              <p:cNvPr id="21" name="Diamond 20">
                <a:extLst>
                  <a:ext uri="{FF2B5EF4-FFF2-40B4-BE49-F238E27FC236}">
                    <a16:creationId xmlns:a16="http://schemas.microsoft.com/office/drawing/2014/main" id="{E6F50077-B5C9-4F13-ABA9-C556D4F40AC4}"/>
                  </a:ext>
                </a:extLst>
              </p:cNvPr>
              <p:cNvSpPr/>
              <p:nvPr/>
            </p:nvSpPr>
            <p:spPr>
              <a:xfrm>
                <a:off x="8603278" y="2135210"/>
                <a:ext cx="1727200" cy="1727200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02CB3F0-7ACD-42D9-81FB-BE2727861BEC}"/>
                  </a:ext>
                </a:extLst>
              </p:cNvPr>
              <p:cNvCxnSpPr>
                <a:endCxn id="21" idx="2"/>
              </p:cNvCxnSpPr>
              <p:nvPr/>
            </p:nvCxnSpPr>
            <p:spPr>
              <a:xfrm>
                <a:off x="9466878" y="2124075"/>
                <a:ext cx="0" cy="173833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8E9BB5F-239D-4E5F-8980-5FF3CB1313CF}"/>
                  </a:ext>
                </a:extLst>
              </p:cNvPr>
              <p:cNvCxnSpPr>
                <a:stCxn id="21" idx="1"/>
                <a:endCxn id="21" idx="3"/>
              </p:cNvCxnSpPr>
              <p:nvPr/>
            </p:nvCxnSpPr>
            <p:spPr>
              <a:xfrm>
                <a:off x="8603278" y="2998810"/>
                <a:ext cx="17272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A38045-BBB4-4D5C-9CD6-7506D9CF8EE2}"/>
                </a:ext>
              </a:extLst>
            </p:cNvPr>
            <p:cNvGrpSpPr/>
            <p:nvPr/>
          </p:nvGrpSpPr>
          <p:grpSpPr>
            <a:xfrm>
              <a:off x="10184546" y="2048573"/>
              <a:ext cx="1740795" cy="1746280"/>
              <a:chOff x="1019118" y="932932"/>
              <a:chExt cx="1740795" cy="174628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8246A92-F8F1-481D-AEC3-E19AEAE756A3}"/>
                  </a:ext>
                </a:extLst>
              </p:cNvPr>
              <p:cNvGrpSpPr/>
              <p:nvPr/>
            </p:nvGrpSpPr>
            <p:grpSpPr>
              <a:xfrm>
                <a:off x="1019118" y="932932"/>
                <a:ext cx="1740795" cy="1746280"/>
                <a:chOff x="700462" y="932932"/>
                <a:chExt cx="1740795" cy="1746280"/>
              </a:xfrm>
            </p:grpSpPr>
            <p:sp>
              <p:nvSpPr>
                <p:cNvPr id="24" name="Right Triangle 23">
                  <a:extLst>
                    <a:ext uri="{FF2B5EF4-FFF2-40B4-BE49-F238E27FC236}">
                      <a16:creationId xmlns:a16="http://schemas.microsoft.com/office/drawing/2014/main" id="{A204335B-AA28-443E-97F8-3AF94458F81E}"/>
                    </a:ext>
                  </a:extLst>
                </p:cNvPr>
                <p:cNvSpPr/>
                <p:nvPr/>
              </p:nvSpPr>
              <p:spPr>
                <a:xfrm>
                  <a:off x="1575573" y="932932"/>
                  <a:ext cx="865684" cy="873140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94EBFD68-EA79-4578-B5D9-3CEC0B7F1838}"/>
                    </a:ext>
                  </a:extLst>
                </p:cNvPr>
                <p:cNvSpPr/>
                <p:nvPr/>
              </p:nvSpPr>
              <p:spPr>
                <a:xfrm flipH="1">
                  <a:off x="700462" y="933750"/>
                  <a:ext cx="865684" cy="873140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F6430D20-84CF-4885-B0FC-99670A12F2FB}"/>
                    </a:ext>
                  </a:extLst>
                </p:cNvPr>
                <p:cNvSpPr/>
                <p:nvPr/>
              </p:nvSpPr>
              <p:spPr>
                <a:xfrm flipV="1">
                  <a:off x="1575573" y="1806072"/>
                  <a:ext cx="865684" cy="873140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EE8C72-09A0-4920-91FA-FD70AF041A31}"/>
                  </a:ext>
                </a:extLst>
              </p:cNvPr>
              <p:cNvGrpSpPr/>
              <p:nvPr/>
            </p:nvGrpSpPr>
            <p:grpSpPr>
              <a:xfrm>
                <a:off x="1022076" y="936771"/>
                <a:ext cx="1727200" cy="1738335"/>
                <a:chOff x="3340025" y="2119969"/>
                <a:chExt cx="1727200" cy="1738335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5C11AF-E8F1-4AD5-A627-D2C76EAF3D56}"/>
                    </a:ext>
                  </a:extLst>
                </p:cNvPr>
                <p:cNvCxnSpPr/>
                <p:nvPr/>
              </p:nvCxnSpPr>
              <p:spPr>
                <a:xfrm>
                  <a:off x="4203625" y="2119969"/>
                  <a:ext cx="0" cy="173833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F94878F-F155-46A0-AD33-C6361D1CA926}"/>
                    </a:ext>
                  </a:extLst>
                </p:cNvPr>
                <p:cNvCxnSpPr/>
                <p:nvPr/>
              </p:nvCxnSpPr>
              <p:spPr>
                <a:xfrm>
                  <a:off x="3340025" y="2989270"/>
                  <a:ext cx="17272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Diamond 38">
            <a:extLst>
              <a:ext uri="{FF2B5EF4-FFF2-40B4-BE49-F238E27FC236}">
                <a16:creationId xmlns:a16="http://schemas.microsoft.com/office/drawing/2014/main" id="{E71D4D27-8A5B-4CDF-AEE1-BA121D845177}"/>
              </a:ext>
            </a:extLst>
          </p:cNvPr>
          <p:cNvSpPr/>
          <p:nvPr/>
        </p:nvSpPr>
        <p:spPr>
          <a:xfrm>
            <a:off x="1694472" y="2084608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2">
            <a:extLst>
              <a:ext uri="{FF2B5EF4-FFF2-40B4-BE49-F238E27FC236}">
                <a16:creationId xmlns:a16="http://schemas.microsoft.com/office/drawing/2014/main" id="{7163A85F-B759-4B6F-8569-19FC6B4FCB88}"/>
              </a:ext>
            </a:extLst>
          </p:cNvPr>
          <p:cNvGrpSpPr>
            <a:grpSpLocks/>
          </p:cNvGrpSpPr>
          <p:nvPr/>
        </p:nvGrpSpPr>
        <p:grpSpPr bwMode="auto">
          <a:xfrm>
            <a:off x="5701614" y="4034818"/>
            <a:ext cx="787184" cy="1200126"/>
            <a:chOff x="2393" y="3214"/>
            <a:chExt cx="439" cy="620"/>
          </a:xfrm>
        </p:grpSpPr>
        <p:grpSp>
          <p:nvGrpSpPr>
            <p:cNvPr id="48" name="Group 43">
              <a:extLst>
                <a:ext uri="{FF2B5EF4-FFF2-40B4-BE49-F238E27FC236}">
                  <a16:creationId xmlns:a16="http://schemas.microsoft.com/office/drawing/2014/main" id="{534CC8D0-BDEF-4E24-A561-B699D1B38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50" name="Text Box 44">
                <a:extLst>
                  <a:ext uri="{FF2B5EF4-FFF2-40B4-BE49-F238E27FC236}">
                    <a16:creationId xmlns:a16="http://schemas.microsoft.com/office/drawing/2014/main" id="{D25A0337-1E8A-4F8F-810E-BF0D03170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CC72986B-F86A-478F-87CD-59D342739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E0AD25D2-4949-49CD-9F6A-78A9D13FB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3" name="Diamond 42">
            <a:extLst>
              <a:ext uri="{FF2B5EF4-FFF2-40B4-BE49-F238E27FC236}">
                <a16:creationId xmlns:a16="http://schemas.microsoft.com/office/drawing/2014/main" id="{8DE2B465-B85C-45FA-81B1-859611C09BB7}"/>
              </a:ext>
            </a:extLst>
          </p:cNvPr>
          <p:cNvSpPr/>
          <p:nvPr/>
        </p:nvSpPr>
        <p:spPr>
          <a:xfrm>
            <a:off x="3508441" y="2084608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9C5869AE-40B8-416F-81D2-B59FB04590F0}"/>
              </a:ext>
            </a:extLst>
          </p:cNvPr>
          <p:cNvSpPr/>
          <p:nvPr/>
        </p:nvSpPr>
        <p:spPr>
          <a:xfrm>
            <a:off x="5322410" y="2084608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E02E328A-D9C2-4BF6-9603-B9E906853EAF}"/>
              </a:ext>
            </a:extLst>
          </p:cNvPr>
          <p:cNvSpPr/>
          <p:nvPr/>
        </p:nvSpPr>
        <p:spPr>
          <a:xfrm>
            <a:off x="7136379" y="2084608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5B347A7-54FB-4DE5-8EF0-299AE79353DA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-155368" y="-72858"/>
            <a:ext cx="805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 b="1">
                <a:solidFill>
                  <a:srgbClr val="D83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rPr>
              <a:t>LẬT MẢNH GHÉP</a:t>
            </a:r>
            <a:endParaRPr lang="zh-CN" altLang="en-US" sz="5400" b="1" dirty="0">
              <a:solidFill>
                <a:srgbClr val="D83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五边形 2"/>
          <p:cNvSpPr>
            <a:spLocks noChangeArrowheads="1"/>
          </p:cNvSpPr>
          <p:nvPr/>
        </p:nvSpPr>
        <p:spPr bwMode="auto">
          <a:xfrm>
            <a:off x="2961920" y="1643039"/>
            <a:ext cx="863382" cy="461846"/>
          </a:xfrm>
          <a:prstGeom prst="homePlate">
            <a:avLst>
              <a:gd name="adj" fmla="val 4673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5"/>
          <p:cNvSpPr>
            <a:spLocks noChangeArrowheads="1"/>
          </p:cNvSpPr>
          <p:nvPr/>
        </p:nvSpPr>
        <p:spPr bwMode="auto">
          <a:xfrm>
            <a:off x="3087634" y="1574813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23543"/>
            <a:ext cx="783771" cy="1736045"/>
          </a:xfrm>
          <a:prstGeom prst="rect">
            <a:avLst/>
          </a:prstGeom>
        </p:spPr>
      </p:pic>
      <p:sp>
        <p:nvSpPr>
          <p:cNvPr id="25" name="Text Box 34">
            <a:extLst>
              <a:ext uri="{FF2B5EF4-FFF2-40B4-BE49-F238E27FC236}">
                <a16:creationId xmlns:a16="http://schemas.microsoft.com/office/drawing/2014/main" id="{8CD55B0F-6D5E-44B0-85FA-845FC788F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302" y="1597671"/>
            <a:ext cx="5129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sau: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9765BDFE-4E9A-4C59-89D0-46496ACEB9FA}"/>
              </a:ext>
            </a:extLst>
          </p:cNvPr>
          <p:cNvGrpSpPr>
            <a:grpSpLocks/>
          </p:cNvGrpSpPr>
          <p:nvPr/>
        </p:nvGrpSpPr>
        <p:grpSpPr bwMode="auto">
          <a:xfrm>
            <a:off x="3951664" y="2559958"/>
            <a:ext cx="2057132" cy="1205725"/>
            <a:chOff x="1184" y="1328"/>
            <a:chExt cx="688" cy="585"/>
          </a:xfrm>
        </p:grpSpPr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9A43CA6F-DFE9-4ADA-BB75-CF13B3344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4" y="1328"/>
              <a:ext cx="240" cy="582"/>
              <a:chOff x="1184" y="1328"/>
              <a:chExt cx="240" cy="582"/>
            </a:xfrm>
          </p:grpSpPr>
          <p:sp>
            <p:nvSpPr>
              <p:cNvPr id="60" name="Text Box 6">
                <a:extLst>
                  <a:ext uri="{FF2B5EF4-FFF2-40B4-BE49-F238E27FC236}">
                    <a16:creationId xmlns:a16="http://schemas.microsoft.com/office/drawing/2014/main" id="{2185980A-96D3-48E0-BBCD-99ED35325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" y="1328"/>
                <a:ext cx="139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61" name="Line 7">
                <a:extLst>
                  <a:ext uri="{FF2B5EF4-FFF2-40B4-BE49-F238E27FC236}">
                    <a16:creationId xmlns:a16="http://schemas.microsoft.com/office/drawing/2014/main" id="{2DB064DD-BAF8-4A47-9574-3A537E335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" y="1591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1311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8">
              <a:extLst>
                <a:ext uri="{FF2B5EF4-FFF2-40B4-BE49-F238E27FC236}">
                  <a16:creationId xmlns:a16="http://schemas.microsoft.com/office/drawing/2014/main" id="{8DBF2D77-7AEA-4E1C-8E28-950CEADB0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331"/>
              <a:ext cx="240" cy="582"/>
              <a:chOff x="1178" y="1328"/>
              <a:chExt cx="240" cy="582"/>
            </a:xfrm>
          </p:grpSpPr>
          <p:sp>
            <p:nvSpPr>
              <p:cNvPr id="58" name="Text Box 9">
                <a:extLst>
                  <a:ext uri="{FF2B5EF4-FFF2-40B4-BE49-F238E27FC236}">
                    <a16:creationId xmlns:a16="http://schemas.microsoft.com/office/drawing/2014/main" id="{5371E60F-BB48-466E-9F6F-C7E6BA9B26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" y="1328"/>
                <a:ext cx="139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9" name="Line 10">
                <a:extLst>
                  <a:ext uri="{FF2B5EF4-FFF2-40B4-BE49-F238E27FC236}">
                    <a16:creationId xmlns:a16="http://schemas.microsoft.com/office/drawing/2014/main" id="{2258B78F-CDC9-42A2-A733-3521328B1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58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1311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558A7E05-AD86-4688-A4CD-E551EEE3C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1447"/>
              <a:ext cx="149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solidFill>
                    <a:srgbClr val="1311D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72" name="Text Box 38">
            <a:extLst>
              <a:ext uri="{FF2B5EF4-FFF2-40B4-BE49-F238E27FC236}">
                <a16:creationId xmlns:a16="http://schemas.microsoft.com/office/drawing/2014/main" id="{23B472E1-AF3A-4F15-89E8-561D90EB5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909" y="2559958"/>
            <a:ext cx="8946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3" name="Line 39">
            <a:extLst>
              <a:ext uri="{FF2B5EF4-FFF2-40B4-BE49-F238E27FC236}">
                <a16:creationId xmlns:a16="http://schemas.microsoft.com/office/drawing/2014/main" id="{75D43572-D413-4E8C-B613-B25504C4F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5885" y="3141820"/>
            <a:ext cx="58198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0">
            <a:extLst>
              <a:ext uri="{FF2B5EF4-FFF2-40B4-BE49-F238E27FC236}">
                <a16:creationId xmlns:a16="http://schemas.microsoft.com/office/drawing/2014/main" id="{CC184D50-F343-4BAD-86E7-816141FE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516" y="2801257"/>
            <a:ext cx="390530" cy="64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5" name="Text Box 41">
            <a:extLst>
              <a:ext uri="{FF2B5EF4-FFF2-40B4-BE49-F238E27FC236}">
                <a16:creationId xmlns:a16="http://schemas.microsoft.com/office/drawing/2014/main" id="{299012C2-47D5-4A9E-8402-7EB1AD9FA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838" y="2551793"/>
            <a:ext cx="646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6" name="Line 42">
            <a:extLst>
              <a:ext uri="{FF2B5EF4-FFF2-40B4-BE49-F238E27FC236}">
                <a16:creationId xmlns:a16="http://schemas.microsoft.com/office/drawing/2014/main" id="{DB2C13FA-CC73-47CB-B27D-D47362405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46" y="3111458"/>
            <a:ext cx="62856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40">
            <a:extLst>
              <a:ext uri="{FF2B5EF4-FFF2-40B4-BE49-F238E27FC236}">
                <a16:creationId xmlns:a16="http://schemas.microsoft.com/office/drawing/2014/main" id="{5170A92D-5797-4C32-A580-F96A1371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607" y="2795718"/>
            <a:ext cx="447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46E36EB6-4D4D-44E6-872D-9FEE62374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270" y="2803621"/>
            <a:ext cx="445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" name="Text Box 38">
            <a:extLst>
              <a:ext uri="{FF2B5EF4-FFF2-40B4-BE49-F238E27FC236}">
                <a16:creationId xmlns:a16="http://schemas.microsoft.com/office/drawing/2014/main" id="{371CA4C4-E798-4E2F-B08A-744ABBE47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250" y="2564684"/>
            <a:ext cx="8946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81" name="Line 39">
            <a:extLst>
              <a:ext uri="{FF2B5EF4-FFF2-40B4-BE49-F238E27FC236}">
                <a16:creationId xmlns:a16="http://schemas.microsoft.com/office/drawing/2014/main" id="{6B583BE5-B4AD-4FB6-9F40-DDAC598E6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640" y="3111458"/>
            <a:ext cx="58198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Back or Previous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B9A7279-B5BD-4858-9D0E-41ED08B7EBB6}"/>
              </a:ext>
            </a:extLst>
          </p:cNvPr>
          <p:cNvSpPr/>
          <p:nvPr/>
        </p:nvSpPr>
        <p:spPr>
          <a:xfrm>
            <a:off x="5645345" y="6081486"/>
            <a:ext cx="495226" cy="4209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ldLvl="0" animBg="1"/>
      <p:bldP spid="7" grpId="0"/>
      <p:bldP spid="25" grpId="0"/>
      <p:bldP spid="72" grpId="0"/>
      <p:bldP spid="73" grpId="0" animBg="1"/>
      <p:bldP spid="74" grpId="0"/>
      <p:bldP spid="75" grpId="0"/>
      <p:bldP spid="76" grpId="0" animBg="1"/>
      <p:bldP spid="77" grpId="0"/>
      <p:bldP spid="79" grpId="0"/>
      <p:bldP spid="80" grpId="0"/>
      <p:bldP spid="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284713"/>
            <a:ext cx="9618997" cy="1562568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 với phân số nào?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0178" y="3866727"/>
            <a:ext cx="2090057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grpSp>
        <p:nvGrpSpPr>
          <p:cNvPr id="6" name="Group 42">
            <a:extLst>
              <a:ext uri="{FF2B5EF4-FFF2-40B4-BE49-F238E27FC236}">
                <a16:creationId xmlns:a16="http://schemas.microsoft.com/office/drawing/2014/main" id="{1A82FA28-0F7B-4A79-9FDD-167E3F3767B0}"/>
              </a:ext>
            </a:extLst>
          </p:cNvPr>
          <p:cNvGrpSpPr>
            <a:grpSpLocks/>
          </p:cNvGrpSpPr>
          <p:nvPr/>
        </p:nvGrpSpPr>
        <p:grpSpPr bwMode="auto">
          <a:xfrm>
            <a:off x="2557959" y="1465934"/>
            <a:ext cx="787184" cy="1200126"/>
            <a:chOff x="2393" y="3214"/>
            <a:chExt cx="439" cy="620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1772313C-266B-4D7C-A161-202638CF2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F4B86512-C4E7-401E-BCFA-8DAD43940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3" name="Line 45">
                <a:extLst>
                  <a:ext uri="{FF2B5EF4-FFF2-40B4-BE49-F238E27FC236}">
                    <a16:creationId xmlns:a16="http://schemas.microsoft.com/office/drawing/2014/main" id="{ED90FF0C-7FCF-48FB-ABBE-FDEF1083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C9B413E6-34AC-432C-9B9A-0B06B3CE6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C4DBC-AD95-4C9C-9E26-A32C8CBE4BE5}"/>
              </a:ext>
            </a:extLst>
          </p:cNvPr>
          <p:cNvGrpSpPr/>
          <p:nvPr/>
        </p:nvGrpSpPr>
        <p:grpSpPr>
          <a:xfrm>
            <a:off x="5823372" y="4012309"/>
            <a:ext cx="543669" cy="953983"/>
            <a:chOff x="3102364" y="2045003"/>
            <a:chExt cx="543740" cy="954107"/>
          </a:xfrm>
        </p:grpSpPr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DC8F08EC-939F-4D8B-9182-EC7EE7E8E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364" y="2045003"/>
              <a:ext cx="543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" name="Line 46">
              <a:extLst>
                <a:ext uri="{FF2B5EF4-FFF2-40B4-BE49-F238E27FC236}">
                  <a16:creationId xmlns:a16="http://schemas.microsoft.com/office/drawing/2014/main" id="{08BD85EC-5CAA-437D-B74A-9D256B21F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CC007C-0011-4AD0-8F19-499DD50F3D4E}"/>
              </a:ext>
            </a:extLst>
          </p:cNvPr>
          <p:cNvSpPr txBox="1"/>
          <p:nvPr/>
        </p:nvSpPr>
        <p:spPr>
          <a:xfrm>
            <a:off x="5000355" y="8911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 THỎ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458E7BF-E266-4D68-859A-1864986E8024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284712"/>
            <a:ext cx="9618997" cy="1866657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 với phân số nào?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3544" y="4012308"/>
            <a:ext cx="1943326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grpSp>
        <p:nvGrpSpPr>
          <p:cNvPr id="6" name="Group 42">
            <a:extLst>
              <a:ext uri="{FF2B5EF4-FFF2-40B4-BE49-F238E27FC236}">
                <a16:creationId xmlns:a16="http://schemas.microsoft.com/office/drawing/2014/main" id="{35B2D27B-0404-456E-A12A-AE5FDC019A40}"/>
              </a:ext>
            </a:extLst>
          </p:cNvPr>
          <p:cNvGrpSpPr>
            <a:grpSpLocks/>
          </p:cNvGrpSpPr>
          <p:nvPr/>
        </p:nvGrpSpPr>
        <p:grpSpPr bwMode="auto">
          <a:xfrm>
            <a:off x="2369782" y="1679919"/>
            <a:ext cx="787184" cy="1200126"/>
            <a:chOff x="2393" y="3214"/>
            <a:chExt cx="439" cy="620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FF9DC466-6768-4699-8C21-BA8DA4B6E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8F42088D-58AD-4890-A00F-60B3DBA03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3" name="Line 45">
                <a:extLst>
                  <a:ext uri="{FF2B5EF4-FFF2-40B4-BE49-F238E27FC236}">
                    <a16:creationId xmlns:a16="http://schemas.microsoft.com/office/drawing/2014/main" id="{B998DC13-B4C3-46E9-B558-42AF20F00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29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409246A4-6C4A-4756-84BF-C8163A386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36AAF5-17F4-42D3-9AD1-B1F1C14E1D0D}"/>
              </a:ext>
            </a:extLst>
          </p:cNvPr>
          <p:cNvGrpSpPr/>
          <p:nvPr/>
        </p:nvGrpSpPr>
        <p:grpSpPr>
          <a:xfrm>
            <a:off x="5797728" y="4096342"/>
            <a:ext cx="594958" cy="1077078"/>
            <a:chOff x="3076717" y="2045003"/>
            <a:chExt cx="595035" cy="1077218"/>
          </a:xfrm>
        </p:grpSpPr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id="{BE3A2797-7612-4B99-80AE-4687078FA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717" y="2045003"/>
              <a:ext cx="59503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6" name="Line 46">
              <a:extLst>
                <a:ext uri="{FF2B5EF4-FFF2-40B4-BE49-F238E27FC236}">
                  <a16:creationId xmlns:a16="http://schemas.microsoft.com/office/drawing/2014/main" id="{CD3ED977-5E11-4813-91BC-5F51B955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4F7041-B79A-412F-A11D-8A814D7B1C9C}"/>
              </a:ext>
            </a:extLst>
          </p:cNvPr>
          <p:cNvSpPr txBox="1"/>
          <p:nvPr/>
        </p:nvSpPr>
        <p:spPr>
          <a:xfrm>
            <a:off x="5000355" y="8911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 THỎ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F39DF40-B005-4F77-A400-D5C6B455A40D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9199" y="1284713"/>
            <a:ext cx="9355506" cy="1562568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 hỗn số sau: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199" y="4012308"/>
            <a:ext cx="9355506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 và mười ba phần hai mươi bảy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grpSp>
        <p:nvGrpSpPr>
          <p:cNvPr id="6" name="Group 42">
            <a:extLst>
              <a:ext uri="{FF2B5EF4-FFF2-40B4-BE49-F238E27FC236}">
                <a16:creationId xmlns:a16="http://schemas.microsoft.com/office/drawing/2014/main" id="{63A2168A-D334-4DB9-A07D-6A9A313241D7}"/>
              </a:ext>
            </a:extLst>
          </p:cNvPr>
          <p:cNvGrpSpPr>
            <a:grpSpLocks/>
          </p:cNvGrpSpPr>
          <p:nvPr/>
        </p:nvGrpSpPr>
        <p:grpSpPr bwMode="auto">
          <a:xfrm>
            <a:off x="3016472" y="1465934"/>
            <a:ext cx="900152" cy="1200126"/>
            <a:chOff x="2393" y="3214"/>
            <a:chExt cx="502" cy="620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E1A5D50F-6A6D-488F-B635-9343D16B6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5" y="3214"/>
              <a:ext cx="360" cy="620"/>
              <a:chOff x="1121" y="1328"/>
              <a:chExt cx="360" cy="620"/>
            </a:xfrm>
          </p:grpSpPr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F143269B-3D2C-49DD-B238-E0022A018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1" y="1328"/>
                <a:ext cx="360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</a:p>
            </p:txBody>
          </p:sp>
          <p:sp>
            <p:nvSpPr>
              <p:cNvPr id="13" name="Line 45">
                <a:extLst>
                  <a:ext uri="{FF2B5EF4-FFF2-40B4-BE49-F238E27FC236}">
                    <a16:creationId xmlns:a16="http://schemas.microsoft.com/office/drawing/2014/main" id="{6E118198-9897-4A51-9B79-F3D2DBAC6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29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231AE3A5-CCF5-4639-B836-405B398BE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EFF34F-7471-419C-87E6-2E817FB7866F}"/>
              </a:ext>
            </a:extLst>
          </p:cNvPr>
          <p:cNvSpPr txBox="1"/>
          <p:nvPr/>
        </p:nvSpPr>
        <p:spPr>
          <a:xfrm>
            <a:off x="5000355" y="8911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 THỎ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F9EE2C8-79ED-47B3-BB4E-E407833D5ACA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8948" y="1042754"/>
            <a:ext cx="9618997" cy="988200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 hỗn số phù hợp với hình sau: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7371" y="4407099"/>
            <a:ext cx="1732686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grpSp>
        <p:nvGrpSpPr>
          <p:cNvPr id="15" name="Group 42">
            <a:extLst>
              <a:ext uri="{FF2B5EF4-FFF2-40B4-BE49-F238E27FC236}">
                <a16:creationId xmlns:a16="http://schemas.microsoft.com/office/drawing/2014/main" id="{8A166099-5249-4171-B79F-DFEE070C4B58}"/>
              </a:ext>
            </a:extLst>
          </p:cNvPr>
          <p:cNvGrpSpPr>
            <a:grpSpLocks/>
          </p:cNvGrpSpPr>
          <p:nvPr/>
        </p:nvGrpSpPr>
        <p:grpSpPr bwMode="auto">
          <a:xfrm>
            <a:off x="5928329" y="4491551"/>
            <a:ext cx="790771" cy="1076242"/>
            <a:chOff x="2393" y="3214"/>
            <a:chExt cx="441" cy="556"/>
          </a:xfrm>
        </p:grpSpPr>
        <p:grpSp>
          <p:nvGrpSpPr>
            <p:cNvPr id="16" name="Group 43">
              <a:extLst>
                <a:ext uri="{FF2B5EF4-FFF2-40B4-BE49-F238E27FC236}">
                  <a16:creationId xmlns:a16="http://schemas.microsoft.com/office/drawing/2014/main" id="{BE93A8CB-47C8-4A4D-9BF0-E0393EDF6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4" y="3214"/>
              <a:ext cx="240" cy="556"/>
              <a:chOff x="1180" y="1328"/>
              <a:chExt cx="240" cy="556"/>
            </a:xfrm>
          </p:grpSpPr>
          <p:sp>
            <p:nvSpPr>
              <p:cNvPr id="18" name="Text Box 44">
                <a:extLst>
                  <a:ext uri="{FF2B5EF4-FFF2-40B4-BE49-F238E27FC236}">
                    <a16:creationId xmlns:a16="http://schemas.microsoft.com/office/drawing/2014/main" id="{AD171868-ACF6-438F-BE46-9DA3E4A10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2" y="1328"/>
                <a:ext cx="217" cy="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9" name="Line 45">
                <a:extLst>
                  <a:ext uri="{FF2B5EF4-FFF2-40B4-BE49-F238E27FC236}">
                    <a16:creationId xmlns:a16="http://schemas.microsoft.com/office/drawing/2014/main" id="{6A21BAA5-A15D-420B-9C07-914957E51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1629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46">
              <a:extLst>
                <a:ext uri="{FF2B5EF4-FFF2-40B4-BE49-F238E27FC236}">
                  <a16:creationId xmlns:a16="http://schemas.microsoft.com/office/drawing/2014/main" id="{2D86DE75-D942-42DB-8E56-9E64D62F7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1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9" name="Hexagon 38">
            <a:extLst>
              <a:ext uri="{FF2B5EF4-FFF2-40B4-BE49-F238E27FC236}">
                <a16:creationId xmlns:a16="http://schemas.microsoft.com/office/drawing/2014/main" id="{BE0B5C7A-6919-4DD3-9F8E-20A80FAB6001}"/>
              </a:ext>
            </a:extLst>
          </p:cNvPr>
          <p:cNvSpPr/>
          <p:nvPr/>
        </p:nvSpPr>
        <p:spPr>
          <a:xfrm>
            <a:off x="2854270" y="2528552"/>
            <a:ext cx="2001497" cy="172542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6581BAD6-C432-4240-B1ED-CE42F9E548C6}"/>
              </a:ext>
            </a:extLst>
          </p:cNvPr>
          <p:cNvSpPr/>
          <p:nvPr/>
        </p:nvSpPr>
        <p:spPr>
          <a:xfrm>
            <a:off x="5014426" y="2528552"/>
            <a:ext cx="2001497" cy="172542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6DF147-3C4A-49B1-B0B7-7005599311D0}"/>
              </a:ext>
            </a:extLst>
          </p:cNvPr>
          <p:cNvGrpSpPr/>
          <p:nvPr/>
        </p:nvGrpSpPr>
        <p:grpSpPr>
          <a:xfrm>
            <a:off x="7171391" y="2514202"/>
            <a:ext cx="2004687" cy="1739778"/>
            <a:chOff x="7171391" y="2514202"/>
            <a:chExt cx="2004687" cy="17397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2BEC5E0-3534-4775-B928-DD0820D37CBD}"/>
                </a:ext>
              </a:extLst>
            </p:cNvPr>
            <p:cNvGrpSpPr/>
            <p:nvPr/>
          </p:nvGrpSpPr>
          <p:grpSpPr>
            <a:xfrm>
              <a:off x="7174581" y="2514202"/>
              <a:ext cx="2001497" cy="1739778"/>
              <a:chOff x="1960642" y="2566173"/>
              <a:chExt cx="2001758" cy="1740005"/>
            </a:xfrm>
            <a:solidFill>
              <a:schemeClr val="bg2">
                <a:lumMod val="75000"/>
              </a:schemeClr>
            </a:solidFill>
          </p:grpSpPr>
          <p:sp>
            <p:nvSpPr>
              <p:cNvPr id="2" name="Hexagon 1">
                <a:extLst>
                  <a:ext uri="{FF2B5EF4-FFF2-40B4-BE49-F238E27FC236}">
                    <a16:creationId xmlns:a16="http://schemas.microsoft.com/office/drawing/2014/main" id="{48E4E630-6943-4BF9-9AE5-9A8F54B136DD}"/>
                  </a:ext>
                </a:extLst>
              </p:cNvPr>
              <p:cNvSpPr/>
              <p:nvPr/>
            </p:nvSpPr>
            <p:spPr>
              <a:xfrm>
                <a:off x="1960642" y="2566173"/>
                <a:ext cx="2001758" cy="1725653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2D275CA-C283-4620-A897-5A766F9BF133}"/>
                  </a:ext>
                </a:extLst>
              </p:cNvPr>
              <p:cNvCxnSpPr>
                <a:cxnSpLocks/>
                <a:stCxn id="2" idx="4"/>
                <a:endCxn id="2" idx="1"/>
              </p:cNvCxnSpPr>
              <p:nvPr/>
            </p:nvCxnSpPr>
            <p:spPr>
              <a:xfrm>
                <a:off x="2392055" y="2566173"/>
                <a:ext cx="1138932" cy="172565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B020706-9650-487E-8623-B113AC00A7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0090" y="2580525"/>
                <a:ext cx="1138932" cy="172565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0E7A275-2EF4-4C9D-AC2D-8D2D49EF931B}"/>
                  </a:ext>
                </a:extLst>
              </p:cNvPr>
              <p:cNvCxnSpPr>
                <a:cxnSpLocks/>
                <a:stCxn id="2" idx="3"/>
                <a:endCxn id="2" idx="0"/>
              </p:cNvCxnSpPr>
              <p:nvPr/>
            </p:nvCxnSpPr>
            <p:spPr>
              <a:xfrm>
                <a:off x="1960642" y="3429000"/>
                <a:ext cx="2001758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9ED190C-44DE-4CBF-B899-68D34D58A3B0}"/>
                </a:ext>
              </a:extLst>
            </p:cNvPr>
            <p:cNvSpPr/>
            <p:nvPr/>
          </p:nvSpPr>
          <p:spPr>
            <a:xfrm>
              <a:off x="7171391" y="2524552"/>
              <a:ext cx="990472" cy="848100"/>
            </a:xfrm>
            <a:prstGeom prst="triangle">
              <a:avLst>
                <a:gd name="adj" fmla="val 44382"/>
              </a:avLst>
            </a:prstGeom>
            <a:solidFill>
              <a:srgbClr val="B185C4"/>
            </a:solidFill>
            <a:ln>
              <a:solidFill>
                <a:srgbClr val="B185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094B5E-A327-4748-A26C-80E08B7E5DCA}"/>
              </a:ext>
            </a:extLst>
          </p:cNvPr>
          <p:cNvSpPr txBox="1"/>
          <p:nvPr/>
        </p:nvSpPr>
        <p:spPr>
          <a:xfrm>
            <a:off x="5000355" y="8911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 THỎ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62DFC12-1BC2-4E45-B9FF-778546FCF3D9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4596" y="1002595"/>
            <a:ext cx="9618997" cy="911356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 hỗn số phù hợp với hình sau: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4235" y="4012308"/>
            <a:ext cx="2481943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248" y="61624"/>
            <a:ext cx="3163916" cy="646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</a:t>
            </a:r>
            <a:r>
              <a:rPr lang="en-US" sz="3600" b="1" dirty="0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TEAM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96606D-328B-4281-80F6-2C5F44FD91C7}"/>
              </a:ext>
            </a:extLst>
          </p:cNvPr>
          <p:cNvSpPr/>
          <p:nvPr/>
        </p:nvSpPr>
        <p:spPr>
          <a:xfrm>
            <a:off x="4607629" y="2001275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00DBDEA7-1B2B-4D6C-B231-45B749AA93DC}"/>
              </a:ext>
            </a:extLst>
          </p:cNvPr>
          <p:cNvSpPr/>
          <p:nvPr/>
        </p:nvSpPr>
        <p:spPr>
          <a:xfrm>
            <a:off x="6639016" y="2001275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814DC7-0C08-4B1B-9C08-A56F28DD47DC}"/>
              </a:ext>
            </a:extLst>
          </p:cNvPr>
          <p:cNvGrpSpPr/>
          <p:nvPr/>
        </p:nvGrpSpPr>
        <p:grpSpPr>
          <a:xfrm>
            <a:off x="8670404" y="1983016"/>
            <a:ext cx="1729933" cy="1741129"/>
            <a:chOff x="10184546" y="2049391"/>
            <a:chExt cx="1730158" cy="17413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82D49C-17D8-4520-9A05-D12955F57887}"/>
                </a:ext>
              </a:extLst>
            </p:cNvPr>
            <p:cNvGrpSpPr/>
            <p:nvPr/>
          </p:nvGrpSpPr>
          <p:grpSpPr>
            <a:xfrm>
              <a:off x="10186412" y="2051609"/>
              <a:ext cx="1727200" cy="1738335"/>
              <a:chOff x="8603278" y="2124075"/>
              <a:chExt cx="1727200" cy="1738335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86C2BF69-B184-4B88-B1E2-1D9D53FB8838}"/>
                  </a:ext>
                </a:extLst>
              </p:cNvPr>
              <p:cNvSpPr/>
              <p:nvPr/>
            </p:nvSpPr>
            <p:spPr>
              <a:xfrm>
                <a:off x="8603278" y="2135210"/>
                <a:ext cx="1727200" cy="172720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96025B1-1917-4657-8412-9688C6EFDB67}"/>
                  </a:ext>
                </a:extLst>
              </p:cNvPr>
              <p:cNvCxnSpPr>
                <a:endCxn id="27" idx="2"/>
              </p:cNvCxnSpPr>
              <p:nvPr/>
            </p:nvCxnSpPr>
            <p:spPr>
              <a:xfrm>
                <a:off x="9466878" y="2124075"/>
                <a:ext cx="0" cy="173833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634C105-ADB3-473A-A8CE-061EA3EA1002}"/>
                  </a:ext>
                </a:extLst>
              </p:cNvPr>
              <p:cNvCxnSpPr>
                <a:stCxn id="27" idx="1"/>
                <a:endCxn id="27" idx="3"/>
              </p:cNvCxnSpPr>
              <p:nvPr/>
            </p:nvCxnSpPr>
            <p:spPr>
              <a:xfrm>
                <a:off x="8603278" y="2998810"/>
                <a:ext cx="17272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2F9D37-243F-4186-BE5E-1FFC60C972E0}"/>
                </a:ext>
              </a:extLst>
            </p:cNvPr>
            <p:cNvGrpSpPr/>
            <p:nvPr/>
          </p:nvGrpSpPr>
          <p:grpSpPr>
            <a:xfrm>
              <a:off x="10184546" y="2049391"/>
              <a:ext cx="1730158" cy="1741356"/>
              <a:chOff x="1019118" y="933750"/>
              <a:chExt cx="1730158" cy="1741356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34B97C0B-33D3-4251-8495-B3114EBF8DF1}"/>
                  </a:ext>
                </a:extLst>
              </p:cNvPr>
              <p:cNvSpPr/>
              <p:nvPr/>
            </p:nvSpPr>
            <p:spPr>
              <a:xfrm flipH="1">
                <a:off x="1019118" y="933750"/>
                <a:ext cx="865684" cy="873140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A17D264-5A3C-4261-ABDD-9EBC7870A579}"/>
                  </a:ext>
                </a:extLst>
              </p:cNvPr>
              <p:cNvGrpSpPr/>
              <p:nvPr/>
            </p:nvGrpSpPr>
            <p:grpSpPr>
              <a:xfrm>
                <a:off x="1022076" y="936771"/>
                <a:ext cx="1727200" cy="1738335"/>
                <a:chOff x="3340025" y="2119969"/>
                <a:chExt cx="1727200" cy="1738335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F3BE06F-5B60-45D8-9857-FB8981E4E39A}"/>
                    </a:ext>
                  </a:extLst>
                </p:cNvPr>
                <p:cNvCxnSpPr/>
                <p:nvPr/>
              </p:nvCxnSpPr>
              <p:spPr>
                <a:xfrm>
                  <a:off x="4203625" y="2119969"/>
                  <a:ext cx="0" cy="173833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BC0FE61-AAED-4458-A1F9-C308D828541E}"/>
                    </a:ext>
                  </a:extLst>
                </p:cNvPr>
                <p:cNvCxnSpPr/>
                <p:nvPr/>
              </p:nvCxnSpPr>
              <p:spPr>
                <a:xfrm>
                  <a:off x="3340025" y="2989270"/>
                  <a:ext cx="17272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Diamond 30">
            <a:extLst>
              <a:ext uri="{FF2B5EF4-FFF2-40B4-BE49-F238E27FC236}">
                <a16:creationId xmlns:a16="http://schemas.microsoft.com/office/drawing/2014/main" id="{C981D456-DC8C-4D40-9D36-6F69660D0F57}"/>
              </a:ext>
            </a:extLst>
          </p:cNvPr>
          <p:cNvSpPr/>
          <p:nvPr/>
        </p:nvSpPr>
        <p:spPr>
          <a:xfrm>
            <a:off x="2576241" y="2001275"/>
            <a:ext cx="1726975" cy="172697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2">
            <a:extLst>
              <a:ext uri="{FF2B5EF4-FFF2-40B4-BE49-F238E27FC236}">
                <a16:creationId xmlns:a16="http://schemas.microsoft.com/office/drawing/2014/main" id="{7889E0B2-5F3D-432D-8DC1-7AAF9F118B28}"/>
              </a:ext>
            </a:extLst>
          </p:cNvPr>
          <p:cNvGrpSpPr>
            <a:grpSpLocks/>
          </p:cNvGrpSpPr>
          <p:nvPr/>
        </p:nvGrpSpPr>
        <p:grpSpPr bwMode="auto">
          <a:xfrm>
            <a:off x="5701614" y="4034818"/>
            <a:ext cx="787184" cy="1200126"/>
            <a:chOff x="2393" y="3214"/>
            <a:chExt cx="439" cy="620"/>
          </a:xfrm>
        </p:grpSpPr>
        <p:grpSp>
          <p:nvGrpSpPr>
            <p:cNvPr id="35" name="Group 43">
              <a:extLst>
                <a:ext uri="{FF2B5EF4-FFF2-40B4-BE49-F238E27FC236}">
                  <a16:creationId xmlns:a16="http://schemas.microsoft.com/office/drawing/2014/main" id="{CF617B5F-5CDB-4473-8148-61D4DA2D5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37" name="Text Box 44">
                <a:extLst>
                  <a:ext uri="{FF2B5EF4-FFF2-40B4-BE49-F238E27FC236}">
                    <a16:creationId xmlns:a16="http://schemas.microsoft.com/office/drawing/2014/main" id="{CB422B9E-3EA6-41BB-B683-396DCF874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8" name="Line 45">
                <a:extLst>
                  <a:ext uri="{FF2B5EF4-FFF2-40B4-BE49-F238E27FC236}">
                    <a16:creationId xmlns:a16="http://schemas.microsoft.com/office/drawing/2014/main" id="{EEC35911-8248-4898-9ED9-C7001BB5D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7CB1CFB5-ACA7-4F35-8E7B-FCFFA06E6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F870D1A-BFA4-415A-96FE-84E1E693327A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4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284712"/>
            <a:ext cx="9618997" cy="1866657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 với phân số nào?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0641" y="4012308"/>
            <a:ext cx="1569130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248" y="100649"/>
            <a:ext cx="3163916" cy="646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</a:t>
            </a:r>
            <a:r>
              <a:rPr lang="en-US" sz="3600" b="1" dirty="0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TEAM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FA173B58-CDEF-4931-A8E9-61303FCF843C}"/>
              </a:ext>
            </a:extLst>
          </p:cNvPr>
          <p:cNvGrpSpPr>
            <a:grpSpLocks/>
          </p:cNvGrpSpPr>
          <p:nvPr/>
        </p:nvGrpSpPr>
        <p:grpSpPr bwMode="auto">
          <a:xfrm>
            <a:off x="2369782" y="1617977"/>
            <a:ext cx="787184" cy="1200126"/>
            <a:chOff x="2393" y="3214"/>
            <a:chExt cx="439" cy="620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72B49782-F175-4B04-A9D6-91B69DBC9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2D3FA280-4E2E-4275-9E11-5E90E4A68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3" name="Line 45">
                <a:extLst>
                  <a:ext uri="{FF2B5EF4-FFF2-40B4-BE49-F238E27FC236}">
                    <a16:creationId xmlns:a16="http://schemas.microsoft.com/office/drawing/2014/main" id="{31AD74F2-E1ED-49DE-A43D-9C400D665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D88687B8-0C79-4642-BD2C-F12E9154A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9A95B2-C244-44CB-B884-7F0F30125C4E}"/>
              </a:ext>
            </a:extLst>
          </p:cNvPr>
          <p:cNvGrpSpPr/>
          <p:nvPr/>
        </p:nvGrpSpPr>
        <p:grpSpPr>
          <a:xfrm>
            <a:off x="5797689" y="4096272"/>
            <a:ext cx="595035" cy="1077218"/>
            <a:chOff x="3076678" y="2045003"/>
            <a:chExt cx="595113" cy="1077358"/>
          </a:xfrm>
        </p:grpSpPr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id="{84249885-F327-4AB6-B207-4741A502C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678" y="2045003"/>
              <a:ext cx="595113" cy="107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" name="Line 46">
              <a:extLst>
                <a:ext uri="{FF2B5EF4-FFF2-40B4-BE49-F238E27FC236}">
                  <a16:creationId xmlns:a16="http://schemas.microsoft.com/office/drawing/2014/main" id="{E9216924-B92D-4547-B764-E3F387608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545066"/>
              <a:ext cx="381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25984C7-96F8-43DF-B8D7-C11E568EF35F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284712"/>
            <a:ext cx="9618997" cy="1866657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 với phân số nào?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1956" y="4012308"/>
            <a:ext cx="1946502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248" y="56525"/>
            <a:ext cx="3163916" cy="646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</a:t>
            </a:r>
            <a:r>
              <a:rPr lang="en-US" sz="3600" b="1" dirty="0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D84AD8-37A6-4880-8BF5-2C1B9E60A7C9}"/>
              </a:ext>
            </a:extLst>
          </p:cNvPr>
          <p:cNvGrpSpPr/>
          <p:nvPr/>
        </p:nvGrpSpPr>
        <p:grpSpPr>
          <a:xfrm>
            <a:off x="5772039" y="4070805"/>
            <a:ext cx="646331" cy="1200329"/>
            <a:chOff x="3051026" y="2045003"/>
            <a:chExt cx="646415" cy="1200485"/>
          </a:xfrm>
        </p:grpSpPr>
        <p:sp>
          <p:nvSpPr>
            <p:cNvPr id="8" name="Text Box 45">
              <a:extLst>
                <a:ext uri="{FF2B5EF4-FFF2-40B4-BE49-F238E27FC236}">
                  <a16:creationId xmlns:a16="http://schemas.microsoft.com/office/drawing/2014/main" id="{7A2F4EF4-E009-480E-8DED-7B524B15B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1026" y="2045003"/>
              <a:ext cx="646415" cy="120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" name="Line 46">
              <a:extLst>
                <a:ext uri="{FF2B5EF4-FFF2-40B4-BE49-F238E27FC236}">
                  <a16:creationId xmlns:a16="http://schemas.microsoft.com/office/drawing/2014/main" id="{B50AE6D8-2544-40D7-B972-A6EE38487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765" y="2646677"/>
              <a:ext cx="381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42">
            <a:extLst>
              <a:ext uri="{FF2B5EF4-FFF2-40B4-BE49-F238E27FC236}">
                <a16:creationId xmlns:a16="http://schemas.microsoft.com/office/drawing/2014/main" id="{25B40B55-1236-49A9-947B-67D1EFBA86F6}"/>
              </a:ext>
            </a:extLst>
          </p:cNvPr>
          <p:cNvGrpSpPr>
            <a:grpSpLocks/>
          </p:cNvGrpSpPr>
          <p:nvPr/>
        </p:nvGrpSpPr>
        <p:grpSpPr bwMode="auto">
          <a:xfrm>
            <a:off x="2612714" y="1617977"/>
            <a:ext cx="787184" cy="1200126"/>
            <a:chOff x="2393" y="3214"/>
            <a:chExt cx="439" cy="620"/>
          </a:xfrm>
        </p:grpSpPr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8C076452-9A69-46EC-B613-4C675238E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15" name="Text Box 44">
                <a:extLst>
                  <a:ext uri="{FF2B5EF4-FFF2-40B4-BE49-F238E27FC236}">
                    <a16:creationId xmlns:a16="http://schemas.microsoft.com/office/drawing/2014/main" id="{11F7AF2C-7705-4B43-ACC9-E06D9AA4B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5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6" name="Line 45">
                <a:extLst>
                  <a:ext uri="{FF2B5EF4-FFF2-40B4-BE49-F238E27FC236}">
                    <a16:creationId xmlns:a16="http://schemas.microsoft.com/office/drawing/2014/main" id="{4C70F099-45D1-42CA-A7DD-AD9336501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14" name="Text Box 46">
              <a:extLst>
                <a:ext uri="{FF2B5EF4-FFF2-40B4-BE49-F238E27FC236}">
                  <a16:creationId xmlns:a16="http://schemas.microsoft.com/office/drawing/2014/main" id="{792B9B4A-6BF4-40C9-8261-E5B2E1B4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9D591B1-37F7-4DE7-A373-3DD89159C7B1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284712"/>
            <a:ext cx="9618997" cy="1387433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 hỗn số sau: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781" y="3647199"/>
            <a:ext cx="7450849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Mười hai và bảy phần tám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248" y="241309"/>
            <a:ext cx="3163916" cy="646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</a:t>
            </a:r>
            <a:r>
              <a:rPr lang="en-US" sz="3600" b="1" dirty="0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TEAM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920147B1-5651-45AB-9A61-02605A6AA3C5}"/>
              </a:ext>
            </a:extLst>
          </p:cNvPr>
          <p:cNvGrpSpPr>
            <a:grpSpLocks/>
          </p:cNvGrpSpPr>
          <p:nvPr/>
        </p:nvGrpSpPr>
        <p:grpSpPr bwMode="auto">
          <a:xfrm>
            <a:off x="8038413" y="1377360"/>
            <a:ext cx="1498349" cy="1200126"/>
            <a:chOff x="2393" y="3214"/>
            <a:chExt cx="439" cy="620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78805535-CE72-4195-B5E2-045EE6594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11" name="Text Box 44">
                <a:extLst>
                  <a:ext uri="{FF2B5EF4-FFF2-40B4-BE49-F238E27FC236}">
                    <a16:creationId xmlns:a16="http://schemas.microsoft.com/office/drawing/2014/main" id="{038488F9-5ADA-4563-BD15-CE673BE9A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0" y="1328"/>
                <a:ext cx="12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3" name="Line 45">
                <a:extLst>
                  <a:ext uri="{FF2B5EF4-FFF2-40B4-BE49-F238E27FC236}">
                    <a16:creationId xmlns:a16="http://schemas.microsoft.com/office/drawing/2014/main" id="{185C81FE-116C-444F-8000-0DDEE9C83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A8077CE5-A6F0-479A-865E-E1418E334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0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D5DECBC-4361-404A-ABBB-BE2DF8F6C3B1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08" y="1037633"/>
            <a:ext cx="9618997" cy="1005946"/>
          </a:xfrm>
          <a:prstGeom prst="rect">
            <a:avLst/>
          </a:prstGeom>
          <a:solidFill>
            <a:srgbClr val="FFD16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 hỗn số phù hợp với hình sau:</a:t>
            </a:r>
            <a:endParaRPr lang="vi-VN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1149" y="4621829"/>
            <a:ext cx="2148114" cy="1245146"/>
          </a:xfrm>
          <a:prstGeom prst="rect">
            <a:avLst/>
          </a:prstGeom>
          <a:solidFill>
            <a:srgbClr val="E6831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5" y="4847933"/>
            <a:ext cx="1285708" cy="128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248" y="241309"/>
            <a:ext cx="3163916" cy="646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TIGER </a:t>
            </a:r>
            <a:r>
              <a:rPr lang="en-US" sz="3600" b="1" dirty="0">
                <a:solidFill>
                  <a:srgbClr val="E4811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TEAM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A4F6C24-7516-42E2-8D21-D1B37F5D4509}"/>
              </a:ext>
            </a:extLst>
          </p:cNvPr>
          <p:cNvSpPr/>
          <p:nvPr/>
        </p:nvSpPr>
        <p:spPr>
          <a:xfrm>
            <a:off x="3930011" y="2457117"/>
            <a:ext cx="2001497" cy="172542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E00F8E7-3DD3-4BC0-B139-97AA0B49A0A8}"/>
              </a:ext>
            </a:extLst>
          </p:cNvPr>
          <p:cNvSpPr/>
          <p:nvPr/>
        </p:nvSpPr>
        <p:spPr>
          <a:xfrm>
            <a:off x="6095206" y="2457117"/>
            <a:ext cx="2001497" cy="172542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BA586B-8607-4E04-8C7E-975BDA2A1C7D}"/>
              </a:ext>
            </a:extLst>
          </p:cNvPr>
          <p:cNvGrpSpPr/>
          <p:nvPr/>
        </p:nvGrpSpPr>
        <p:grpSpPr>
          <a:xfrm>
            <a:off x="8260400" y="2457117"/>
            <a:ext cx="2004687" cy="1739778"/>
            <a:chOff x="7171391" y="2704677"/>
            <a:chExt cx="2004687" cy="17397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593428-646C-4A96-A2C7-94879022F115}"/>
                </a:ext>
              </a:extLst>
            </p:cNvPr>
            <p:cNvGrpSpPr/>
            <p:nvPr/>
          </p:nvGrpSpPr>
          <p:grpSpPr>
            <a:xfrm>
              <a:off x="7174581" y="2704677"/>
              <a:ext cx="2001497" cy="1739778"/>
              <a:chOff x="1960642" y="2566173"/>
              <a:chExt cx="2001758" cy="1740005"/>
            </a:xfrm>
            <a:solidFill>
              <a:schemeClr val="bg2">
                <a:lumMod val="75000"/>
              </a:schemeClr>
            </a:solidFill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008F0836-5787-42B9-821B-1888BAA9AF7D}"/>
                  </a:ext>
                </a:extLst>
              </p:cNvPr>
              <p:cNvSpPr/>
              <p:nvPr/>
            </p:nvSpPr>
            <p:spPr>
              <a:xfrm>
                <a:off x="1960642" y="2566173"/>
                <a:ext cx="2001758" cy="1725653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56DCB98-47C8-490B-B5F8-1C2287C89893}"/>
                  </a:ext>
                </a:extLst>
              </p:cNvPr>
              <p:cNvCxnSpPr>
                <a:cxnSpLocks/>
                <a:stCxn id="8" idx="4"/>
                <a:endCxn id="8" idx="1"/>
              </p:cNvCxnSpPr>
              <p:nvPr/>
            </p:nvCxnSpPr>
            <p:spPr>
              <a:xfrm>
                <a:off x="2392055" y="2566173"/>
                <a:ext cx="1138932" cy="172565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E54A2D7-86A4-4991-854C-7627B984A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0090" y="2580525"/>
                <a:ext cx="1138932" cy="1725653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E37DA5-2D34-4F65-A5C1-19CCA7B11F18}"/>
                  </a:ext>
                </a:extLst>
              </p:cNvPr>
              <p:cNvCxnSpPr>
                <a:cxnSpLocks/>
                <a:stCxn id="8" idx="3"/>
                <a:endCxn id="8" idx="0"/>
              </p:cNvCxnSpPr>
              <p:nvPr/>
            </p:nvCxnSpPr>
            <p:spPr>
              <a:xfrm>
                <a:off x="1960642" y="3429000"/>
                <a:ext cx="2001758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1902E3-3C6E-4B94-9637-81C4A68C2949}"/>
                </a:ext>
              </a:extLst>
            </p:cNvPr>
            <p:cNvGrpSpPr/>
            <p:nvPr/>
          </p:nvGrpSpPr>
          <p:grpSpPr>
            <a:xfrm>
              <a:off x="7171391" y="2705767"/>
              <a:ext cx="1919245" cy="1726127"/>
              <a:chOff x="7171391" y="2705767"/>
              <a:chExt cx="1919245" cy="1726127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360E5A76-748C-43D6-AAD0-8FB1A9A580EC}"/>
                  </a:ext>
                </a:extLst>
              </p:cNvPr>
              <p:cNvSpPr/>
              <p:nvPr/>
            </p:nvSpPr>
            <p:spPr>
              <a:xfrm>
                <a:off x="7171391" y="2715027"/>
                <a:ext cx="990472" cy="848100"/>
              </a:xfrm>
              <a:prstGeom prst="triangle">
                <a:avLst>
                  <a:gd name="adj" fmla="val 44382"/>
                </a:avLst>
              </a:prstGeom>
              <a:solidFill>
                <a:srgbClr val="B185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3AC58302-C3F1-4F31-B57D-E77DEDFA3AEF}"/>
                  </a:ext>
                </a:extLst>
              </p:cNvPr>
              <p:cNvSpPr/>
              <p:nvPr/>
            </p:nvSpPr>
            <p:spPr>
              <a:xfrm flipV="1">
                <a:off x="7628867" y="2705767"/>
                <a:ext cx="1093892" cy="848100"/>
              </a:xfrm>
              <a:custGeom>
                <a:avLst/>
                <a:gdLst>
                  <a:gd name="connsiteX0" fmla="*/ 0 w 1101178"/>
                  <a:gd name="connsiteY0" fmla="*/ 848210 h 848210"/>
                  <a:gd name="connsiteX1" fmla="*/ 549047 w 1101178"/>
                  <a:gd name="connsiteY1" fmla="*/ 0 h 848210"/>
                  <a:gd name="connsiteX2" fmla="*/ 1101178 w 1101178"/>
                  <a:gd name="connsiteY2" fmla="*/ 848210 h 848210"/>
                  <a:gd name="connsiteX3" fmla="*/ 0 w 1101178"/>
                  <a:gd name="connsiteY3" fmla="*/ 848210 h 848210"/>
                  <a:gd name="connsiteX0" fmla="*/ 0 w 1094034"/>
                  <a:gd name="connsiteY0" fmla="*/ 843448 h 848210"/>
                  <a:gd name="connsiteX1" fmla="*/ 541903 w 1094034"/>
                  <a:gd name="connsiteY1" fmla="*/ 0 h 848210"/>
                  <a:gd name="connsiteX2" fmla="*/ 1094034 w 1094034"/>
                  <a:gd name="connsiteY2" fmla="*/ 848210 h 848210"/>
                  <a:gd name="connsiteX3" fmla="*/ 0 w 1094034"/>
                  <a:gd name="connsiteY3" fmla="*/ 843448 h 84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034" h="848210">
                    <a:moveTo>
                      <a:pt x="0" y="843448"/>
                    </a:moveTo>
                    <a:lnTo>
                      <a:pt x="541903" y="0"/>
                    </a:lnTo>
                    <a:lnTo>
                      <a:pt x="1094034" y="848210"/>
                    </a:lnTo>
                    <a:lnTo>
                      <a:pt x="0" y="843448"/>
                    </a:lnTo>
                    <a:close/>
                  </a:path>
                </a:pathLst>
              </a:custGeom>
              <a:solidFill>
                <a:srgbClr val="B185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D22DA964-1A0C-4A46-8465-9F3C67C80622}"/>
                  </a:ext>
                </a:extLst>
              </p:cNvPr>
              <p:cNvSpPr/>
              <p:nvPr/>
            </p:nvSpPr>
            <p:spPr>
              <a:xfrm rot="18217193">
                <a:off x="8139565" y="3308098"/>
                <a:ext cx="958262" cy="943881"/>
              </a:xfrm>
              <a:custGeom>
                <a:avLst/>
                <a:gdLst>
                  <a:gd name="connsiteX0" fmla="*/ 0 w 990601"/>
                  <a:gd name="connsiteY0" fmla="*/ 848210 h 848210"/>
                  <a:gd name="connsiteX1" fmla="*/ 439649 w 990601"/>
                  <a:gd name="connsiteY1" fmla="*/ 0 h 848210"/>
                  <a:gd name="connsiteX2" fmla="*/ 990601 w 990601"/>
                  <a:gd name="connsiteY2" fmla="*/ 848210 h 848210"/>
                  <a:gd name="connsiteX3" fmla="*/ 0 w 990601"/>
                  <a:gd name="connsiteY3" fmla="*/ 848210 h 848210"/>
                  <a:gd name="connsiteX0" fmla="*/ 0 w 982047"/>
                  <a:gd name="connsiteY0" fmla="*/ 848210 h 848210"/>
                  <a:gd name="connsiteX1" fmla="*/ 439649 w 982047"/>
                  <a:gd name="connsiteY1" fmla="*/ 0 h 848210"/>
                  <a:gd name="connsiteX2" fmla="*/ 982047 w 982047"/>
                  <a:gd name="connsiteY2" fmla="*/ 822441 h 848210"/>
                  <a:gd name="connsiteX3" fmla="*/ 0 w 982047"/>
                  <a:gd name="connsiteY3" fmla="*/ 848210 h 848210"/>
                  <a:gd name="connsiteX0" fmla="*/ 0 w 958387"/>
                  <a:gd name="connsiteY0" fmla="*/ 944004 h 944004"/>
                  <a:gd name="connsiteX1" fmla="*/ 415989 w 958387"/>
                  <a:gd name="connsiteY1" fmla="*/ 0 h 944004"/>
                  <a:gd name="connsiteX2" fmla="*/ 958387 w 958387"/>
                  <a:gd name="connsiteY2" fmla="*/ 822441 h 944004"/>
                  <a:gd name="connsiteX3" fmla="*/ 0 w 958387"/>
                  <a:gd name="connsiteY3" fmla="*/ 944004 h 94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387" h="944004">
                    <a:moveTo>
                      <a:pt x="0" y="944004"/>
                    </a:moveTo>
                    <a:lnTo>
                      <a:pt x="415989" y="0"/>
                    </a:lnTo>
                    <a:lnTo>
                      <a:pt x="958387" y="822441"/>
                    </a:lnTo>
                    <a:lnTo>
                      <a:pt x="0" y="944004"/>
                    </a:lnTo>
                    <a:close/>
                  </a:path>
                </a:pathLst>
              </a:custGeom>
              <a:solidFill>
                <a:srgbClr val="B185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F27D62D-5CE1-4486-A83B-A18E92B19A02}"/>
                  </a:ext>
                </a:extLst>
              </p:cNvPr>
              <p:cNvSpPr/>
              <p:nvPr/>
            </p:nvSpPr>
            <p:spPr>
              <a:xfrm rot="14729193">
                <a:off x="8086436" y="2861602"/>
                <a:ext cx="957105" cy="906804"/>
              </a:xfrm>
              <a:custGeom>
                <a:avLst/>
                <a:gdLst>
                  <a:gd name="connsiteX0" fmla="*/ 0 w 970577"/>
                  <a:gd name="connsiteY0" fmla="*/ 906922 h 906922"/>
                  <a:gd name="connsiteX1" fmla="*/ 416271 w 970577"/>
                  <a:gd name="connsiteY1" fmla="*/ 0 h 906922"/>
                  <a:gd name="connsiteX2" fmla="*/ 970577 w 970577"/>
                  <a:gd name="connsiteY2" fmla="*/ 906922 h 906922"/>
                  <a:gd name="connsiteX3" fmla="*/ 0 w 970577"/>
                  <a:gd name="connsiteY3" fmla="*/ 906922 h 906922"/>
                  <a:gd name="connsiteX0" fmla="*/ 0 w 965100"/>
                  <a:gd name="connsiteY0" fmla="*/ 906922 h 906922"/>
                  <a:gd name="connsiteX1" fmla="*/ 416271 w 965100"/>
                  <a:gd name="connsiteY1" fmla="*/ 0 h 906922"/>
                  <a:gd name="connsiteX2" fmla="*/ 965100 w 965100"/>
                  <a:gd name="connsiteY2" fmla="*/ 873019 h 906922"/>
                  <a:gd name="connsiteX3" fmla="*/ 0 w 965100"/>
                  <a:gd name="connsiteY3" fmla="*/ 906922 h 906922"/>
                  <a:gd name="connsiteX0" fmla="*/ 0 w 962742"/>
                  <a:gd name="connsiteY0" fmla="*/ 906922 h 906922"/>
                  <a:gd name="connsiteX1" fmla="*/ 416271 w 962742"/>
                  <a:gd name="connsiteY1" fmla="*/ 0 h 906922"/>
                  <a:gd name="connsiteX2" fmla="*/ 962742 w 962742"/>
                  <a:gd name="connsiteY2" fmla="*/ 866710 h 906922"/>
                  <a:gd name="connsiteX3" fmla="*/ 0 w 962742"/>
                  <a:gd name="connsiteY3" fmla="*/ 906922 h 906922"/>
                  <a:gd name="connsiteX0" fmla="*/ 0 w 957230"/>
                  <a:gd name="connsiteY0" fmla="*/ 906922 h 906922"/>
                  <a:gd name="connsiteX1" fmla="*/ 416271 w 957230"/>
                  <a:gd name="connsiteY1" fmla="*/ 0 h 906922"/>
                  <a:gd name="connsiteX2" fmla="*/ 957230 w 957230"/>
                  <a:gd name="connsiteY2" fmla="*/ 861579 h 906922"/>
                  <a:gd name="connsiteX3" fmla="*/ 0 w 957230"/>
                  <a:gd name="connsiteY3" fmla="*/ 906922 h 90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7230" h="906922">
                    <a:moveTo>
                      <a:pt x="0" y="906922"/>
                    </a:moveTo>
                    <a:lnTo>
                      <a:pt x="416271" y="0"/>
                    </a:lnTo>
                    <a:lnTo>
                      <a:pt x="957230" y="861579"/>
                    </a:lnTo>
                    <a:lnTo>
                      <a:pt x="0" y="906922"/>
                    </a:lnTo>
                    <a:close/>
                  </a:path>
                </a:pathLst>
              </a:custGeom>
              <a:solidFill>
                <a:srgbClr val="B185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40CF59A7-A03E-45D1-93C4-920D548A8A3E}"/>
                  </a:ext>
                </a:extLst>
              </p:cNvPr>
              <p:cNvSpPr/>
              <p:nvPr/>
            </p:nvSpPr>
            <p:spPr>
              <a:xfrm>
                <a:off x="7599687" y="3559985"/>
                <a:ext cx="1145233" cy="871909"/>
              </a:xfrm>
              <a:custGeom>
                <a:avLst/>
                <a:gdLst>
                  <a:gd name="connsiteX0" fmla="*/ 0 w 990601"/>
                  <a:gd name="connsiteY0" fmla="*/ 848210 h 848210"/>
                  <a:gd name="connsiteX1" fmla="*/ 439649 w 990601"/>
                  <a:gd name="connsiteY1" fmla="*/ 0 h 848210"/>
                  <a:gd name="connsiteX2" fmla="*/ 990601 w 990601"/>
                  <a:gd name="connsiteY2" fmla="*/ 848210 h 848210"/>
                  <a:gd name="connsiteX3" fmla="*/ 0 w 990601"/>
                  <a:gd name="connsiteY3" fmla="*/ 848210 h 848210"/>
                  <a:gd name="connsiteX0" fmla="*/ 0 w 990601"/>
                  <a:gd name="connsiteY0" fmla="*/ 864879 h 864879"/>
                  <a:gd name="connsiteX1" fmla="*/ 549187 w 990601"/>
                  <a:gd name="connsiteY1" fmla="*/ 0 h 864879"/>
                  <a:gd name="connsiteX2" fmla="*/ 990601 w 990601"/>
                  <a:gd name="connsiteY2" fmla="*/ 864879 h 864879"/>
                  <a:gd name="connsiteX3" fmla="*/ 0 w 990601"/>
                  <a:gd name="connsiteY3" fmla="*/ 864879 h 864879"/>
                  <a:gd name="connsiteX0" fmla="*/ 0 w 1126332"/>
                  <a:gd name="connsiteY0" fmla="*/ 864879 h 872023"/>
                  <a:gd name="connsiteX1" fmla="*/ 549187 w 1126332"/>
                  <a:gd name="connsiteY1" fmla="*/ 0 h 872023"/>
                  <a:gd name="connsiteX2" fmla="*/ 1126332 w 1126332"/>
                  <a:gd name="connsiteY2" fmla="*/ 872023 h 872023"/>
                  <a:gd name="connsiteX3" fmla="*/ 0 w 1126332"/>
                  <a:gd name="connsiteY3" fmla="*/ 864879 h 872023"/>
                  <a:gd name="connsiteX0" fmla="*/ 0 w 1145382"/>
                  <a:gd name="connsiteY0" fmla="*/ 872023 h 872023"/>
                  <a:gd name="connsiteX1" fmla="*/ 568237 w 1145382"/>
                  <a:gd name="connsiteY1" fmla="*/ 0 h 872023"/>
                  <a:gd name="connsiteX2" fmla="*/ 1145382 w 1145382"/>
                  <a:gd name="connsiteY2" fmla="*/ 872023 h 872023"/>
                  <a:gd name="connsiteX3" fmla="*/ 0 w 1145382"/>
                  <a:gd name="connsiteY3" fmla="*/ 872023 h 87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5382" h="872023">
                    <a:moveTo>
                      <a:pt x="0" y="872023"/>
                    </a:moveTo>
                    <a:lnTo>
                      <a:pt x="568237" y="0"/>
                    </a:lnTo>
                    <a:lnTo>
                      <a:pt x="1145382" y="872023"/>
                    </a:lnTo>
                    <a:lnTo>
                      <a:pt x="0" y="872023"/>
                    </a:lnTo>
                    <a:close/>
                  </a:path>
                </a:pathLst>
              </a:custGeom>
              <a:solidFill>
                <a:srgbClr val="B185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Hexagon 20">
            <a:extLst>
              <a:ext uri="{FF2B5EF4-FFF2-40B4-BE49-F238E27FC236}">
                <a16:creationId xmlns:a16="http://schemas.microsoft.com/office/drawing/2014/main" id="{C60E72E7-20BE-45B5-A07F-B480ED52620D}"/>
              </a:ext>
            </a:extLst>
          </p:cNvPr>
          <p:cNvSpPr/>
          <p:nvPr/>
        </p:nvSpPr>
        <p:spPr>
          <a:xfrm>
            <a:off x="1764816" y="2457117"/>
            <a:ext cx="2001497" cy="172542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2">
            <a:extLst>
              <a:ext uri="{FF2B5EF4-FFF2-40B4-BE49-F238E27FC236}">
                <a16:creationId xmlns:a16="http://schemas.microsoft.com/office/drawing/2014/main" id="{97788EAC-330B-4438-A339-3BD5F170F23B}"/>
              </a:ext>
            </a:extLst>
          </p:cNvPr>
          <p:cNvGrpSpPr>
            <a:grpSpLocks/>
          </p:cNvGrpSpPr>
          <p:nvPr/>
        </p:nvGrpSpPr>
        <p:grpSpPr bwMode="auto">
          <a:xfrm>
            <a:off x="5701614" y="4621829"/>
            <a:ext cx="787184" cy="1200126"/>
            <a:chOff x="2393" y="3214"/>
            <a:chExt cx="439" cy="620"/>
          </a:xfrm>
        </p:grpSpPr>
        <p:grpSp>
          <p:nvGrpSpPr>
            <p:cNvPr id="23" name="Group 43">
              <a:extLst>
                <a:ext uri="{FF2B5EF4-FFF2-40B4-BE49-F238E27FC236}">
                  <a16:creationId xmlns:a16="http://schemas.microsoft.com/office/drawing/2014/main" id="{77AFF875-23E1-4A84-824E-4185CD1F9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14"/>
              <a:ext cx="240" cy="620"/>
              <a:chOff x="1178" y="1328"/>
              <a:chExt cx="240" cy="620"/>
            </a:xfrm>
          </p:grpSpPr>
          <p:sp>
            <p:nvSpPr>
              <p:cNvPr id="25" name="Text Box 44">
                <a:extLst>
                  <a:ext uri="{FF2B5EF4-FFF2-40B4-BE49-F238E27FC236}">
                    <a16:creationId xmlns:a16="http://schemas.microsoft.com/office/drawing/2014/main" id="{EB6C4BEA-49CC-4E95-B6B4-88C03C476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5" y="1328"/>
                <a:ext cx="23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5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6" name="Line 45">
                <a:extLst>
                  <a:ext uri="{FF2B5EF4-FFF2-40B4-BE49-F238E27FC236}">
                    <a16:creationId xmlns:a16="http://schemas.microsoft.com/office/drawing/2014/main" id="{92E6ED43-802E-4264-A092-A2009BB25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 Box 46">
              <a:extLst>
                <a:ext uri="{FF2B5EF4-FFF2-40B4-BE49-F238E27FC236}">
                  <a16:creationId xmlns:a16="http://schemas.microsoft.com/office/drawing/2014/main" id="{7302B9D8-BA9B-421E-8228-37E351EB5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43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7" name="Arrow: Down 26">
            <a:extLst>
              <a:ext uri="{FF2B5EF4-FFF2-40B4-BE49-F238E27FC236}">
                <a16:creationId xmlns:a16="http://schemas.microsoft.com/office/drawing/2014/main" id="{9D6DDD75-7E15-4F6F-838D-AB099E5DC03D}"/>
              </a:ext>
            </a:extLst>
          </p:cNvPr>
          <p:cNvSpPr/>
          <p:nvPr/>
        </p:nvSpPr>
        <p:spPr>
          <a:xfrm flipV="1">
            <a:off x="5702511" y="5867400"/>
            <a:ext cx="785391" cy="9030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8999" y="-515578"/>
            <a:ext cx="813687" cy="2553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2245" y="958379"/>
            <a:ext cx="596529" cy="3111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62006" y="127382"/>
            <a:ext cx="52380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n w="158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158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大标宋简体" panose="0201060103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3450" y="2891851"/>
            <a:ext cx="5756624" cy="1173092"/>
            <a:chOff x="252264" y="1044005"/>
            <a:chExt cx="4320480" cy="1169986"/>
          </a:xfrm>
        </p:grpSpPr>
        <p:grpSp>
          <p:nvGrpSpPr>
            <p:cNvPr id="23" name="组合 22"/>
            <p:cNvGrpSpPr/>
            <p:nvPr/>
          </p:nvGrpSpPr>
          <p:grpSpPr>
            <a:xfrm>
              <a:off x="252264" y="1044005"/>
              <a:ext cx="4320480" cy="1144426"/>
              <a:chOff x="252264" y="1044005"/>
              <a:chExt cx="4320480" cy="1144426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52264" y="1044005"/>
                <a:ext cx="4320480" cy="1144426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09631" y="1152363"/>
                <a:ext cx="663642" cy="8465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0863" y="1284009"/>
                <a:ext cx="521176" cy="58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方正大黑简体" panose="02010601030101010101" pitchFamily="2" charset="-122"/>
                    <a:cs typeface="Times New Roman" panose="02020603050405020304" pitchFamily="18" charset="0"/>
                  </a:rPr>
                  <a:t>01</a:t>
                </a:r>
                <a:endParaRPr lang="zh-CN" altLang="en-US" sz="3200" dirty="0">
                  <a:latin typeface="Times New Roman" panose="02020603050405020304" pitchFamily="18" charset="0"/>
                  <a:ea typeface="方正大黑简体" panose="02010601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6246" y="1139625"/>
              <a:ext cx="3343135" cy="107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vi-VN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các hỗn số thành phân số.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62006" y="4357789"/>
            <a:ext cx="5506059" cy="1167378"/>
            <a:chOff x="252264" y="1044004"/>
            <a:chExt cx="4320480" cy="1164288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4"/>
              <a:ext cx="4320480" cy="828797"/>
              <a:chOff x="252264" y="1044004"/>
              <a:chExt cx="4320480" cy="828797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4"/>
                <a:ext cx="4320480" cy="82879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7948" y="1116012"/>
                <a:ext cx="504056" cy="633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4659" y="1109957"/>
                <a:ext cx="515470" cy="58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方正大黑简体" panose="02010601030101010101" pitchFamily="2" charset="-122"/>
                    <a:cs typeface="Times New Roman" panose="02020603050405020304" pitchFamily="18" charset="0"/>
                  </a:rPr>
                  <a:t>02</a:t>
                </a:r>
                <a:endParaRPr lang="zh-CN" altLang="en-US" sz="3200" dirty="0">
                  <a:latin typeface="Times New Roman" panose="02020603050405020304" pitchFamily="18" charset="0"/>
                  <a:ea typeface="方正大黑简体" panose="02010601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02289" y="1133925"/>
              <a:ext cx="3401858" cy="107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các phép tính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3204" y="1634445"/>
            <a:ext cx="5376621" cy="4898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26">
            <a:extLst>
              <a:ext uri="{FF2B5EF4-FFF2-40B4-BE49-F238E27FC236}">
                <a16:creationId xmlns:a16="http://schemas.microsoft.com/office/drawing/2014/main" id="{C645A2CB-9CF8-4ECB-B6E9-625FB69C80D6}"/>
              </a:ext>
            </a:extLst>
          </p:cNvPr>
          <p:cNvGrpSpPr/>
          <p:nvPr/>
        </p:nvGrpSpPr>
        <p:grpSpPr>
          <a:xfrm>
            <a:off x="355077" y="1554863"/>
            <a:ext cx="6828499" cy="894317"/>
            <a:chOff x="252264" y="1044005"/>
            <a:chExt cx="4320480" cy="891950"/>
          </a:xfrm>
          <a:noFill/>
        </p:grpSpPr>
        <p:sp>
          <p:nvSpPr>
            <p:cNvPr id="56" name="圆角矩形 29">
              <a:extLst>
                <a:ext uri="{FF2B5EF4-FFF2-40B4-BE49-F238E27FC236}">
                  <a16:creationId xmlns:a16="http://schemas.microsoft.com/office/drawing/2014/main" id="{A5EB1E9F-9816-4DE7-B8BC-02D8C8E0D3E0}"/>
                </a:ext>
              </a:extLst>
            </p:cNvPr>
            <p:cNvSpPr/>
            <p:nvPr/>
          </p:nvSpPr>
          <p:spPr>
            <a:xfrm>
              <a:off x="252264" y="1044005"/>
              <a:ext cx="4320480" cy="648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6A9A6B-ED06-45CC-8CED-3E764A49A92C}"/>
                </a:ext>
              </a:extLst>
            </p:cNvPr>
            <p:cNvSpPr txBox="1"/>
            <p:nvPr/>
          </p:nvSpPr>
          <p:spPr>
            <a:xfrm>
              <a:off x="862371" y="1107157"/>
              <a:ext cx="3401858" cy="8287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bước thực hiện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1343303" y="-28554"/>
            <a:ext cx="6096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 b="1">
                <a:solidFill>
                  <a:srgbClr val="D83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rPr>
              <a:t>LẬT MẢNH GHÉP</a:t>
            </a:r>
            <a:endParaRPr lang="zh-CN" altLang="en-US" sz="5400" b="1" dirty="0">
              <a:solidFill>
                <a:srgbClr val="D83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五边形 2"/>
          <p:cNvSpPr>
            <a:spLocks noChangeArrowheads="1"/>
          </p:cNvSpPr>
          <p:nvPr/>
        </p:nvSpPr>
        <p:spPr bwMode="auto">
          <a:xfrm>
            <a:off x="2873000" y="1858436"/>
            <a:ext cx="863382" cy="461846"/>
          </a:xfrm>
          <a:prstGeom prst="homePlate">
            <a:avLst>
              <a:gd name="adj" fmla="val 4673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TextBox 5"/>
          <p:cNvSpPr>
            <a:spLocks noChangeArrowheads="1"/>
          </p:cNvSpPr>
          <p:nvPr/>
        </p:nvSpPr>
        <p:spPr bwMode="auto">
          <a:xfrm>
            <a:off x="2998714" y="176163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B8B6F865-67FC-4B7B-9F0D-AE96DCB6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909" y="1785976"/>
            <a:ext cx="327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hỗn số sau:</a:t>
            </a:r>
          </a:p>
        </p:txBody>
      </p:sp>
      <p:grpSp>
        <p:nvGrpSpPr>
          <p:cNvPr id="16" name="Group 40">
            <a:extLst>
              <a:ext uri="{FF2B5EF4-FFF2-40B4-BE49-F238E27FC236}">
                <a16:creationId xmlns:a16="http://schemas.microsoft.com/office/drawing/2014/main" id="{6296FD46-E8FB-4E29-B6D5-86849F48B2A2}"/>
              </a:ext>
            </a:extLst>
          </p:cNvPr>
          <p:cNvGrpSpPr>
            <a:grpSpLocks/>
          </p:cNvGrpSpPr>
          <p:nvPr/>
        </p:nvGrpSpPr>
        <p:grpSpPr bwMode="auto">
          <a:xfrm>
            <a:off x="5373176" y="2591382"/>
            <a:ext cx="830102" cy="1199995"/>
            <a:chOff x="3024" y="2686"/>
            <a:chExt cx="464" cy="756"/>
          </a:xfrm>
        </p:grpSpPr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2620446B-60C1-4B15-9F23-00788F0F1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2686"/>
              <a:ext cx="241" cy="756"/>
              <a:chOff x="1161" y="1328"/>
              <a:chExt cx="241" cy="756"/>
            </a:xfrm>
          </p:grpSpPr>
          <p:sp>
            <p:nvSpPr>
              <p:cNvPr id="20" name="Text Box 42">
                <a:extLst>
                  <a:ext uri="{FF2B5EF4-FFF2-40B4-BE49-F238E27FC236}">
                    <a16:creationId xmlns:a16="http://schemas.microsoft.com/office/drawing/2014/main" id="{D4EE671F-9D37-49DD-9AC3-E993E948C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" y="1328"/>
                <a:ext cx="232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1311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1" name="Line 43">
                <a:extLst>
                  <a:ext uri="{FF2B5EF4-FFF2-40B4-BE49-F238E27FC236}">
                    <a16:creationId xmlns:a16="http://schemas.microsoft.com/office/drawing/2014/main" id="{8BF56487-8885-4446-8746-C6BB51677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697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44">
              <a:extLst>
                <a:ext uri="{FF2B5EF4-FFF2-40B4-BE49-F238E27FC236}">
                  <a16:creationId xmlns:a16="http://schemas.microsoft.com/office/drawing/2014/main" id="{B0B76022-22FA-42BE-8D2A-60E5B3297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26"/>
              <a:ext cx="2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1311D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853AF0-5D52-405E-9369-A54D2894657B}"/>
              </a:ext>
            </a:extLst>
          </p:cNvPr>
          <p:cNvSpPr txBox="1"/>
          <p:nvPr/>
        </p:nvSpPr>
        <p:spPr>
          <a:xfrm>
            <a:off x="3696833" y="3950451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và sáu phần bảy</a:t>
            </a:r>
          </a:p>
        </p:txBody>
      </p:sp>
      <p:sp>
        <p:nvSpPr>
          <p:cNvPr id="22" name="Action Button: Go Back or Previous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546AA0-1865-470A-88E7-3FAC1746FBC5}"/>
              </a:ext>
            </a:extLst>
          </p:cNvPr>
          <p:cNvSpPr/>
          <p:nvPr/>
        </p:nvSpPr>
        <p:spPr>
          <a:xfrm>
            <a:off x="5645345" y="6081486"/>
            <a:ext cx="495226" cy="4209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52">
            <a:extLst>
              <a:ext uri="{FF2B5EF4-FFF2-40B4-BE49-F238E27FC236}">
                <a16:creationId xmlns:a16="http://schemas.microsoft.com/office/drawing/2014/main" id="{1D18F8C6-E425-4125-8CA3-5A0BC7689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23543"/>
            <a:ext cx="783771" cy="1736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8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7" grpId="0"/>
      <p:bldP spid="1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9A956AC-D528-43CF-A0B7-3E39FC31BA0D}"/>
              </a:ext>
            </a:extLst>
          </p:cNvPr>
          <p:cNvGrpSpPr/>
          <p:nvPr/>
        </p:nvGrpSpPr>
        <p:grpSpPr>
          <a:xfrm>
            <a:off x="2486964" y="193353"/>
            <a:ext cx="2814375" cy="769441"/>
            <a:chOff x="3728797" y="270929"/>
            <a:chExt cx="2814375" cy="769441"/>
          </a:xfrm>
        </p:grpSpPr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C25DF602-E8CD-4392-8F8A-81B459743D89}"/>
                </a:ext>
              </a:extLst>
            </p:cNvPr>
            <p:cNvSpPr txBox="1"/>
            <p:nvPr/>
          </p:nvSpPr>
          <p:spPr>
            <a:xfrm>
              <a:off x="3728797" y="270929"/>
              <a:ext cx="28143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FA5F209-8742-4883-9C30-AFE54E8C5099}"/>
                </a:ext>
              </a:extLst>
            </p:cNvPr>
            <p:cNvSpPr/>
            <p:nvPr/>
          </p:nvSpPr>
          <p:spPr>
            <a:xfrm>
              <a:off x="3775074" y="276225"/>
              <a:ext cx="130175" cy="427563"/>
            </a:xfrm>
            <a:prstGeom prst="rect">
              <a:avLst/>
            </a:prstGeom>
            <a:solidFill>
              <a:srgbClr val="EB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00329822-B7BB-47A0-B818-4EDECA82019F}"/>
              </a:ext>
            </a:extLst>
          </p:cNvPr>
          <p:cNvSpPr>
            <a:spLocks/>
          </p:cNvSpPr>
          <p:nvPr/>
        </p:nvSpPr>
        <p:spPr bwMode="auto">
          <a:xfrm rot="1855731">
            <a:off x="1294211" y="2090400"/>
            <a:ext cx="802539" cy="76159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B666A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296D59A-9552-4AD0-9024-C804DCDAC7D3}"/>
              </a:ext>
            </a:extLst>
          </p:cNvPr>
          <p:cNvCxnSpPr>
            <a:cxnSpLocks/>
          </p:cNvCxnSpPr>
          <p:nvPr/>
        </p:nvCxnSpPr>
        <p:spPr>
          <a:xfrm>
            <a:off x="1445562" y="3004466"/>
            <a:ext cx="48971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8">
            <a:extLst>
              <a:ext uri="{FF2B5EF4-FFF2-40B4-BE49-F238E27FC236}">
                <a16:creationId xmlns:a16="http://schemas.microsoft.com/office/drawing/2014/main" id="{43AB943F-B8D8-452C-B647-62333B734C54}"/>
              </a:ext>
            </a:extLst>
          </p:cNvPr>
          <p:cNvSpPr txBox="1"/>
          <p:nvPr/>
        </p:nvSpPr>
        <p:spPr>
          <a:xfrm>
            <a:off x="2257138" y="1938305"/>
            <a:ext cx="421468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cách chuyển từ hỗn số sang phân số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41C24B4-EC46-4E3C-A433-FA2A8E86499E}"/>
              </a:ext>
            </a:extLst>
          </p:cNvPr>
          <p:cNvSpPr>
            <a:spLocks/>
          </p:cNvSpPr>
          <p:nvPr/>
        </p:nvSpPr>
        <p:spPr bwMode="auto">
          <a:xfrm rot="1855731">
            <a:off x="1294211" y="3450632"/>
            <a:ext cx="802539" cy="76159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AB9AE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1177529-5969-46AE-889B-888725606AB5}"/>
              </a:ext>
            </a:extLst>
          </p:cNvPr>
          <p:cNvCxnSpPr>
            <a:cxnSpLocks/>
          </p:cNvCxnSpPr>
          <p:nvPr/>
        </p:nvCxnSpPr>
        <p:spPr>
          <a:xfrm>
            <a:off x="1445562" y="4364698"/>
            <a:ext cx="50262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98">
            <a:extLst>
              <a:ext uri="{FF2B5EF4-FFF2-40B4-BE49-F238E27FC236}">
                <a16:creationId xmlns:a16="http://schemas.microsoft.com/office/drawing/2014/main" id="{3038C112-94F9-4706-ADCC-FF70AECD1E05}"/>
              </a:ext>
            </a:extLst>
          </p:cNvPr>
          <p:cNvSpPr txBox="1"/>
          <p:nvPr/>
        </p:nvSpPr>
        <p:spPr>
          <a:xfrm>
            <a:off x="2254099" y="3839691"/>
            <a:ext cx="42342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Luyện tập.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4A1B65-74C1-4AFE-9E08-EED939B97FD3}"/>
              </a:ext>
            </a:extLst>
          </p:cNvPr>
          <p:cNvSpPr txBox="1"/>
          <p:nvPr/>
        </p:nvSpPr>
        <p:spPr>
          <a:xfrm>
            <a:off x="1516330" y="2154630"/>
            <a:ext cx="3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0B23B424-DB69-4E18-A2F8-E079A63189DB}"/>
              </a:ext>
            </a:extLst>
          </p:cNvPr>
          <p:cNvSpPr txBox="1"/>
          <p:nvPr/>
        </p:nvSpPr>
        <p:spPr>
          <a:xfrm>
            <a:off x="1506709" y="3514862"/>
            <a:ext cx="3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2F5C656C-5D50-4C74-A8C9-3F1DD2850345}"/>
              </a:ext>
            </a:extLst>
          </p:cNvPr>
          <p:cNvSpPr txBox="1"/>
          <p:nvPr/>
        </p:nvSpPr>
        <p:spPr>
          <a:xfrm>
            <a:off x="1506709" y="4862642"/>
            <a:ext cx="3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52">
            <a:extLst>
              <a:ext uri="{FF2B5EF4-FFF2-40B4-BE49-F238E27FC236}">
                <a16:creationId xmlns:a16="http://schemas.microsoft.com/office/drawing/2014/main" id="{7445AF6A-C9EF-4236-9241-FA018BB1F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13" y="1397657"/>
            <a:ext cx="3093461" cy="50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1406661" y="0"/>
            <a:ext cx="6096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5400" b="1">
                <a:solidFill>
                  <a:srgbClr val="D83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rPr>
              <a:t>LẬT MẢNH GHÉP</a:t>
            </a:r>
            <a:endParaRPr lang="zh-CN" altLang="en-US" sz="5400" b="1" dirty="0">
              <a:solidFill>
                <a:srgbClr val="D83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五边形 2"/>
          <p:cNvSpPr>
            <a:spLocks noChangeArrowheads="1"/>
          </p:cNvSpPr>
          <p:nvPr/>
        </p:nvSpPr>
        <p:spPr bwMode="auto">
          <a:xfrm>
            <a:off x="3173422" y="1804384"/>
            <a:ext cx="863382" cy="461846"/>
          </a:xfrm>
          <a:prstGeom prst="homePlate">
            <a:avLst>
              <a:gd name="adj" fmla="val 4673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TextBox 5"/>
          <p:cNvSpPr>
            <a:spLocks noChangeArrowheads="1"/>
          </p:cNvSpPr>
          <p:nvPr/>
        </p:nvSpPr>
        <p:spPr bwMode="auto">
          <a:xfrm>
            <a:off x="3299136" y="173615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22EF2FAE-D463-458A-A67C-2E118D5B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187" y="1736158"/>
            <a:ext cx="3309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hỗn số sau:</a:t>
            </a: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95AC8E5E-C0A3-47A6-B9B5-F6CE1123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04" y="2688923"/>
            <a:ext cx="48461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và bảy phần mười</a:t>
            </a:r>
          </a:p>
        </p:txBody>
      </p:sp>
      <p:grpSp>
        <p:nvGrpSpPr>
          <p:cNvPr id="19" name="Group 40">
            <a:extLst>
              <a:ext uri="{FF2B5EF4-FFF2-40B4-BE49-F238E27FC236}">
                <a16:creationId xmlns:a16="http://schemas.microsoft.com/office/drawing/2014/main" id="{A7122A2D-E1F1-4BBA-812E-0F76401BA8F6}"/>
              </a:ext>
            </a:extLst>
          </p:cNvPr>
          <p:cNvGrpSpPr>
            <a:grpSpLocks/>
          </p:cNvGrpSpPr>
          <p:nvPr/>
        </p:nvGrpSpPr>
        <p:grpSpPr bwMode="auto">
          <a:xfrm>
            <a:off x="5994760" y="3641687"/>
            <a:ext cx="930286" cy="1199995"/>
            <a:chOff x="3024" y="2686"/>
            <a:chExt cx="520" cy="756"/>
          </a:xfrm>
        </p:grpSpPr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BA790EC7-E83E-42A1-8A5F-0086CF2D5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686"/>
              <a:ext cx="361" cy="756"/>
              <a:chOff x="1097" y="1328"/>
              <a:chExt cx="361" cy="756"/>
            </a:xfrm>
          </p:grpSpPr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040DF5DF-8D0E-4C7B-9D8F-46BE15ABB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" y="1328"/>
                <a:ext cx="361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3" name="Line 43">
                <a:extLst>
                  <a:ext uri="{FF2B5EF4-FFF2-40B4-BE49-F238E27FC236}">
                    <a16:creationId xmlns:a16="http://schemas.microsoft.com/office/drawing/2014/main" id="{676E07D8-6CE2-47AE-A1EF-93759F5AC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44">
              <a:extLst>
                <a:ext uri="{FF2B5EF4-FFF2-40B4-BE49-F238E27FC236}">
                  <a16:creationId xmlns:a16="http://schemas.microsoft.com/office/drawing/2014/main" id="{E344A1FC-3773-4871-9CA8-7C15A332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26"/>
              <a:ext cx="2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pic>
        <p:nvPicPr>
          <p:cNvPr id="14" name="图片 52">
            <a:extLst>
              <a:ext uri="{FF2B5EF4-FFF2-40B4-BE49-F238E27FC236}">
                <a16:creationId xmlns:a16="http://schemas.microsoft.com/office/drawing/2014/main" id="{36619DF0-A40D-4491-96AE-83A79D4F5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23543"/>
            <a:ext cx="783771" cy="1736045"/>
          </a:xfrm>
          <a:prstGeom prst="rect">
            <a:avLst/>
          </a:prstGeom>
        </p:spPr>
      </p:pic>
      <p:sp>
        <p:nvSpPr>
          <p:cNvPr id="17" name="Action Button: Go Back or Previous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4CF61AC-9890-44F5-8D72-D0596A0453A4}"/>
              </a:ext>
            </a:extLst>
          </p:cNvPr>
          <p:cNvSpPr/>
          <p:nvPr/>
        </p:nvSpPr>
        <p:spPr>
          <a:xfrm>
            <a:off x="5645345" y="6081486"/>
            <a:ext cx="495226" cy="4209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bldLvl="0" animBg="1"/>
      <p:bldP spid="3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1522775" y="-40577"/>
            <a:ext cx="6096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5400" b="1">
                <a:solidFill>
                  <a:srgbClr val="D83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rPr>
              <a:t>LẬT MẢNH GHÉP</a:t>
            </a:r>
            <a:endParaRPr lang="zh-CN" altLang="en-US" sz="5400" b="1" dirty="0">
              <a:solidFill>
                <a:srgbClr val="D83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22EF2FAE-D463-458A-A67C-2E118D5B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153" y="1736158"/>
            <a:ext cx="3660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hỗn số sau: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AA27011D-5769-4F8D-A926-81DC4B4B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04" y="2440351"/>
            <a:ext cx="50882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và bảy phần chín</a:t>
            </a:r>
          </a:p>
        </p:txBody>
      </p:sp>
      <p:sp>
        <p:nvSpPr>
          <p:cNvPr id="10" name="五边形 2">
            <a:extLst>
              <a:ext uri="{FF2B5EF4-FFF2-40B4-BE49-F238E27FC236}">
                <a16:creationId xmlns:a16="http://schemas.microsoft.com/office/drawing/2014/main" id="{FA864C57-8EBD-4F5C-9971-AF034A78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702" y="1858436"/>
            <a:ext cx="863382" cy="461846"/>
          </a:xfrm>
          <a:prstGeom prst="homePlate">
            <a:avLst>
              <a:gd name="adj" fmla="val 4673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400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901989F-DC98-4183-9B9A-41E4FF46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415" y="173305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CB5FA1E7-3B2A-4BE0-894B-69EDE62C309B}"/>
              </a:ext>
            </a:extLst>
          </p:cNvPr>
          <p:cNvGrpSpPr>
            <a:grpSpLocks/>
          </p:cNvGrpSpPr>
          <p:nvPr/>
        </p:nvGrpSpPr>
        <p:grpSpPr bwMode="auto">
          <a:xfrm>
            <a:off x="5876478" y="3714023"/>
            <a:ext cx="858726" cy="1323804"/>
            <a:chOff x="3024" y="2632"/>
            <a:chExt cx="480" cy="834"/>
          </a:xfrm>
        </p:grpSpPr>
        <p:grpSp>
          <p:nvGrpSpPr>
            <p:cNvPr id="13" name="Group 41">
              <a:extLst>
                <a:ext uri="{FF2B5EF4-FFF2-40B4-BE49-F238E27FC236}">
                  <a16:creationId xmlns:a16="http://schemas.microsoft.com/office/drawing/2014/main" id="{EF53354F-63EC-4246-8E72-E9DAC0CCD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2632"/>
              <a:ext cx="264" cy="834"/>
              <a:chOff x="1154" y="1274"/>
              <a:chExt cx="264" cy="834"/>
            </a:xfrm>
          </p:grpSpPr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44E1BA30-091C-43FF-AB02-3CE738138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4" y="1274"/>
                <a:ext cx="247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4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4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9" name="Line 43">
                <a:extLst>
                  <a:ext uri="{FF2B5EF4-FFF2-40B4-BE49-F238E27FC236}">
                    <a16:creationId xmlns:a16="http://schemas.microsoft.com/office/drawing/2014/main" id="{714E4392-96A6-402E-9D25-1A2331EAD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673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44">
              <a:extLst>
                <a:ext uri="{FF2B5EF4-FFF2-40B4-BE49-F238E27FC236}">
                  <a16:creationId xmlns:a16="http://schemas.microsoft.com/office/drawing/2014/main" id="{13297FA7-CFE9-4A2E-A6AD-3822BE069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790"/>
              <a:ext cx="24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pic>
        <p:nvPicPr>
          <p:cNvPr id="16" name="图片 52">
            <a:extLst>
              <a:ext uri="{FF2B5EF4-FFF2-40B4-BE49-F238E27FC236}">
                <a16:creationId xmlns:a16="http://schemas.microsoft.com/office/drawing/2014/main" id="{90251B19-0928-4E2B-A879-22E4955FC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23543"/>
            <a:ext cx="783771" cy="1736045"/>
          </a:xfrm>
          <a:prstGeom prst="rect">
            <a:avLst/>
          </a:prstGeom>
        </p:spPr>
      </p:pic>
      <p:sp>
        <p:nvSpPr>
          <p:cNvPr id="20" name="Action Button: Go Back or Previous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2AFFB72-75B4-4CAC-BA24-76D35DB98D4A}"/>
              </a:ext>
            </a:extLst>
          </p:cNvPr>
          <p:cNvSpPr/>
          <p:nvPr/>
        </p:nvSpPr>
        <p:spPr>
          <a:xfrm>
            <a:off x="5645345" y="6081486"/>
            <a:ext cx="495226" cy="4209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3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0" grpId="0" bldLvl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114595" y="-195662"/>
            <a:ext cx="12148508" cy="557852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09059" y="2759013"/>
            <a:ext cx="9847567" cy="224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99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Hỗn số ( tiếp theo)</a:t>
            </a:r>
          </a:p>
          <a:p>
            <a:pPr algn="ctr"/>
            <a:r>
              <a:rPr lang="zh-CN" altLang="en-US" sz="5999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 </a:t>
            </a:r>
            <a:endParaRPr lang="zh-CN" altLang="en-US" sz="5999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Lora Bold" panose="00000800000000000000" pitchFamily="2" charset="0"/>
              <a:ea typeface="方正少儿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7136E970-3DBD-4E5D-8DAF-1FE92E33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1F149AD-664B-40D5-8330-305FC6012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429"/>
            <a:ext cx="5467350" cy="35519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31DEEC9-F0EB-4820-8DFF-AF2C3C263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2246656"/>
            <a:ext cx="5441271" cy="461293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CA362D28-8ACE-4B6B-BD27-4D38DD5DB88C}"/>
              </a:ext>
            </a:extLst>
          </p:cNvPr>
          <p:cNvSpPr/>
          <p:nvPr/>
        </p:nvSpPr>
        <p:spPr>
          <a:xfrm>
            <a:off x="2755136" y="1670013"/>
            <a:ext cx="2407414" cy="182133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5400" b="1">
                <a:solidFill>
                  <a:srgbClr val="EB666A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NỘI DUNG</a:t>
            </a:r>
            <a:endParaRPr lang="zh-CN" altLang="en-US" sz="5400" b="1" dirty="0">
              <a:solidFill>
                <a:srgbClr val="EB666A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">
            <a:extLst>
              <a:ext uri="{FF2B5EF4-FFF2-40B4-BE49-F238E27FC236}">
                <a16:creationId xmlns:a16="http://schemas.microsoft.com/office/drawing/2014/main" id="{4835EB52-7373-459B-B19E-CCA4EEDD7B7C}"/>
              </a:ext>
            </a:extLst>
          </p:cNvPr>
          <p:cNvSpPr txBox="1"/>
          <p:nvPr/>
        </p:nvSpPr>
        <p:spPr>
          <a:xfrm>
            <a:off x="5464642" y="1345712"/>
            <a:ext cx="4696500" cy="1200329"/>
          </a:xfrm>
          <a:prstGeom prst="rect">
            <a:avLst/>
          </a:prstGeom>
          <a:solidFill>
            <a:srgbClr val="EB666A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sz="3600">
                <a:solidFill>
                  <a:schemeClr val="bg1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Chuyển hỗn số thành phân số</a:t>
            </a:r>
            <a:endParaRPr kumimoji="1"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4">
            <a:extLst>
              <a:ext uri="{FF2B5EF4-FFF2-40B4-BE49-F238E27FC236}">
                <a16:creationId xmlns:a16="http://schemas.microsoft.com/office/drawing/2014/main" id="{40B11224-9680-404F-B5F3-81C1E94FBCC8}"/>
              </a:ext>
            </a:extLst>
          </p:cNvPr>
          <p:cNvSpPr txBox="1"/>
          <p:nvPr/>
        </p:nvSpPr>
        <p:spPr>
          <a:xfrm>
            <a:off x="5464641" y="3168183"/>
            <a:ext cx="4696500" cy="646331"/>
          </a:xfrm>
          <a:prstGeom prst="rect">
            <a:avLst/>
          </a:prstGeom>
          <a:solidFill>
            <a:srgbClr val="7AB9AE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2. Luyện tập</a:t>
            </a:r>
            <a:endParaRPr kumimoji="1"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F4"/>
              </a:clrFrom>
              <a:clrTo>
                <a:srgbClr val="FFF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0"/>
          <a:stretch/>
        </p:blipFill>
        <p:spPr>
          <a:xfrm>
            <a:off x="1" y="1240"/>
            <a:ext cx="8215086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429"/>
            <a:ext cx="5467350" cy="35519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246657"/>
            <a:ext cx="5441271" cy="461293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3584951" y="2000506"/>
            <a:ext cx="2074264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ONE</a:t>
            </a:r>
            <a:endParaRPr lang="zh-CN" altLang="en-US" sz="4000" dirty="0">
              <a:solidFill>
                <a:schemeClr val="bg1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682072" y="1573746"/>
            <a:ext cx="48095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srgbClr val="7AB9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CHUYỂN HỖN SỐ THÀNH PHÂN SỐ</a:t>
            </a:r>
            <a:endParaRPr lang="zh-CN" altLang="en-US" sz="4800" b="1">
              <a:solidFill>
                <a:srgbClr val="7AB9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/>
            <a:endParaRPr kumimoji="1" lang="zh-CN" altLang="en-US" sz="4800" dirty="0">
              <a:solidFill>
                <a:srgbClr val="7AB9AE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:a16="http://schemas.microsoft.com/office/drawing/2014/main" id="{2FB17CDF-875C-4AFA-AEDF-5101CDAB7A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32112" y="2000506"/>
            <a:ext cx="1680925" cy="1680925"/>
          </a:xfrm>
          <a:prstGeom prst="ellipse">
            <a:avLst/>
          </a:prstGeom>
          <a:solidFill>
            <a:srgbClr val="D9EAF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599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6599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3C208E7F-88A1-4AEA-B9C0-9CE8E29ADB5C}"/>
              </a:ext>
            </a:extLst>
          </p:cNvPr>
          <p:cNvGrpSpPr/>
          <p:nvPr/>
        </p:nvGrpSpPr>
        <p:grpSpPr>
          <a:xfrm rot="5400000">
            <a:off x="4189055" y="2641304"/>
            <a:ext cx="2817128" cy="45714"/>
            <a:chOff x="4955994" y="3809489"/>
            <a:chExt cx="2817495" cy="45720"/>
          </a:xfrm>
        </p:grpSpPr>
        <p:cxnSp>
          <p:nvCxnSpPr>
            <p:cNvPr id="16" name="直接连接符 13">
              <a:extLst>
                <a:ext uri="{FF2B5EF4-FFF2-40B4-BE49-F238E27FC236}">
                  <a16:creationId xmlns:a16="http://schemas.microsoft.com/office/drawing/2014/main" id="{5C11DC75-CA76-448E-8A0D-C6BBF5CF93BC}"/>
                </a:ext>
              </a:extLst>
            </p:cNvPr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4">
              <a:extLst>
                <a:ext uri="{FF2B5EF4-FFF2-40B4-BE49-F238E27FC236}">
                  <a16:creationId xmlns:a16="http://schemas.microsoft.com/office/drawing/2014/main" id="{D7C7D4C6-54FF-4F9D-AEAD-A4ABAC205302}"/>
                </a:ext>
              </a:extLst>
            </p:cNvPr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5">
              <a:extLst>
                <a:ext uri="{FF2B5EF4-FFF2-40B4-BE49-F238E27FC236}">
                  <a16:creationId xmlns:a16="http://schemas.microsoft.com/office/drawing/2014/main" id="{78E6AD4C-6BAF-45FA-B33F-98DD1C4B1E4D}"/>
                </a:ext>
              </a:extLst>
            </p:cNvPr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2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B31540B-ABF0-4AD9-BBAE-D2E6ACB0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545" y="1927669"/>
            <a:ext cx="2133322" cy="2130148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C91705C9-3DF0-4EC9-B039-E30B7F5E1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892" y="1927669"/>
            <a:ext cx="2133322" cy="2130148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A3566133-7412-432D-803F-027CDA31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75" y="1079411"/>
            <a:ext cx="6924392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Dựa vào hình vẽ viết hỗn số thích hợp:</a:t>
            </a:r>
          </a:p>
        </p:txBody>
      </p:sp>
      <p:sp>
        <p:nvSpPr>
          <p:cNvPr id="189455" name="AutoShape 15">
            <a:extLst>
              <a:ext uri="{FF2B5EF4-FFF2-40B4-BE49-F238E27FC236}">
                <a16:creationId xmlns:a16="http://schemas.microsoft.com/office/drawing/2014/main" id="{DB473D15-A32C-4ECF-B7B3-DDD12D55B87F}"/>
              </a:ext>
            </a:extLst>
          </p:cNvPr>
          <p:cNvSpPr>
            <a:spLocks/>
          </p:cNvSpPr>
          <p:nvPr/>
        </p:nvSpPr>
        <p:spPr bwMode="auto">
          <a:xfrm rot="-5400000">
            <a:off x="5828541" y="518152"/>
            <a:ext cx="609521" cy="7542818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C41720-17D0-47E3-A86A-537348B09CF6}"/>
              </a:ext>
            </a:extLst>
          </p:cNvPr>
          <p:cNvGrpSpPr/>
          <p:nvPr/>
        </p:nvGrpSpPr>
        <p:grpSpPr>
          <a:xfrm>
            <a:off x="7748363" y="1927669"/>
            <a:ext cx="2156348" cy="2156347"/>
            <a:chOff x="7632019" y="1926187"/>
            <a:chExt cx="2156348" cy="21563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060E4A-B8C0-4052-BE68-CD196ABBD369}"/>
                </a:ext>
              </a:extLst>
            </p:cNvPr>
            <p:cNvGrpSpPr/>
            <p:nvPr/>
          </p:nvGrpSpPr>
          <p:grpSpPr>
            <a:xfrm>
              <a:off x="7648611" y="1926187"/>
              <a:ext cx="2139756" cy="2141118"/>
              <a:chOff x="7640770" y="1927670"/>
              <a:chExt cx="2139756" cy="2141118"/>
            </a:xfrm>
          </p:grpSpPr>
          <p:sp>
            <p:nvSpPr>
              <p:cNvPr id="7189" name="Rectangle 8">
                <a:extLst>
                  <a:ext uri="{FF2B5EF4-FFF2-40B4-BE49-F238E27FC236}">
                    <a16:creationId xmlns:a16="http://schemas.microsoft.com/office/drawing/2014/main" id="{1C409AFA-972D-4777-8364-353689C31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5890" y="1927670"/>
                <a:ext cx="2134636" cy="2130947"/>
              </a:xfrm>
              <a:prstGeom prst="rect">
                <a:avLst/>
              </a:prstGeom>
              <a:solidFill>
                <a:srgbClr val="F9EB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400" b="1">
                  <a:solidFill>
                    <a:srgbClr val="99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986AEA-1C8B-4978-8AA1-28AB0404E532}"/>
                  </a:ext>
                </a:extLst>
              </p:cNvPr>
              <p:cNvGrpSpPr/>
              <p:nvPr/>
            </p:nvGrpSpPr>
            <p:grpSpPr>
              <a:xfrm>
                <a:off x="7640770" y="1930251"/>
                <a:ext cx="2137344" cy="2138537"/>
                <a:chOff x="12446806" y="159012"/>
                <a:chExt cx="2137621" cy="2138813"/>
              </a:xfrm>
              <a:solidFill>
                <a:srgbClr val="C3C073"/>
              </a:solidFill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4B9A223-3692-41B7-AE18-355B5E309E94}"/>
                    </a:ext>
                  </a:extLst>
                </p:cNvPr>
                <p:cNvGrpSpPr/>
                <p:nvPr/>
              </p:nvGrpSpPr>
              <p:grpSpPr>
                <a:xfrm>
                  <a:off x="12451928" y="159012"/>
                  <a:ext cx="2132499" cy="2127498"/>
                  <a:chOff x="12451928" y="159012"/>
                  <a:chExt cx="2132499" cy="2127498"/>
                </a:xfrm>
                <a:grpFill/>
              </p:grpSpPr>
              <p:sp>
                <p:nvSpPr>
                  <p:cNvPr id="7190" name="AutoShape 9">
                    <a:extLst>
                      <a:ext uri="{FF2B5EF4-FFF2-40B4-BE49-F238E27FC236}">
                        <a16:creationId xmlns:a16="http://schemas.microsoft.com/office/drawing/2014/main" id="{40C62991-C309-4EEA-9EA5-B05A025B04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451928" y="1220897"/>
                    <a:ext cx="1067457" cy="1065613"/>
                  </a:xfrm>
                  <a:prstGeom prst="rtTriangle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 b="1">
                      <a:solidFill>
                        <a:srgbClr val="99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1" name="Rectangle 10">
                    <a:extLst>
                      <a:ext uri="{FF2B5EF4-FFF2-40B4-BE49-F238E27FC236}">
                        <a16:creationId xmlns:a16="http://schemas.microsoft.com/office/drawing/2014/main" id="{690702D1-2337-441D-AD70-288DD6A45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16969" y="159012"/>
                    <a:ext cx="1067458" cy="1065612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 b="1">
                      <a:solidFill>
                        <a:srgbClr val="99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2" name="Rectangle 11">
                    <a:extLst>
                      <a:ext uri="{FF2B5EF4-FFF2-40B4-BE49-F238E27FC236}">
                        <a16:creationId xmlns:a16="http://schemas.microsoft.com/office/drawing/2014/main" id="{944F6561-8903-40F5-89D1-08FAB644F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53844" y="161544"/>
                    <a:ext cx="1067457" cy="1065612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 b="1">
                      <a:solidFill>
                        <a:srgbClr val="99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193" name="Line 12">
                  <a:extLst>
                    <a:ext uri="{FF2B5EF4-FFF2-40B4-BE49-F238E27FC236}">
                      <a16:creationId xmlns:a16="http://schemas.microsoft.com/office/drawing/2014/main" id="{180AD39A-A679-49D6-95C9-08F9D6197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446806" y="166600"/>
                  <a:ext cx="2134914" cy="2131225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13">
                  <a:extLst>
                    <a:ext uri="{FF2B5EF4-FFF2-40B4-BE49-F238E27FC236}">
                      <a16:creationId xmlns:a16="http://schemas.microsoft.com/office/drawing/2014/main" id="{BE7B6341-DDFC-481D-977E-096A50C11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75926" y="180351"/>
                  <a:ext cx="1041513" cy="103971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40C569-345F-44F8-9983-6CD5CD2BB436}"/>
                </a:ext>
              </a:extLst>
            </p:cNvPr>
            <p:cNvGrpSpPr/>
            <p:nvPr/>
          </p:nvGrpSpPr>
          <p:grpSpPr>
            <a:xfrm>
              <a:off x="7632019" y="1933926"/>
              <a:ext cx="2154499" cy="2148608"/>
              <a:chOff x="7632019" y="1933926"/>
              <a:chExt cx="2154499" cy="2148608"/>
            </a:xfrm>
          </p:grpSpPr>
          <p:sp>
            <p:nvSpPr>
              <p:cNvPr id="7195" name="Line 14">
                <a:extLst>
                  <a:ext uri="{FF2B5EF4-FFF2-40B4-BE49-F238E27FC236}">
                    <a16:creationId xmlns:a16="http://schemas.microsoft.com/office/drawing/2014/main" id="{29B00E1C-BE51-4CD8-A5F3-77C3A365E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697493" y="1924562"/>
                <a:ext cx="0" cy="21309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">
                <a:extLst>
                  <a:ext uri="{FF2B5EF4-FFF2-40B4-BE49-F238E27FC236}">
                    <a16:creationId xmlns:a16="http://schemas.microsoft.com/office/drawing/2014/main" id="{5587A665-0729-480D-9385-3E008B9CA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293" y="1933926"/>
                <a:ext cx="2127225" cy="2123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D860FFCA-3918-482D-B7DD-54BA3AF35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6746" y="1951587"/>
                <a:ext cx="0" cy="21309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998BEB-F8F5-41EA-98F7-9DD9EA5A4274}"/>
              </a:ext>
            </a:extLst>
          </p:cNvPr>
          <p:cNvGrpSpPr/>
          <p:nvPr/>
        </p:nvGrpSpPr>
        <p:grpSpPr>
          <a:xfrm>
            <a:off x="5572146" y="4745744"/>
            <a:ext cx="732396" cy="1077078"/>
            <a:chOff x="4828677" y="4005335"/>
            <a:chExt cx="732491" cy="1077218"/>
          </a:xfrm>
        </p:grpSpPr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AE96D729-C5B7-49EC-BE4C-215C81EC6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677" y="4191534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rgbClr val="1311D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B30173-31F6-44F5-B079-649F8F45EA01}"/>
                </a:ext>
              </a:extLst>
            </p:cNvPr>
            <p:cNvGrpSpPr/>
            <p:nvPr/>
          </p:nvGrpSpPr>
          <p:grpSpPr>
            <a:xfrm>
              <a:off x="5164333" y="4005335"/>
              <a:ext cx="396835" cy="1077218"/>
              <a:chOff x="5164333" y="4005335"/>
              <a:chExt cx="396835" cy="1077218"/>
            </a:xfrm>
          </p:grpSpPr>
          <p:sp>
            <p:nvSpPr>
              <p:cNvPr id="39" name="Text Box 47">
                <a:extLst>
                  <a:ext uri="{FF2B5EF4-FFF2-40B4-BE49-F238E27FC236}">
                    <a16:creationId xmlns:a16="http://schemas.microsoft.com/office/drawing/2014/main" id="{732CCF34-4EA3-47F4-BC67-5157AFB21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5345" y="4005335"/>
                <a:ext cx="389851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solidFill>
                      <a:srgbClr val="1311D1"/>
                    </a:solidFill>
                    <a:latin typeface="Times New Roman" panose="02020603050405020304" pitchFamily="18" charset="0"/>
                  </a:rPr>
                  <a:t>5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>
                    <a:solidFill>
                      <a:srgbClr val="1311D1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1" name="Line 48">
                <a:extLst>
                  <a:ext uri="{FF2B5EF4-FFF2-40B4-BE49-F238E27FC236}">
                    <a16:creationId xmlns:a16="http://schemas.microsoft.com/office/drawing/2014/main" id="{C960F594-186D-413B-9BB6-C690CD3AC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333" y="4503302"/>
                <a:ext cx="396835" cy="0"/>
              </a:xfrm>
              <a:prstGeom prst="line">
                <a:avLst/>
              </a:prstGeom>
              <a:noFill/>
              <a:ln w="19050">
                <a:solidFill>
                  <a:srgbClr val="1311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solidFill>
                    <a:srgbClr val="1311D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0AF846-FF7A-4A3E-AB28-36EE1349F5E2}"/>
              </a:ext>
            </a:extLst>
          </p:cNvPr>
          <p:cNvGrpSpPr/>
          <p:nvPr/>
        </p:nvGrpSpPr>
        <p:grpSpPr>
          <a:xfrm>
            <a:off x="3467326" y="1846465"/>
            <a:ext cx="4989238" cy="2843963"/>
            <a:chOff x="3675815" y="1679871"/>
            <a:chExt cx="4989238" cy="2843963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BAEEAAD0-6968-428E-BF6D-C84898FE4E8C}"/>
                </a:ext>
              </a:extLst>
            </p:cNvPr>
            <p:cNvSpPr/>
            <p:nvPr/>
          </p:nvSpPr>
          <p:spPr>
            <a:xfrm>
              <a:off x="3675815" y="1679871"/>
              <a:ext cx="4989238" cy="2843963"/>
            </a:xfrm>
            <a:prstGeom prst="cloudCallout">
              <a:avLst/>
            </a:prstGeom>
            <a:solidFill>
              <a:srgbClr val="E6E6E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93DE84-E1FD-45BA-A321-A3546AF1F819}"/>
                </a:ext>
              </a:extLst>
            </p:cNvPr>
            <p:cNvSpPr txBox="1"/>
            <p:nvPr/>
          </p:nvSpPr>
          <p:spPr>
            <a:xfrm>
              <a:off x="4596353" y="2316381"/>
              <a:ext cx="3886803" cy="12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 số  </a:t>
              </a:r>
            </a:p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phân số nào?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4A8CF9-3DB2-47F8-9F22-32B75101DB2C}"/>
                </a:ext>
              </a:extLst>
            </p:cNvPr>
            <p:cNvGrpSpPr/>
            <p:nvPr/>
          </p:nvGrpSpPr>
          <p:grpSpPr>
            <a:xfrm>
              <a:off x="6103670" y="2131582"/>
              <a:ext cx="732396" cy="1077078"/>
              <a:chOff x="4828677" y="4005335"/>
              <a:chExt cx="732491" cy="1077218"/>
            </a:xfrm>
          </p:grpSpPr>
          <p:sp>
            <p:nvSpPr>
              <p:cNvPr id="47" name="Text Box 49">
                <a:extLst>
                  <a:ext uri="{FF2B5EF4-FFF2-40B4-BE49-F238E27FC236}">
                    <a16:creationId xmlns:a16="http://schemas.microsoft.com/office/drawing/2014/main" id="{E9230CC4-4878-4533-9649-E457953A4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677" y="4191534"/>
                <a:ext cx="37702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434E3ED-F28C-4691-A9B7-1421DE64702F}"/>
                  </a:ext>
                </a:extLst>
              </p:cNvPr>
              <p:cNvGrpSpPr/>
              <p:nvPr/>
            </p:nvGrpSpPr>
            <p:grpSpPr>
              <a:xfrm>
                <a:off x="5164333" y="4005335"/>
                <a:ext cx="396835" cy="1077218"/>
                <a:chOff x="5164333" y="4005335"/>
                <a:chExt cx="396835" cy="1077218"/>
              </a:xfrm>
            </p:grpSpPr>
            <p:sp>
              <p:nvSpPr>
                <p:cNvPr id="49" name="Text Box 47">
                  <a:extLst>
                    <a:ext uri="{FF2B5EF4-FFF2-40B4-BE49-F238E27FC236}">
                      <a16:creationId xmlns:a16="http://schemas.microsoft.com/office/drawing/2014/main" id="{80B61AE0-DDC5-4982-802A-D13AB65F2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345" y="4005335"/>
                  <a:ext cx="389851" cy="1077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50" name="Line 48">
                  <a:extLst>
                    <a:ext uri="{FF2B5EF4-FFF2-40B4-BE49-F238E27FC236}">
                      <a16:creationId xmlns:a16="http://schemas.microsoft.com/office/drawing/2014/main" id="{B1666307-FB85-43A8-86D7-4871934A7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64333" y="4503302"/>
                  <a:ext cx="39683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0" name="矩形 19">
            <a:extLst>
              <a:ext uri="{FF2B5EF4-FFF2-40B4-BE49-F238E27FC236}">
                <a16:creationId xmlns:a16="http://schemas.microsoft.com/office/drawing/2014/main" id="{FAABA01C-28A4-4E8A-9BB9-A684C4E1E806}"/>
              </a:ext>
            </a:extLst>
          </p:cNvPr>
          <p:cNvSpPr/>
          <p:nvPr/>
        </p:nvSpPr>
        <p:spPr>
          <a:xfrm>
            <a:off x="-604061" y="6414"/>
            <a:ext cx="1066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1. CHUYỂN HỖN SỐ THÀNH PHÂN SỐ</a:t>
            </a:r>
            <a:endParaRPr kumimoji="1" lang="zh-CN" altLang="en-US" sz="3600" dirty="0">
              <a:solidFill>
                <a:srgbClr val="00B050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6" grpId="0"/>
      <p:bldP spid="189455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4379</TotalTime>
  <Words>815</Words>
  <Application>Microsoft Macintosh PowerPoint</Application>
  <PresentationFormat>Custom</PresentationFormat>
  <Paragraphs>392</Paragraphs>
  <Slides>30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60" baseType="lpstr">
      <vt:lpstr>等线</vt:lpstr>
      <vt:lpstr>等线 Light</vt:lpstr>
      <vt:lpstr>微软雅黑</vt:lpstr>
      <vt:lpstr>宋体</vt:lpstr>
      <vt:lpstr>#9Slide04 AdrianeSwash</vt:lpstr>
      <vt:lpstr>#9Slide04 Lora Bold</vt:lpstr>
      <vt:lpstr>Arial</vt:lpstr>
      <vt:lpstr>Calibri</vt:lpstr>
      <vt:lpstr>Impact</vt:lpstr>
      <vt:lpstr>ITC Avant Garde Std Bk</vt:lpstr>
      <vt:lpstr>LiHei Pro</vt:lpstr>
      <vt:lpstr>Open Sans Extrabold</vt:lpstr>
      <vt:lpstr>Signika</vt:lpstr>
      <vt:lpstr>Tahoma</vt:lpstr>
      <vt:lpstr>Times New Roman</vt:lpstr>
      <vt:lpstr>华康海报体W12(P)</vt:lpstr>
      <vt:lpstr>方正大标宋简体</vt:lpstr>
      <vt:lpstr>方正大黑简体</vt:lpstr>
      <vt:lpstr>方正少儿简体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subject>9Slide.vn</dc:subject>
  <dc:creator>HP</dc:creator>
  <dc:description>9Slide.vn</dc:description>
  <cp:lastModifiedBy>Microsoft Office User</cp:lastModifiedBy>
  <cp:revision>2438</cp:revision>
  <dcterms:created xsi:type="dcterms:W3CDTF">2015-12-01T09:06:39Z</dcterms:created>
  <dcterms:modified xsi:type="dcterms:W3CDTF">2022-09-25T17:47:21Z</dcterms:modified>
  <cp:category>9Slide.vn</cp:category>
</cp:coreProperties>
</file>