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sldIdLst>
    <p:sldId id="262" r:id="rId2"/>
    <p:sldId id="263" r:id="rId3"/>
    <p:sldId id="264" r:id="rId4"/>
    <p:sldId id="265" r:id="rId5"/>
    <p:sldId id="260" r:id="rId6"/>
    <p:sldId id="261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  <a:srgbClr val="00FF00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>
      <p:cViewPr varScale="1">
        <p:scale>
          <a:sx n="62" d="100"/>
          <a:sy n="62" d="100"/>
        </p:scale>
        <p:origin x="24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6D5A16-FB47-4360-A631-8F3603219670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7000" t="-10000" r="-7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BDB64FE-D52A-4D19-A592-04A9FD20A36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78C5-9B4E-4654-9D36-5B9A4C351F1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9.png"/><Relationship Id="rId21" Type="http://schemas.openxmlformats.org/officeDocument/2006/relationships/image" Target="../media/image22.wmf"/><Relationship Id="rId7" Type="http://schemas.microsoft.com/office/2007/relationships/hdphoto" Target="../media/hdphoto1.wdp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1.wmf"/><Relationship Id="rId4" Type="http://schemas.openxmlformats.org/officeDocument/2006/relationships/image" Target="../media/image10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</p:cNvPr>
          <p:cNvSpPr/>
          <p:nvPr/>
        </p:nvSpPr>
        <p:spPr>
          <a:xfrm>
            <a:off x="4648200" y="2352173"/>
            <a:ext cx="1219200" cy="1295400"/>
          </a:xfrm>
          <a:prstGeom prst="ellipse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6324600" y="2352173"/>
            <a:ext cx="12192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143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20011216">
            <a:off x="2584401" y="344799"/>
            <a:ext cx="2162169" cy="1163604"/>
          </a:xfrm>
          <a:prstGeom prst="rect">
            <a:avLst/>
          </a:prstGeom>
        </p:spPr>
      </p:pic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498450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7917814" y="471708"/>
            <a:ext cx="2162169" cy="11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85800" y="1650092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"/>
              <p:cNvSpPr txBox="1">
                <a:spLocks noChangeArrowheads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blipFill>
                <a:blip r:embed="rId3"/>
                <a:stretch>
                  <a:fillRect l="-1682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0"/>
              <p:cNvSpPr txBox="1">
                <a:spLocks noChangeArrowheads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blipFill>
                <a:blip r:embed="rId4"/>
                <a:stretch>
                  <a:fillRect l="-1327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06753" y="3199238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655319" y="3713535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035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组合 145"/>
          <p:cNvGrpSpPr/>
          <p:nvPr/>
        </p:nvGrpSpPr>
        <p:grpSpPr>
          <a:xfrm>
            <a:off x="-609600" y="-421609"/>
            <a:ext cx="4488867" cy="1647202"/>
            <a:chOff x="-163273" y="-185210"/>
            <a:chExt cx="4488867" cy="1647202"/>
          </a:xfrm>
        </p:grpSpPr>
        <p:pic>
          <p:nvPicPr>
            <p:cNvPr id="10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86400" y="1524000"/>
            <a:ext cx="0" cy="26609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4390" y="122559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63370" y="1713993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735542" y="2850541"/>
            <a:ext cx="6227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934200" y="3971581"/>
            <a:ext cx="586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blipFill>
                <a:blip r:embed="rId8"/>
                <a:stretch>
                  <a:fillRect l="-3231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blipFill>
                <a:blip r:embed="rId9"/>
                <a:stretch>
                  <a:fillRect l="-3201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632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17" grpId="0"/>
      <p:bldP spid="19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685801"/>
            <a:ext cx="1892935" cy="14896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12551" y="298064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2551" y="231583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8050" y="2295158"/>
            <a:ext cx="685800" cy="520907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90799" y="1676401"/>
            <a:ext cx="7391400" cy="2345129"/>
            <a:chOff x="1066799" y="1676400"/>
            <a:chExt cx="7391400" cy="2345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Điền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thích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chỗ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trống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×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×</m:t>
                          </m:r>
                        </m:den>
                      </m:f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blipFill>
                  <a:blip r:embed="rId4"/>
                  <a:stretch>
                    <a:fillRect l="-2888" t="-4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>
              <a:off x="4114800" y="2895600"/>
              <a:ext cx="113095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2401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  :           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400 :        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blipFill>
                <a:blip r:embed="rId3"/>
                <a:stretch>
                  <a:fillRect l="-2885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74639"/>
            <a:ext cx="1892935" cy="148960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53200" y="2133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271409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016533"/>
            <a:ext cx="519328" cy="538935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0601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-974002" y="-838200"/>
            <a:ext cx="107711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-15953"/>
            <a:ext cx="1927862" cy="1091785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2" y="971531"/>
            <a:ext cx="1137045" cy="66363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8336" y="529938"/>
            <a:ext cx="2298704" cy="1373092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954"/>
            <a:ext cx="1927862" cy="1091785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" y="150845"/>
            <a:ext cx="2621005" cy="1484325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695">
            <a:off x="240768" y="2552919"/>
            <a:ext cx="1097931" cy="1430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543" y="803737"/>
            <a:ext cx="671335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b="1" dirty="0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500" b="1" dirty="0">
              <a:solidFill>
                <a:srgbClr val="FF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4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7639 L 0.21706 -0.39259 C 0.26237 -0.46389 0.33034 -0.50116 0.40157 -0.50116 C 0.48256 -0.50116 0.54753 -0.46389 0.59284 -0.39259 L 0.81029 -0.07639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pSp>
        <p:nvGrpSpPr>
          <p:cNvPr id="8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0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1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 1:</a:t>
              </a:r>
              <a:endParaRPr lang="zh-CN" altLang="en-US" sz="3600" b="1" dirty="0">
                <a:solidFill>
                  <a:srgbClr val="03BF2F"/>
                </a:solidFill>
                <a:latin typeface="Times New Roman" panose="02020603050405020304" pitchFamily="18" charset="0"/>
                <a:ea typeface="方正稚艺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00131" y="1227730"/>
            <a:ext cx="8968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pSp>
        <p:nvGrpSpPr>
          <p:cNvPr id="14" name="Group 176"/>
          <p:cNvGrpSpPr>
            <a:grpSpLocks/>
          </p:cNvGrpSpPr>
          <p:nvPr/>
        </p:nvGrpSpPr>
        <p:grpSpPr bwMode="auto">
          <a:xfrm>
            <a:off x="2314575" y="3097439"/>
            <a:ext cx="8429625" cy="358775"/>
            <a:chOff x="785786" y="3500438"/>
            <a:chExt cx="7286676" cy="3579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85786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09064" y="3678743"/>
              <a:ext cx="354816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251174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2937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894076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590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53697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57393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179879" y="3677952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1517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822781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00981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465682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43196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108583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8678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751485" y="3679535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28999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39438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7258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7037289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214803" y="3642998"/>
              <a:ext cx="857659" cy="15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37"/>
          <p:cNvSpPr txBox="1">
            <a:spLocks noChangeArrowheads="1"/>
          </p:cNvSpPr>
          <p:nvPr/>
        </p:nvSpPr>
        <p:spPr bwMode="auto">
          <a:xfrm>
            <a:off x="2028825" y="2525939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38" name="Group 183"/>
          <p:cNvGrpSpPr>
            <a:grpSpLocks/>
          </p:cNvGrpSpPr>
          <p:nvPr/>
        </p:nvGrpSpPr>
        <p:grpSpPr bwMode="auto">
          <a:xfrm>
            <a:off x="2838251" y="3740376"/>
            <a:ext cx="493116" cy="831624"/>
            <a:chOff x="584" y="1709"/>
            <a:chExt cx="355" cy="611"/>
          </a:xfrm>
        </p:grpSpPr>
        <p:sp>
          <p:nvSpPr>
            <p:cNvPr id="39" name="Text Box 137"/>
            <p:cNvSpPr txBox="1">
              <a:spLocks noChangeArrowheads="1"/>
            </p:cNvSpPr>
            <p:nvPr/>
          </p:nvSpPr>
          <p:spPr bwMode="auto">
            <a:xfrm>
              <a:off x="584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0" name="Line 138"/>
            <p:cNvSpPr>
              <a:spLocks noChangeShapeType="1"/>
            </p:cNvSpPr>
            <p:nvPr/>
          </p:nvSpPr>
          <p:spPr bwMode="auto">
            <a:xfrm>
              <a:off x="58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183"/>
          <p:cNvGrpSpPr>
            <a:grpSpLocks/>
          </p:cNvGrpSpPr>
          <p:nvPr/>
        </p:nvGrpSpPr>
        <p:grpSpPr bwMode="auto">
          <a:xfrm>
            <a:off x="3657400" y="3740376"/>
            <a:ext cx="493117" cy="831624"/>
            <a:chOff x="608" y="1709"/>
            <a:chExt cx="355" cy="611"/>
          </a:xfrm>
        </p:grpSpPr>
        <p:sp>
          <p:nvSpPr>
            <p:cNvPr id="42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624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3"/>
          <p:cNvGrpSpPr>
            <a:grpSpLocks/>
          </p:cNvGrpSpPr>
          <p:nvPr/>
        </p:nvGrpSpPr>
        <p:grpSpPr bwMode="auto">
          <a:xfrm>
            <a:off x="4371775" y="3740376"/>
            <a:ext cx="494506" cy="831624"/>
            <a:chOff x="608" y="1709"/>
            <a:chExt cx="356" cy="611"/>
          </a:xfrm>
        </p:grpSpPr>
        <p:sp>
          <p:nvSpPr>
            <p:cNvPr id="45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6" name="Line 138"/>
            <p:cNvSpPr>
              <a:spLocks noChangeShapeType="1"/>
            </p:cNvSpPr>
            <p:nvPr/>
          </p:nvSpPr>
          <p:spPr bwMode="auto">
            <a:xfrm>
              <a:off x="64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183"/>
          <p:cNvGrpSpPr>
            <a:grpSpLocks/>
          </p:cNvGrpSpPr>
          <p:nvPr/>
        </p:nvGrpSpPr>
        <p:grpSpPr bwMode="auto">
          <a:xfrm>
            <a:off x="5086150" y="3740376"/>
            <a:ext cx="493117" cy="831624"/>
            <a:chOff x="608" y="1709"/>
            <a:chExt cx="355" cy="611"/>
          </a:xfrm>
        </p:grpSpPr>
        <p:sp>
          <p:nvSpPr>
            <p:cNvPr id="48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9" name="Line 138"/>
            <p:cNvSpPr>
              <a:spLocks noChangeShapeType="1"/>
            </p:cNvSpPr>
            <p:nvPr/>
          </p:nvSpPr>
          <p:spPr bwMode="auto">
            <a:xfrm>
              <a:off x="638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183"/>
          <p:cNvGrpSpPr>
            <a:grpSpLocks/>
          </p:cNvGrpSpPr>
          <p:nvPr/>
        </p:nvGrpSpPr>
        <p:grpSpPr bwMode="auto">
          <a:xfrm>
            <a:off x="5871963" y="3740376"/>
            <a:ext cx="493116" cy="831624"/>
            <a:chOff x="608" y="1709"/>
            <a:chExt cx="355" cy="611"/>
          </a:xfrm>
        </p:grpSpPr>
        <p:sp>
          <p:nvSpPr>
            <p:cNvPr id="5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2" name="Line 138"/>
            <p:cNvSpPr>
              <a:spLocks noChangeShapeType="1"/>
            </p:cNvSpPr>
            <p:nvPr/>
          </p:nvSpPr>
          <p:spPr bwMode="auto">
            <a:xfrm>
              <a:off x="621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183"/>
          <p:cNvGrpSpPr>
            <a:grpSpLocks/>
          </p:cNvGrpSpPr>
          <p:nvPr/>
        </p:nvGrpSpPr>
        <p:grpSpPr bwMode="auto">
          <a:xfrm>
            <a:off x="6575226" y="3740376"/>
            <a:ext cx="504229" cy="831624"/>
            <a:chOff x="600" y="1709"/>
            <a:chExt cx="363" cy="611"/>
          </a:xfrm>
        </p:grpSpPr>
        <p:sp>
          <p:nvSpPr>
            <p:cNvPr id="5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5" name="Line 138"/>
            <p:cNvSpPr>
              <a:spLocks noChangeShapeType="1"/>
            </p:cNvSpPr>
            <p:nvPr/>
          </p:nvSpPr>
          <p:spPr bwMode="auto">
            <a:xfrm>
              <a:off x="60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83"/>
          <p:cNvGrpSpPr>
            <a:grpSpLocks/>
          </p:cNvGrpSpPr>
          <p:nvPr/>
        </p:nvGrpSpPr>
        <p:grpSpPr bwMode="auto">
          <a:xfrm>
            <a:off x="7300713" y="3740376"/>
            <a:ext cx="493116" cy="831624"/>
            <a:chOff x="608" y="1709"/>
            <a:chExt cx="355" cy="611"/>
          </a:xfrm>
        </p:grpSpPr>
        <p:sp>
          <p:nvSpPr>
            <p:cNvPr id="57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8" name="Line 138"/>
            <p:cNvSpPr>
              <a:spLocks noChangeShapeType="1"/>
            </p:cNvSpPr>
            <p:nvPr/>
          </p:nvSpPr>
          <p:spPr bwMode="auto">
            <a:xfrm>
              <a:off x="635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 Box 137"/>
          <p:cNvSpPr txBox="1">
            <a:spLocks noChangeArrowheads="1"/>
          </p:cNvSpPr>
          <p:nvPr/>
        </p:nvSpPr>
        <p:spPr bwMode="auto">
          <a:xfrm>
            <a:off x="9458325" y="2597376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60" name="Group 183"/>
          <p:cNvGrpSpPr>
            <a:grpSpLocks/>
          </p:cNvGrpSpPr>
          <p:nvPr/>
        </p:nvGrpSpPr>
        <p:grpSpPr bwMode="auto">
          <a:xfrm>
            <a:off x="8086526" y="3740376"/>
            <a:ext cx="512564" cy="831624"/>
            <a:chOff x="608" y="1709"/>
            <a:chExt cx="369" cy="611"/>
          </a:xfrm>
        </p:grpSpPr>
        <p:sp>
          <p:nvSpPr>
            <p:cNvPr id="6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2" name="Line 138"/>
            <p:cNvSpPr>
              <a:spLocks noChangeShapeType="1"/>
            </p:cNvSpPr>
            <p:nvPr/>
          </p:nvSpPr>
          <p:spPr bwMode="auto">
            <a:xfrm>
              <a:off x="66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183"/>
          <p:cNvGrpSpPr>
            <a:grpSpLocks/>
          </p:cNvGrpSpPr>
          <p:nvPr/>
        </p:nvGrpSpPr>
        <p:grpSpPr bwMode="auto">
          <a:xfrm>
            <a:off x="8872338" y="3740376"/>
            <a:ext cx="493116" cy="831624"/>
            <a:chOff x="608" y="1709"/>
            <a:chExt cx="355" cy="611"/>
          </a:xfrm>
        </p:grpSpPr>
        <p:sp>
          <p:nvSpPr>
            <p:cNvPr id="6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5" name="Line 138"/>
            <p:cNvSpPr>
              <a:spLocks noChangeShapeType="1"/>
            </p:cNvSpPr>
            <p:nvPr/>
          </p:nvSpPr>
          <p:spPr bwMode="auto">
            <a:xfrm>
              <a:off x="643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12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2: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84933" y="60129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131142" y="1310641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197652" y="1296598"/>
            <a:ext cx="365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33070" y="708919"/>
            <a:ext cx="5880639" cy="4126329"/>
            <a:chOff x="6199872" y="1111764"/>
            <a:chExt cx="5880639" cy="41263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872" y="1111764"/>
              <a:ext cx="5880639" cy="4126329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6748512" y="1625458"/>
              <a:ext cx="4757688" cy="32513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2" y="1503461"/>
            <a:ext cx="577835" cy="5778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8" y="1156409"/>
            <a:ext cx="477397" cy="477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375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879769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28600" y="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3: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Viết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sau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thành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thập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mẫu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100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𝟔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𝟓𝟎𝟎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𝟏𝟎𝟎𝟎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𝟏𝟖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𝟐𝟎𝟎</m:t>
                        </m:r>
                      </m:den>
                    </m:f>
                  </m:oMath>
                </a14:m>
                <a:endPara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blipFill>
                <a:blip r:embed="rId6"/>
                <a:stretch>
                  <a:fillRect l="-1868" t="-6452" r="-1495" b="-4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758075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4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43840" y="138716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4: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graphicFrame>
        <p:nvGraphicFramePr>
          <p:cNvPr id="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23922"/>
              </p:ext>
            </p:extLst>
          </p:nvPr>
        </p:nvGraphicFramePr>
        <p:xfrm>
          <a:off x="3518407" y="274110"/>
          <a:ext cx="534114" cy="1542288"/>
        </p:xfrm>
        <a:graphic>
          <a:graphicData uri="http://schemas.openxmlformats.org/drawingml/2006/table">
            <a:tbl>
              <a:tblPr/>
              <a:tblGrid>
                <a:gridCol w="53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8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0267" y="6327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44254"/>
              </p:ext>
            </p:extLst>
          </p:nvPr>
        </p:nvGraphicFramePr>
        <p:xfrm>
          <a:off x="5108093" y="6174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203112" imgH="393529" progId="Equation.DSMT4">
                  <p:embed/>
                </p:oleObj>
              </mc:Choice>
              <mc:Fallback>
                <p:oleObj name="Equation" r:id="rId8" imgW="203112" imgH="393529" progId="Equation.DSMT4">
                  <p:embed/>
                  <p:pic>
                    <p:nvPicPr>
                      <p:cNvPr id="82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093" y="6174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6911"/>
              </p:ext>
            </p:extLst>
          </p:nvPr>
        </p:nvGraphicFramePr>
        <p:xfrm>
          <a:off x="6239982" y="617485"/>
          <a:ext cx="542816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203112" imgH="393529" progId="Equation.DSMT4">
                  <p:embed/>
                </p:oleObj>
              </mc:Choice>
              <mc:Fallback>
                <p:oleObj name="Equation" r:id="rId10" imgW="203112" imgH="393529" progId="Equation.DSMT4">
                  <p:embed/>
                  <p:pic>
                    <p:nvPicPr>
                      <p:cNvPr id="82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982" y="617485"/>
                        <a:ext cx="542816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20605"/>
              </p:ext>
            </p:extLst>
          </p:nvPr>
        </p:nvGraphicFramePr>
        <p:xfrm>
          <a:off x="51334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2" imgW="203112" imgH="393529" progId="Equation.DSMT4">
                  <p:embed/>
                </p:oleObj>
              </mc:Choice>
              <mc:Fallback>
                <p:oleObj name="Equation" r:id="rId12" imgW="203112" imgH="393529" progId="Equation.DSMT4">
                  <p:embed/>
                  <p:pic>
                    <p:nvPicPr>
                      <p:cNvPr id="82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4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50349"/>
              </p:ext>
            </p:extLst>
          </p:nvPr>
        </p:nvGraphicFramePr>
        <p:xfrm>
          <a:off x="61621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4" imgW="279279" imgH="393529" progId="Equation.DSMT4">
                  <p:embed/>
                </p:oleObj>
              </mc:Choice>
              <mc:Fallback>
                <p:oleObj name="Equation" r:id="rId14" imgW="279279" imgH="393529" progId="Equation.DSMT4">
                  <p:embed/>
                  <p:pic>
                    <p:nvPicPr>
                      <p:cNvPr id="82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1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97915"/>
              </p:ext>
            </p:extLst>
          </p:nvPr>
        </p:nvGraphicFramePr>
        <p:xfrm>
          <a:off x="80010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6" imgW="279279" imgH="393529" progId="Equation.DSMT4">
                  <p:embed/>
                </p:oleObj>
              </mc:Choice>
              <mc:Fallback>
                <p:oleObj name="Equation" r:id="rId16" imgW="279279" imgH="393529" progId="Equation.DSMT4">
                  <p:embed/>
                  <p:pic>
                    <p:nvPicPr>
                      <p:cNvPr id="820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60366"/>
              </p:ext>
            </p:extLst>
          </p:nvPr>
        </p:nvGraphicFramePr>
        <p:xfrm>
          <a:off x="93091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8" imgW="279279" imgH="393529" progId="Equation.DSMT4">
                  <p:embed/>
                </p:oleObj>
              </mc:Choice>
              <mc:Fallback>
                <p:oleObj name="Equation" r:id="rId18" imgW="279279" imgH="393529" progId="Equation.DSMT4">
                  <p:embed/>
                  <p:pic>
                    <p:nvPicPr>
                      <p:cNvPr id="820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8189"/>
              </p:ext>
            </p:extLst>
          </p:nvPr>
        </p:nvGraphicFramePr>
        <p:xfrm>
          <a:off x="82068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20" imgW="203112" imgH="393529" progId="Equation.DSMT4">
                  <p:embed/>
                </p:oleObj>
              </mc:Choice>
              <mc:Fallback>
                <p:oleObj name="Equation" r:id="rId20" imgW="203112" imgH="393529" progId="Equation.DSMT4">
                  <p:embed/>
                  <p:pic>
                    <p:nvPicPr>
                      <p:cNvPr id="820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68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35626"/>
              </p:ext>
            </p:extLst>
          </p:nvPr>
        </p:nvGraphicFramePr>
        <p:xfrm>
          <a:off x="92609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22" imgW="279279" imgH="393529" progId="Equation.DSMT4">
                  <p:embed/>
                </p:oleObj>
              </mc:Choice>
              <mc:Fallback>
                <p:oleObj name="Equation" r:id="rId22" imgW="279279" imgH="393529" progId="Equation.DSMT4">
                  <p:embed/>
                  <p:pic>
                    <p:nvPicPr>
                      <p:cNvPr id="82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9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8716481" y="1029658"/>
            <a:ext cx="81528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783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735782" y="10296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......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5735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761759" y="8382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8839200" y="838200"/>
            <a:ext cx="613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791200" y="26670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8839200" y="2667000"/>
            <a:ext cx="713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aphicFrame>
        <p:nvGraphicFramePr>
          <p:cNvPr id="2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97684"/>
              </p:ext>
            </p:extLst>
          </p:nvPr>
        </p:nvGraphicFramePr>
        <p:xfrm>
          <a:off x="8409677" y="3733800"/>
          <a:ext cx="2334523" cy="101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24" imgW="1193800" imgH="393700" progId="Equation.DSMT4">
                  <p:embed/>
                </p:oleObj>
              </mc:Choice>
              <mc:Fallback>
                <p:oleObj name="Equation" r:id="rId24" imgW="1193800" imgH="393700" progId="Equation.DSMT4">
                  <p:embed/>
                  <p:pic>
                    <p:nvPicPr>
                      <p:cNvPr id="3075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677" y="3733800"/>
                        <a:ext cx="2334523" cy="1010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723877" y="401034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98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838200" y="-23447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blipFill>
                <a:blip r:embed="rId6"/>
                <a:stretch>
                  <a:fillRect l="-1214" r="-1214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011989" y="2489454"/>
            <a:ext cx="480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blipFill>
                <a:blip r:embed="rId7"/>
                <a:stretch>
                  <a:fillRect l="-2578" b="-10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blipFill>
                <a:blip r:embed="rId8"/>
                <a:stretch>
                  <a:fillRect l="-2035" b="-10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032942" y="4038600"/>
            <a:ext cx="502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011988" y="4562638"/>
            <a:ext cx="586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2779" y="2489454"/>
            <a:ext cx="182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5917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Template_VongTr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269</TotalTime>
  <Words>387</Words>
  <Application>Microsoft Macintosh PowerPoint</Application>
  <PresentationFormat>Widescreen</PresentationFormat>
  <Paragraphs>100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Times New Roman</vt:lpstr>
      <vt:lpstr>Wingdings 2</vt:lpstr>
      <vt:lpstr>方正稚艺_GBK</vt:lpstr>
      <vt:lpstr>Template_VongTron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giảng: GV: CCĐ</dc:title>
  <dc:subject>9Slide.vn</dc:subject>
  <dc:creator>HP</dc:creator>
  <dc:description>9Slide.vn</dc:description>
  <cp:lastModifiedBy>Microsoft Office User</cp:lastModifiedBy>
  <cp:revision>42</cp:revision>
  <dcterms:created xsi:type="dcterms:W3CDTF">2020-04-26T04:00:00Z</dcterms:created>
  <dcterms:modified xsi:type="dcterms:W3CDTF">2022-09-25T17:41:40Z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