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9"/>
  </p:notesMasterIdLst>
  <p:sldIdLst>
    <p:sldId id="257" r:id="rId2"/>
    <p:sldId id="283" r:id="rId3"/>
    <p:sldId id="284" r:id="rId4"/>
    <p:sldId id="285" r:id="rId5"/>
    <p:sldId id="282" r:id="rId6"/>
    <p:sldId id="286" r:id="rId7"/>
    <p:sldId id="287" r:id="rId8"/>
    <p:sldId id="288" r:id="rId9"/>
    <p:sldId id="289" r:id="rId10"/>
    <p:sldId id="290" r:id="rId11"/>
    <p:sldId id="291" r:id="rId12"/>
    <p:sldId id="292" r:id="rId13"/>
    <p:sldId id="293" r:id="rId14"/>
    <p:sldId id="258" r:id="rId15"/>
    <p:sldId id="294" r:id="rId16"/>
    <p:sldId id="295" r:id="rId17"/>
    <p:sldId id="281" r:id="rId18"/>
  </p:sldIdLst>
  <p:sldSz cx="12192000" cy="6858000"/>
  <p:notesSz cx="7104063" cy="10234613"/>
  <p:custDataLst>
    <p:tags r:id="rId2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14D6"/>
    <a:srgbClr val="FB812D"/>
    <a:srgbClr val="FE1A45"/>
    <a:srgbClr val="FE5778"/>
    <a:srgbClr val="33B3AD"/>
    <a:srgbClr val="CDF0FF"/>
    <a:srgbClr val="EDAFA1"/>
    <a:srgbClr val="62C0C8"/>
    <a:srgbClr val="BA6C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192" autoAdjust="0"/>
    <p:restoredTop sz="94660"/>
  </p:normalViewPr>
  <p:slideViewPr>
    <p:cSldViewPr snapToGrid="0">
      <p:cViewPr varScale="1">
        <p:scale>
          <a:sx n="62" d="100"/>
          <a:sy n="62" d="100"/>
        </p:scale>
        <p:origin x="2520" y="5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image" Target="../media/image34.png"/><Relationship Id="rId5" Type="http://schemas.openxmlformats.org/officeDocument/2006/relationships/image" Target="../media/image40.png"/><Relationship Id="rId4" Type="http://schemas.openxmlformats.org/officeDocument/2006/relationships/image" Target="../media/image39.png"/></Relationships>
</file>

<file path=ppt/drawings/_rels/vmlDrawing2.v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image" Target="../media/image34.png"/><Relationship Id="rId5" Type="http://schemas.openxmlformats.org/officeDocument/2006/relationships/image" Target="../media/image40.png"/><Relationship Id="rId4" Type="http://schemas.openxmlformats.org/officeDocument/2006/relationships/image" Target="../media/image39.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4313" y="0"/>
            <a:ext cx="3078162" cy="512763"/>
          </a:xfrm>
          <a:prstGeom prst="rect">
            <a:avLst/>
          </a:prstGeom>
        </p:spPr>
        <p:txBody>
          <a:bodyPr vert="horz" lIns="91440" tIns="45720" rIns="91440" bIns="45720" rtlCol="0"/>
          <a:lstStyle>
            <a:lvl1pPr algn="r">
              <a:defRPr sz="1200"/>
            </a:lvl1pPr>
          </a:lstStyle>
          <a:p>
            <a:fld id="{3EA85768-0BA4-478B-B0A4-2C0BEF914ABB}" type="datetimeFigureOut">
              <a:rPr lang="zh-CN" altLang="en-US" smtClean="0"/>
              <a:t>2022/9/25</a:t>
            </a:fld>
            <a:endParaRPr lang="zh-CN" altLang="en-US"/>
          </a:p>
        </p:txBody>
      </p:sp>
      <p:sp>
        <p:nvSpPr>
          <p:cNvPr id="4" name="幻灯片图像占位符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1200" y="4926013"/>
            <a:ext cx="5683250" cy="4029075"/>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9721850"/>
            <a:ext cx="3078163" cy="512763"/>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4313" y="9721850"/>
            <a:ext cx="3078162" cy="512763"/>
          </a:xfrm>
          <a:prstGeom prst="rect">
            <a:avLst/>
          </a:prstGeom>
        </p:spPr>
        <p:txBody>
          <a:bodyPr vert="horz" lIns="91440" tIns="45720" rIns="91440" bIns="45720" rtlCol="0" anchor="b"/>
          <a:lstStyle>
            <a:lvl1pPr algn="r">
              <a:defRPr sz="1200"/>
            </a:lvl1pPr>
          </a:lstStyle>
          <a:p>
            <a:fld id="{DDC4E624-5333-4008-9923-738A2D895B04}" type="slidenum">
              <a:rPr lang="zh-CN" altLang="en-US" smtClean="0"/>
              <a:t>‹#›</a:t>
            </a:fld>
            <a:endParaRPr lang="zh-CN" altLang="en-US"/>
          </a:p>
        </p:txBody>
      </p:sp>
    </p:spTree>
    <p:extLst>
      <p:ext uri="{BB962C8B-B14F-4D97-AF65-F5344CB8AC3E}">
        <p14:creationId xmlns:p14="http://schemas.microsoft.com/office/powerpoint/2010/main" val="35540676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DC4E624-5333-4008-9923-738A2D895B04}" type="slidenum">
              <a:rPr lang="zh-CN" altLang="en-US" smtClean="0"/>
              <a:t>1</a:t>
            </a:fld>
            <a:endParaRPr lang="zh-CN" altLang="en-US"/>
          </a:p>
        </p:txBody>
      </p:sp>
    </p:spTree>
    <p:extLst>
      <p:ext uri="{BB962C8B-B14F-4D97-AF65-F5344CB8AC3E}">
        <p14:creationId xmlns:p14="http://schemas.microsoft.com/office/powerpoint/2010/main" val="30604257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DC4E624-5333-4008-9923-738A2D895B04}" type="slidenum">
              <a:rPr lang="zh-CN" altLang="en-US" smtClean="0"/>
              <a:t>14</a:t>
            </a:fld>
            <a:endParaRPr lang="zh-CN" altLang="en-US"/>
          </a:p>
        </p:txBody>
      </p:sp>
    </p:spTree>
    <p:extLst>
      <p:ext uri="{BB962C8B-B14F-4D97-AF65-F5344CB8AC3E}">
        <p14:creationId xmlns:p14="http://schemas.microsoft.com/office/powerpoint/2010/main" val="24573131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DC4E624-5333-4008-9923-738A2D895B04}" type="slidenum">
              <a:rPr lang="zh-CN" altLang="en-US" smtClean="0"/>
              <a:t>17</a:t>
            </a:fld>
            <a:endParaRPr lang="zh-CN" altLang="en-US"/>
          </a:p>
        </p:txBody>
      </p:sp>
    </p:spTree>
    <p:extLst>
      <p:ext uri="{BB962C8B-B14F-4D97-AF65-F5344CB8AC3E}">
        <p14:creationId xmlns:p14="http://schemas.microsoft.com/office/powerpoint/2010/main" val="42629094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dpi="0" rotWithShape="1">
          <a:blip r:embed="rId2">
            <a:lum/>
          </a:blip>
          <a:srcRect/>
          <a:tile tx="0" ty="0" sx="67000" sy="100000" flip="none" algn="tl"/>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dirty="0"/>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2022/9/25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250" advTm="3000">
        <p:random/>
      </p:transition>
    </mc:Choice>
    <mc:Fallback xmlns="">
      <p:transition spd="slow" advTm="300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2022/9/25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250" advTm="3000">
        <p:random/>
      </p:transition>
    </mc:Choice>
    <mc:Fallback xmlns="">
      <p:transition spd="slow" advTm="300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2022/9/25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250" advTm="3000">
        <p:random/>
      </p:transition>
    </mc:Choice>
    <mc:Fallback xmlns="">
      <p:transition spd="slow" advTm="300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blipFill dpi="0" rotWithShape="1">
          <a:blip r:embed="rId2">
            <a:lum/>
          </a:blip>
          <a:srcRect/>
          <a:tile tx="0" ty="0" sx="50000" sy="100000" flip="none" algn="tl"/>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2022/9/25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250" advTm="3000">
        <p:random/>
      </p:transition>
    </mc:Choice>
    <mc:Fallback xmlns="">
      <p:transition spd="slow" advTm="300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2022/9/25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250" advTm="3000">
        <p:random/>
      </p:transition>
    </mc:Choice>
    <mc:Fallback xmlns="">
      <p:transition spd="slow" advTm="300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4" name="内容占位符 3"/>
          <p:cNvSpPr>
            <a:spLocks noGrp="1"/>
          </p:cNvSpPr>
          <p:nvPr>
            <p:ph sz="half" idx="2"/>
          </p:nvPr>
        </p:nvSpPr>
        <p:spPr>
          <a:xfrm>
            <a:off x="1186774" y="2665379"/>
            <a:ext cx="4873574"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6" name="内容占位符 5"/>
          <p:cNvSpPr>
            <a:spLocks noGrp="1"/>
          </p:cNvSpPr>
          <p:nvPr>
            <p:ph sz="quarter" idx="4"/>
          </p:nvPr>
        </p:nvSpPr>
        <p:spPr>
          <a:xfrm>
            <a:off x="6256938" y="2665379"/>
            <a:ext cx="4897576"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2F288E0-7875-42C4-84C8-98DBBD3BF4D2}" type="datetimeFigureOut">
              <a:rPr lang="zh-CN" altLang="en-US" smtClean="0"/>
              <a:t>2022/9/25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250" advTm="3000">
        <p:random/>
      </p:transition>
    </mc:Choice>
    <mc:Fallback xmlns="">
      <p:transition spd="slow" advTm="300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2022/9/25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250" advTm="3000">
        <p:random/>
      </p:transition>
    </mc:Choice>
    <mc:Fallback xmlns="">
      <p:transition spd="slow" advTm="300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t>2022/9/25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t>‹#›</a:t>
            </a:fld>
            <a:endParaRPr lang="zh-CN" altLang="en-US"/>
          </a:p>
        </p:txBody>
      </p:sp>
      <p:sp>
        <p:nvSpPr>
          <p:cNvPr id="5" name="矩形 4"/>
          <p:cNvSpPr/>
          <p:nvPr userDrawn="1"/>
        </p:nvSpPr>
        <p:spPr>
          <a:xfrm>
            <a:off x="-12700" y="8890"/>
            <a:ext cx="12215495" cy="6839585"/>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250" advTm="3000">
        <p:random/>
      </p:transition>
    </mc:Choice>
    <mc:Fallback xmlns="">
      <p:transition spd="slow" advTm="300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2022/9/25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250" advTm="3000">
        <p:random/>
      </p:transition>
    </mc:Choice>
    <mc:Fallback xmlns="">
      <p:transition spd="slow" advTm="300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2022/9/25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250" advTm="3000">
        <p:random/>
      </p:transition>
    </mc:Choice>
    <mc:Fallback xmlns="">
      <p:transition spd="slow" advTm="300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tile tx="0" ty="0" sx="50000" sy="100000" flip="none" algn="tr"/>
        </a:blipFill>
        <a:effectLst/>
      </p:bgPr>
    </p:bg>
    <p:spTree>
      <p:nvGrpSpPr>
        <p:cNvPr id="1" name=""/>
        <p:cNvGrpSpPr/>
        <p:nvPr/>
      </p:nvGrpSpPr>
      <p:grpSpPr>
        <a:xfrm>
          <a:off x="0" y="0"/>
          <a:ext cx="0" cy="0"/>
          <a:chOff x="0" y="0"/>
          <a:chExt cx="0" cy="0"/>
        </a:xfrm>
      </p:grpSpPr>
      <p:sp>
        <p:nvSpPr>
          <p:cNvPr id="14" name="9Slide.vn - 2019">
            <a:extLst>
              <a:ext uri="{FF2B5EF4-FFF2-40B4-BE49-F238E27FC236}">
                <a16:creationId xmlns:a16="http://schemas.microsoft.com/office/drawing/2014/main" id="{2B8F579C-A3A3-43D3-9AF2-F4432C6FC254}"/>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9" name="Rectangle 8">
            <a:extLst>
              <a:ext uri="{FF2B5EF4-FFF2-40B4-BE49-F238E27FC236}">
                <a16:creationId xmlns:a16="http://schemas.microsoft.com/office/drawing/2014/main" id="{386DF11B-9B19-48B8-B1CF-2667BA367FB1}"/>
              </a:ext>
            </a:extLst>
          </p:cNvPr>
          <p:cNvSpPr/>
          <p:nvPr userDrawn="1"/>
        </p:nvSpPr>
        <p:spPr>
          <a:xfrm>
            <a:off x="-1" y="-32656"/>
            <a:ext cx="12181115" cy="7086599"/>
          </a:xfrm>
          <a:prstGeom prst="rect">
            <a:avLst/>
          </a:prstGeom>
          <a:blipFill dpi="0" rotWithShape="1">
            <a:blip r:embed="rId13" cstate="print">
              <a:extLst>
                <a:ext uri="{BEBA8EAE-BF5A-486C-A8C5-ECC9F3942E4B}">
                  <a14:imgProps xmlns:a14="http://schemas.microsoft.com/office/drawing/2010/main">
                    <a14:imgLayer r:embed="rId14">
                      <a14:imgEffect>
                        <a14:brightnessContrast bright="-3000" contrast="-4000"/>
                      </a14:imgEffect>
                    </a14:imgLayer>
                  </a14:imgProps>
                </a:ext>
                <a:ext uri="{28A0092B-C50C-407E-A947-70E740481C1C}">
                  <a14:useLocalDpi xmlns:a14="http://schemas.microsoft.com/office/drawing/2010/main" val="0"/>
                </a:ext>
              </a:extLst>
            </a:blip>
            <a:srcRect/>
            <a:stretch>
              <a:fillRect l="-269" t="-57338" r="181" b="-8543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t>2022/9/25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mc:AlternateContent xmlns:mc="http://schemas.openxmlformats.org/markup-compatibility/2006" xmlns:p14="http://schemas.microsoft.com/office/powerpoint/2010/main">
    <mc:Choice Requires="p14">
      <p:transition spd="slow" p14:dur="2250" advTm="3000">
        <p:random/>
      </p:transition>
    </mc:Choice>
    <mc:Fallback xmlns="">
      <p:transition spd="slow" advTm="300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microsoft.com/office/2007/relationships/hdphoto" Target="../media/hdphoto2.wdp"/><Relationship Id="rId11" Type="http://schemas.openxmlformats.org/officeDocument/2006/relationships/image" Target="../media/image11.jpeg"/><Relationship Id="rId5" Type="http://schemas.openxmlformats.org/officeDocument/2006/relationships/image" Target="../media/image6.png"/><Relationship Id="rId10" Type="http://schemas.openxmlformats.org/officeDocument/2006/relationships/image" Target="../media/image10.png"/><Relationship Id="rId4" Type="http://schemas.openxmlformats.org/officeDocument/2006/relationships/image" Target="../media/image5.png"/><Relationship Id="rId9" Type="http://schemas.openxmlformats.org/officeDocument/2006/relationships/image" Target="../media/image9.emf"/></Relationships>
</file>

<file path=ppt/slides/_rels/slide10.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28.emf"/><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3.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28.emf"/><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3.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image" Target="../media/image40.png"/><Relationship Id="rId3" Type="http://schemas.openxmlformats.org/officeDocument/2006/relationships/image" Target="../media/image28.emf"/><Relationship Id="rId7" Type="http://schemas.openxmlformats.org/officeDocument/2006/relationships/image" Target="../media/image37.png"/><Relationship Id="rId12" Type="http://schemas.openxmlformats.org/officeDocument/2006/relationships/oleObject" Target="../embeddings/oleObject5.bin"/><Relationship Id="rId17" Type="http://schemas.openxmlformats.org/officeDocument/2006/relationships/image" Target="../media/image9.emf"/><Relationship Id="rId2" Type="http://schemas.openxmlformats.org/officeDocument/2006/relationships/slideLayout" Target="../slideLayouts/slideLayout7.xml"/><Relationship Id="rId16" Type="http://schemas.openxmlformats.org/officeDocument/2006/relationships/image" Target="../media/image27.emf"/><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39.png"/><Relationship Id="rId5" Type="http://schemas.openxmlformats.org/officeDocument/2006/relationships/image" Target="../media/image34.png"/><Relationship Id="rId15" Type="http://schemas.openxmlformats.org/officeDocument/2006/relationships/image" Target="../media/image7.png"/><Relationship Id="rId10" Type="http://schemas.openxmlformats.org/officeDocument/2006/relationships/oleObject" Target="../embeddings/oleObject4.bin"/><Relationship Id="rId4" Type="http://schemas.openxmlformats.org/officeDocument/2006/relationships/oleObject" Target="../embeddings/oleObject1.bin"/><Relationship Id="rId9" Type="http://schemas.openxmlformats.org/officeDocument/2006/relationships/image" Target="../media/image38.png"/><Relationship Id="rId14" Type="http://schemas.openxmlformats.org/officeDocument/2006/relationships/image" Target="../media/image41.emf"/></Relationships>
</file>

<file path=ppt/slides/_rels/slide13.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oleObject" Target="../embeddings/oleObject9.bin"/><Relationship Id="rId3" Type="http://schemas.openxmlformats.org/officeDocument/2006/relationships/image" Target="../media/image28.emf"/><Relationship Id="rId7" Type="http://schemas.openxmlformats.org/officeDocument/2006/relationships/oleObject" Target="../embeddings/oleObject6.bin"/><Relationship Id="rId12" Type="http://schemas.openxmlformats.org/officeDocument/2006/relationships/image" Target="../media/image38.png"/><Relationship Id="rId17" Type="http://schemas.openxmlformats.org/officeDocument/2006/relationships/image" Target="../media/image42.emf"/><Relationship Id="rId2" Type="http://schemas.openxmlformats.org/officeDocument/2006/relationships/slideLayout" Target="../slideLayouts/slideLayout7.xml"/><Relationship Id="rId16" Type="http://schemas.openxmlformats.org/officeDocument/2006/relationships/image" Target="../media/image40.png"/><Relationship Id="rId1" Type="http://schemas.openxmlformats.org/officeDocument/2006/relationships/vmlDrawing" Target="../drawings/vmlDrawing2.vml"/><Relationship Id="rId6" Type="http://schemas.openxmlformats.org/officeDocument/2006/relationships/image" Target="../media/image41.emf"/><Relationship Id="rId11" Type="http://schemas.openxmlformats.org/officeDocument/2006/relationships/oleObject" Target="../embeddings/oleObject8.bin"/><Relationship Id="rId5" Type="http://schemas.openxmlformats.org/officeDocument/2006/relationships/image" Target="../media/image9.emf"/><Relationship Id="rId15" Type="http://schemas.openxmlformats.org/officeDocument/2006/relationships/oleObject" Target="../embeddings/oleObject10.bin"/><Relationship Id="rId10" Type="http://schemas.openxmlformats.org/officeDocument/2006/relationships/image" Target="../media/image37.png"/><Relationship Id="rId4" Type="http://schemas.openxmlformats.org/officeDocument/2006/relationships/image" Target="../media/image27.emf"/><Relationship Id="rId9" Type="http://schemas.openxmlformats.org/officeDocument/2006/relationships/oleObject" Target="../embeddings/oleObject7.bin"/><Relationship Id="rId14" Type="http://schemas.openxmlformats.org/officeDocument/2006/relationships/image" Target="../media/image39.png"/></Relationships>
</file>

<file path=ppt/slides/_rels/slide14.xml.rels><?xml version="1.0" encoding="UTF-8" standalone="yes"?>
<Relationships xmlns="http://schemas.openxmlformats.org/package/2006/relationships"><Relationship Id="rId3" Type="http://schemas.openxmlformats.org/officeDocument/2006/relationships/image" Target="../media/image28.emf"/><Relationship Id="rId7" Type="http://schemas.openxmlformats.org/officeDocument/2006/relationships/image" Target="../media/image42.emf"/><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41.emf"/><Relationship Id="rId5" Type="http://schemas.openxmlformats.org/officeDocument/2006/relationships/image" Target="../media/image9.emf"/><Relationship Id="rId4" Type="http://schemas.openxmlformats.org/officeDocument/2006/relationships/image" Target="../media/image27.emf"/></Relationships>
</file>

<file path=ppt/slides/_rels/slide15.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42.emf"/><Relationship Id="rId1" Type="http://schemas.openxmlformats.org/officeDocument/2006/relationships/slideLayout" Target="../slideLayouts/slideLayout7.xml"/><Relationship Id="rId6" Type="http://schemas.openxmlformats.org/officeDocument/2006/relationships/image" Target="../media/image41.emf"/><Relationship Id="rId5" Type="http://schemas.openxmlformats.org/officeDocument/2006/relationships/image" Target="../media/image9.emf"/><Relationship Id="rId4" Type="http://schemas.openxmlformats.org/officeDocument/2006/relationships/image" Target="../media/image27.emf"/></Relationships>
</file>

<file path=ppt/slides/_rels/slide16.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42.emf"/><Relationship Id="rId1" Type="http://schemas.openxmlformats.org/officeDocument/2006/relationships/slideLayout" Target="../slideLayouts/slideLayout7.xml"/><Relationship Id="rId6" Type="http://schemas.openxmlformats.org/officeDocument/2006/relationships/image" Target="../media/image41.emf"/><Relationship Id="rId5" Type="http://schemas.openxmlformats.org/officeDocument/2006/relationships/image" Target="../media/image9.emf"/><Relationship Id="rId4" Type="http://schemas.openxmlformats.org/officeDocument/2006/relationships/image" Target="../media/image27.emf"/></Relationships>
</file>

<file path=ppt/slides/_rels/slide17.xml.rels><?xml version="1.0" encoding="UTF-8" standalone="yes"?>
<Relationships xmlns="http://schemas.openxmlformats.org/package/2006/relationships"><Relationship Id="rId8" Type="http://schemas.openxmlformats.org/officeDocument/2006/relationships/image" Target="../media/image22.emf"/><Relationship Id="rId13" Type="http://schemas.openxmlformats.org/officeDocument/2006/relationships/image" Target="../media/image13.png"/><Relationship Id="rId3" Type="http://schemas.openxmlformats.org/officeDocument/2006/relationships/image" Target="../media/image27.emf"/><Relationship Id="rId7" Type="http://schemas.openxmlformats.org/officeDocument/2006/relationships/image" Target="../media/image21.emf"/><Relationship Id="rId12" Type="http://schemas.openxmlformats.org/officeDocument/2006/relationships/image" Target="../media/image9.emf"/><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20.emf"/><Relationship Id="rId11" Type="http://schemas.openxmlformats.org/officeDocument/2006/relationships/image" Target="../media/image25.emf"/><Relationship Id="rId5" Type="http://schemas.openxmlformats.org/officeDocument/2006/relationships/image" Target="../media/image19.emf"/><Relationship Id="rId10" Type="http://schemas.openxmlformats.org/officeDocument/2006/relationships/image" Target="../media/image24.emf"/><Relationship Id="rId4" Type="http://schemas.openxmlformats.org/officeDocument/2006/relationships/image" Target="../media/image18.emf"/><Relationship Id="rId9" Type="http://schemas.openxmlformats.org/officeDocument/2006/relationships/image" Target="../media/image23.emf"/><Relationship Id="rId14" Type="http://schemas.openxmlformats.org/officeDocument/2006/relationships/image" Target="../media/image8.png"/></Relationships>
</file>

<file path=ppt/slides/_rels/slide2.xml.rels><?xml version="1.0" encoding="UTF-8" standalone="yes"?>
<Relationships xmlns="http://schemas.openxmlformats.org/package/2006/relationships"><Relationship Id="rId8" Type="http://schemas.openxmlformats.org/officeDocument/2006/relationships/image" Target="../media/image15.emf"/><Relationship Id="rId3" Type="http://schemas.openxmlformats.org/officeDocument/2006/relationships/slide" Target="slide4.xml"/><Relationship Id="rId7" Type="http://schemas.openxmlformats.org/officeDocument/2006/relationships/slide" Target="slide5.xml"/><Relationship Id="rId2" Type="http://schemas.openxmlformats.org/officeDocument/2006/relationships/slide" Target="slide3.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image" Target="../media/image9.emf"/><Relationship Id="rId4" Type="http://schemas.openxmlformats.org/officeDocument/2006/relationships/image" Target="../media/image12.png"/><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9.emf"/></Relationships>
</file>

<file path=ppt/slides/_rels/slide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9.emf"/></Relationships>
</file>

<file path=ppt/slides/_rels/slide5.xml.rels><?xml version="1.0" encoding="UTF-8" standalone="yes"?>
<Relationships xmlns="http://schemas.openxmlformats.org/package/2006/relationships"><Relationship Id="rId8" Type="http://schemas.openxmlformats.org/officeDocument/2006/relationships/image" Target="../media/image22.emf"/><Relationship Id="rId13" Type="http://schemas.openxmlformats.org/officeDocument/2006/relationships/image" Target="../media/image27.emf"/><Relationship Id="rId3" Type="http://schemas.openxmlformats.org/officeDocument/2006/relationships/image" Target="../media/image17.png"/><Relationship Id="rId7" Type="http://schemas.openxmlformats.org/officeDocument/2006/relationships/image" Target="../media/image21.emf"/><Relationship Id="rId12" Type="http://schemas.openxmlformats.org/officeDocument/2006/relationships/image" Target="../media/image26.png"/><Relationship Id="rId17" Type="http://schemas.openxmlformats.org/officeDocument/2006/relationships/image" Target="../media/image12.png"/><Relationship Id="rId2" Type="http://schemas.openxmlformats.org/officeDocument/2006/relationships/image" Target="../media/image16.gif"/><Relationship Id="rId16" Type="http://schemas.openxmlformats.org/officeDocument/2006/relationships/image" Target="../media/image9.emf"/><Relationship Id="rId1" Type="http://schemas.openxmlformats.org/officeDocument/2006/relationships/slideLayout" Target="../slideLayouts/slideLayout7.xml"/><Relationship Id="rId6" Type="http://schemas.openxmlformats.org/officeDocument/2006/relationships/image" Target="../media/image20.emf"/><Relationship Id="rId11" Type="http://schemas.openxmlformats.org/officeDocument/2006/relationships/image" Target="../media/image25.emf"/><Relationship Id="rId5" Type="http://schemas.openxmlformats.org/officeDocument/2006/relationships/image" Target="../media/image19.emf"/><Relationship Id="rId15" Type="http://schemas.openxmlformats.org/officeDocument/2006/relationships/image" Target="../media/image8.png"/><Relationship Id="rId10" Type="http://schemas.openxmlformats.org/officeDocument/2006/relationships/image" Target="../media/image24.emf"/><Relationship Id="rId4" Type="http://schemas.openxmlformats.org/officeDocument/2006/relationships/image" Target="../media/image18.emf"/><Relationship Id="rId9" Type="http://schemas.openxmlformats.org/officeDocument/2006/relationships/image" Target="../media/image23.emf"/><Relationship Id="rId1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29.emf"/><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28.emf"/><Relationship Id="rId5" Type="http://schemas.openxmlformats.org/officeDocument/2006/relationships/image" Target="../media/image12.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8" Type="http://schemas.openxmlformats.org/officeDocument/2006/relationships/image" Target="../media/image29.emf"/><Relationship Id="rId3" Type="http://schemas.openxmlformats.org/officeDocument/2006/relationships/image" Target="../media/image32.png"/><Relationship Id="rId7" Type="http://schemas.openxmlformats.org/officeDocument/2006/relationships/image" Target="../media/image28.emf"/><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28.emf"/><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7.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28.emf"/><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7.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b="11281"/>
          <a:stretch/>
        </p:blipFill>
        <p:spPr>
          <a:xfrm>
            <a:off x="6071815" y="571152"/>
            <a:ext cx="1110651" cy="985351"/>
          </a:xfrm>
          <a:prstGeom prst="rect">
            <a:avLst/>
          </a:prstGeom>
        </p:spPr>
      </p:pic>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b="11281"/>
          <a:stretch/>
        </p:blipFill>
        <p:spPr>
          <a:xfrm>
            <a:off x="2969793" y="1221688"/>
            <a:ext cx="1350863" cy="1198463"/>
          </a:xfrm>
          <a:prstGeom prst="rect">
            <a:avLst/>
          </a:prstGeom>
        </p:spPr>
      </p:pic>
      <p:pic>
        <p:nvPicPr>
          <p:cNvPr id="5" name="Picture 4">
            <a:extLst>
              <a:ext uri="{FF2B5EF4-FFF2-40B4-BE49-F238E27FC236}">
                <a16:creationId xmlns:a16="http://schemas.microsoft.com/office/drawing/2014/main" id="{F23E964E-D774-49E0-A449-3254BBDA9AC7}"/>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9795" b="94310" l="3229" r="99288">
                        <a14:foregroundMark x1="9734" y1="53825" x2="64767" y2="78451"/>
                        <a14:foregroundMark x1="64767" y1="78451" x2="81909" y2="69963"/>
                        <a14:foregroundMark x1="81909" y1="69963" x2="74786" y2="60914"/>
                        <a14:foregroundMark x1="74786" y1="60914" x2="16619" y2="63526"/>
                        <a14:foregroundMark x1="16619" y1="63526" x2="20655" y2="76026"/>
                        <a14:foregroundMark x1="20655" y1="76026" x2="80532" y2="83955"/>
                        <a14:foregroundMark x1="80532" y1="83955" x2="92355" y2="75280"/>
                        <a14:foregroundMark x1="92355" y1="75280" x2="92070" y2="61194"/>
                        <a14:foregroundMark x1="92070" y1="61194" x2="28395" y2="72668"/>
                        <a14:foregroundMark x1="28395" y1="72668" x2="11159" y2="60354"/>
                        <a14:foregroundMark x1="11159" y1="60354" x2="4891" y2="64366"/>
                        <a14:foregroundMark x1="4891" y1="64366" x2="12915" y2="78078"/>
                        <a14:foregroundMark x1="12915" y1="78078" x2="20085" y2="76119"/>
                        <a14:foregroundMark x1="20085" y1="76119" x2="22887" y2="77052"/>
                        <a14:foregroundMark x1="3276" y1="69590" x2="3276" y2="69590"/>
                        <a14:foregroundMark x1="95204" y1="74907" x2="95204" y2="74907"/>
                        <a14:foregroundMark x1="99288" y1="72108" x2="99288" y2="72108"/>
                        <a14:foregroundMark x1="16097" y1="86287" x2="20988" y2="90205"/>
                        <a14:foregroundMark x1="20988" y1="90205" x2="22032" y2="88340"/>
                        <a14:foregroundMark x1="28727" y1="89552" x2="31481" y2="90205"/>
                        <a14:foregroundMark x1="44729" y1="88619" x2="51045" y2="92910"/>
                        <a14:foregroundMark x1="51045" y1="92910" x2="52612" y2="87873"/>
                        <a14:foregroundMark x1="55888" y1="92071" x2="56505" y2="92257"/>
                        <a14:foregroundMark x1="56743" y1="92257" x2="57455" y2="94123"/>
                        <a14:foregroundMark x1="44634" y1="92724" x2="50332" y2="94310"/>
                        <a14:foregroundMark x1="50332" y1="94310" x2="50570" y2="94123"/>
                        <a14:backgroundMark x1="17236" y1="32276" x2="38746" y2="44030"/>
                        <a14:backgroundMark x1="38746" y1="44030" x2="43637" y2="38153"/>
                        <a14:backgroundMark x1="43637" y1="38153" x2="54891" y2="37407"/>
                        <a14:backgroundMark x1="54891" y1="37407" x2="62108" y2="43657"/>
                        <a14:backgroundMark x1="62108" y1="43657" x2="84710" y2="34701"/>
                        <a14:backgroundMark x1="84710" y1="34701" x2="85043" y2="35354"/>
                        <a14:backgroundMark x1="4986" y1="63899" x2="4986" y2="63899"/>
                        <a14:backgroundMark x1="4843" y1="64086" x2="5081" y2="64272"/>
                        <a14:backgroundMark x1="5318" y1="64552" x2="5318" y2="64552"/>
                      </a14:backgroundRemoval>
                    </a14:imgEffect>
                    <a14:imgEffect>
                      <a14:saturation sat="200000"/>
                    </a14:imgEffect>
                  </a14:imgLayer>
                </a14:imgProps>
              </a:ext>
              <a:ext uri="{28A0092B-C50C-407E-A947-70E740481C1C}">
                <a14:useLocalDpi xmlns:a14="http://schemas.microsoft.com/office/drawing/2010/main" val="0"/>
              </a:ext>
            </a:extLst>
          </a:blip>
          <a:stretch>
            <a:fillRect/>
          </a:stretch>
        </p:blipFill>
        <p:spPr>
          <a:xfrm>
            <a:off x="-1659049" y="-2591716"/>
            <a:ext cx="9285989" cy="4112808"/>
          </a:xfrm>
          <a:prstGeom prst="rect">
            <a:avLst/>
          </a:prstGeom>
        </p:spPr>
      </p:pic>
      <p:sp>
        <p:nvSpPr>
          <p:cNvPr id="6" name="Cloud 5">
            <a:extLst>
              <a:ext uri="{FF2B5EF4-FFF2-40B4-BE49-F238E27FC236}">
                <a16:creationId xmlns:a16="http://schemas.microsoft.com/office/drawing/2014/main" id="{DD7EDB9B-92AD-41C1-9720-858669DC771B}"/>
              </a:ext>
            </a:extLst>
          </p:cNvPr>
          <p:cNvSpPr/>
          <p:nvPr/>
        </p:nvSpPr>
        <p:spPr>
          <a:xfrm rot="1285374">
            <a:off x="9620221" y="-684727"/>
            <a:ext cx="2667000" cy="2344146"/>
          </a:xfrm>
          <a:prstGeom prst="cloud">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图片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538262" flipH="1">
            <a:off x="8275276" y="4990390"/>
            <a:ext cx="1549167" cy="1404870"/>
          </a:xfrm>
          <a:prstGeom prst="rect">
            <a:avLst/>
          </a:prstGeom>
        </p:spPr>
      </p:pic>
      <p:pic>
        <p:nvPicPr>
          <p:cNvPr id="3" name="图片 1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1086979" flipH="1">
            <a:off x="5695324" y="4602247"/>
            <a:ext cx="1477877" cy="1340220"/>
          </a:xfrm>
          <a:prstGeom prst="rect">
            <a:avLst/>
          </a:prstGeom>
        </p:spPr>
      </p:pic>
      <p:pic>
        <p:nvPicPr>
          <p:cNvPr id="4" name="图片 11">
            <a:extLst>
              <a:ext uri="{FF2B5EF4-FFF2-40B4-BE49-F238E27FC236}">
                <a16:creationId xmlns:a16="http://schemas.microsoft.com/office/drawing/2014/main" id="{39D00734-06E6-4F4D-A4B0-928D88E34DEF}"/>
              </a:ext>
            </a:extLst>
          </p:cNvPr>
          <p:cNvPicPr>
            <a:picLocks noChangeAspect="1"/>
          </p:cNvPicPr>
          <p:nvPr/>
        </p:nvPicPr>
        <p:blipFill>
          <a:blip r:embed="rId9"/>
          <a:stretch>
            <a:fillRect/>
          </a:stretch>
        </p:blipFill>
        <p:spPr>
          <a:xfrm rot="20353002">
            <a:off x="545934" y="-195719"/>
            <a:ext cx="1277451" cy="1160556"/>
          </a:xfrm>
          <a:prstGeom prst="rect">
            <a:avLst/>
          </a:prstGeom>
        </p:spPr>
      </p:pic>
      <p:pic>
        <p:nvPicPr>
          <p:cNvPr id="10" name="Picture 9"/>
          <p:cNvPicPr>
            <a:picLocks noChangeAspect="1"/>
          </p:cNvPicPr>
          <p:nvPr/>
        </p:nvPicPr>
        <p:blipFill rotWithShape="1">
          <a:blip r:embed="rId10" cstate="print">
            <a:extLst>
              <a:ext uri="{28A0092B-C50C-407E-A947-70E740481C1C}">
                <a14:useLocalDpi xmlns:a14="http://schemas.microsoft.com/office/drawing/2010/main" val="0"/>
              </a:ext>
            </a:extLst>
          </a:blip>
          <a:srcRect b="11281"/>
          <a:stretch/>
        </p:blipFill>
        <p:spPr>
          <a:xfrm>
            <a:off x="272541" y="2606241"/>
            <a:ext cx="912118" cy="809216"/>
          </a:xfrm>
          <a:prstGeom prst="rect">
            <a:avLst/>
          </a:prstGeom>
        </p:spPr>
      </p:pic>
      <p:pic>
        <p:nvPicPr>
          <p:cNvPr id="11" name="Picture 10"/>
          <p:cNvPicPr>
            <a:picLocks noChangeAspect="1"/>
          </p:cNvPicPr>
          <p:nvPr/>
        </p:nvPicPr>
        <p:blipFill rotWithShape="1">
          <a:blip r:embed="rId10" cstate="print">
            <a:extLst>
              <a:ext uri="{28A0092B-C50C-407E-A947-70E740481C1C}">
                <a14:useLocalDpi xmlns:a14="http://schemas.microsoft.com/office/drawing/2010/main" val="0"/>
              </a:ext>
            </a:extLst>
          </a:blip>
          <a:srcRect b="11281"/>
          <a:stretch/>
        </p:blipFill>
        <p:spPr>
          <a:xfrm>
            <a:off x="2733107" y="3010849"/>
            <a:ext cx="912118" cy="809216"/>
          </a:xfrm>
          <a:prstGeom prst="rect">
            <a:avLst/>
          </a:prstGeom>
        </p:spPr>
      </p:pic>
      <p:pic>
        <p:nvPicPr>
          <p:cNvPr id="16" name="Picture 15">
            <a:extLst>
              <a:ext uri="{FF2B5EF4-FFF2-40B4-BE49-F238E27FC236}">
                <a16:creationId xmlns:a16="http://schemas.microsoft.com/office/drawing/2014/main" id="{BE5627AC-AC10-4FBF-9B3F-EBA15FDC82AE}"/>
              </a:ext>
            </a:extLst>
          </p:cNvPr>
          <p:cNvPicPr>
            <a:picLocks noChangeAspect="1"/>
          </p:cNvPicPr>
          <p:nvPr/>
        </p:nvPicPr>
        <p:blipFill>
          <a:blip r:embed="rId11"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flipH="1">
            <a:off x="159431" y="5075961"/>
            <a:ext cx="2573676" cy="1862421"/>
          </a:xfrm>
          <a:prstGeom prst="rect">
            <a:avLst/>
          </a:prstGeom>
        </p:spPr>
      </p:pic>
      <p:sp>
        <p:nvSpPr>
          <p:cNvPr id="17" name="TextBox 16"/>
          <p:cNvSpPr txBox="1"/>
          <p:nvPr/>
        </p:nvSpPr>
        <p:spPr>
          <a:xfrm>
            <a:off x="1338610" y="2875002"/>
            <a:ext cx="9514780" cy="1107996"/>
          </a:xfrm>
          <a:prstGeom prst="rect">
            <a:avLst/>
          </a:prstGeom>
          <a:noFill/>
        </p:spPr>
        <p:txBody>
          <a:bodyPr wrap="square" rtlCol="0">
            <a:spAutoFit/>
          </a:bodyPr>
          <a:lstStyle/>
          <a:p>
            <a:pPr algn="ctr"/>
            <a:r>
              <a:rPr lang="en-US" sz="6600">
                <a:solidFill>
                  <a:srgbClr val="FE1A45"/>
                </a:solidFill>
                <a:latin typeface="#9Slide04 Lora Bold" panose="00000800000000000000" pitchFamily="2" charset="0"/>
              </a:rPr>
              <a:t>TOÁN LỚP 5</a:t>
            </a:r>
            <a:endParaRPr lang="en-US" sz="6600" dirty="0">
              <a:solidFill>
                <a:srgbClr val="FE1A45"/>
              </a:solidFill>
              <a:latin typeface="#9Slide05 Anna Clara" pitchFamily="2" charset="0"/>
            </a:endParaRPr>
          </a:p>
        </p:txBody>
      </p:sp>
      <p:pic>
        <p:nvPicPr>
          <p:cNvPr id="21" name="Picture 20">
            <a:extLst>
              <a:ext uri="{FF2B5EF4-FFF2-40B4-BE49-F238E27FC236}">
                <a16:creationId xmlns:a16="http://schemas.microsoft.com/office/drawing/2014/main" id="{C260F986-1BEB-4CB6-B7A9-5A6FDDB93984}"/>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9795" b="94310" l="3229" r="99288">
                        <a14:foregroundMark x1="9734" y1="53825" x2="64767" y2="78451"/>
                        <a14:foregroundMark x1="64767" y1="78451" x2="81909" y2="69963"/>
                        <a14:foregroundMark x1="81909" y1="69963" x2="74786" y2="60914"/>
                        <a14:foregroundMark x1="74786" y1="60914" x2="16619" y2="63526"/>
                        <a14:foregroundMark x1="16619" y1="63526" x2="20655" y2="76026"/>
                        <a14:foregroundMark x1="20655" y1="76026" x2="80532" y2="83955"/>
                        <a14:foregroundMark x1="80532" y1="83955" x2="92355" y2="75280"/>
                        <a14:foregroundMark x1="92355" y1="75280" x2="92070" y2="61194"/>
                        <a14:foregroundMark x1="92070" y1="61194" x2="28395" y2="72668"/>
                        <a14:foregroundMark x1="28395" y1="72668" x2="11159" y2="60354"/>
                        <a14:foregroundMark x1="11159" y1="60354" x2="4891" y2="64366"/>
                        <a14:foregroundMark x1="4891" y1="64366" x2="12915" y2="78078"/>
                        <a14:foregroundMark x1="12915" y1="78078" x2="20085" y2="76119"/>
                        <a14:foregroundMark x1="20085" y1="76119" x2="22887" y2="77052"/>
                        <a14:foregroundMark x1="3276" y1="69590" x2="3276" y2="69590"/>
                        <a14:foregroundMark x1="95204" y1="74907" x2="95204" y2="74907"/>
                        <a14:foregroundMark x1="99288" y1="72108" x2="99288" y2="72108"/>
                        <a14:foregroundMark x1="16097" y1="86287" x2="20988" y2="90205"/>
                        <a14:foregroundMark x1="20988" y1="90205" x2="22032" y2="88340"/>
                        <a14:foregroundMark x1="28727" y1="89552" x2="31481" y2="90205"/>
                        <a14:foregroundMark x1="44729" y1="88619" x2="51045" y2="92910"/>
                        <a14:foregroundMark x1="51045" y1="92910" x2="52612" y2="87873"/>
                        <a14:foregroundMark x1="55888" y1="92071" x2="56505" y2="92257"/>
                        <a14:foregroundMark x1="56743" y1="92257" x2="57455" y2="94123"/>
                        <a14:foregroundMark x1="44634" y1="92724" x2="50332" y2="94310"/>
                        <a14:foregroundMark x1="50332" y1="94310" x2="50570" y2="94123"/>
                        <a14:backgroundMark x1="17236" y1="32276" x2="38746" y2="44030"/>
                        <a14:backgroundMark x1="38746" y1="44030" x2="43637" y2="38153"/>
                        <a14:backgroundMark x1="43637" y1="38153" x2="54891" y2="37407"/>
                        <a14:backgroundMark x1="54891" y1="37407" x2="62108" y2="43657"/>
                        <a14:backgroundMark x1="62108" y1="43657" x2="84710" y2="34701"/>
                        <a14:backgroundMark x1="84710" y1="34701" x2="85043" y2="35354"/>
                        <a14:backgroundMark x1="4986" y1="63899" x2="4986" y2="63899"/>
                        <a14:backgroundMark x1="4843" y1="64086" x2="5081" y2="64272"/>
                        <a14:backgroundMark x1="5318" y1="64552" x2="5318" y2="64552"/>
                      </a14:backgroundRemoval>
                    </a14:imgEffect>
                    <a14:imgEffect>
                      <a14:saturation sat="200000"/>
                    </a14:imgEffect>
                  </a14:imgLayer>
                </a14:imgProps>
              </a:ext>
              <a:ext uri="{28A0092B-C50C-407E-A947-70E740481C1C}">
                <a14:useLocalDpi xmlns:a14="http://schemas.microsoft.com/office/drawing/2010/main" val="0"/>
              </a:ext>
            </a:extLst>
          </a:blip>
          <a:stretch>
            <a:fillRect/>
          </a:stretch>
        </p:blipFill>
        <p:spPr>
          <a:xfrm>
            <a:off x="2275907" y="3906411"/>
            <a:ext cx="9285989" cy="4112808"/>
          </a:xfrm>
          <a:prstGeom prst="rect">
            <a:avLst/>
          </a:prstGeom>
        </p:spPr>
      </p:pic>
      <p:pic>
        <p:nvPicPr>
          <p:cNvPr id="22" name="图片 1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1086979" flipH="1">
            <a:off x="243009" y="1914038"/>
            <a:ext cx="1477877" cy="1340220"/>
          </a:xfrm>
          <a:prstGeom prst="rect">
            <a:avLst/>
          </a:prstGeom>
        </p:spPr>
      </p:pic>
      <p:pic>
        <p:nvPicPr>
          <p:cNvPr id="23" name="图片 1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1086979" flipH="1">
            <a:off x="1356397" y="4102963"/>
            <a:ext cx="1477877" cy="134022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par>
                                <p:cTn id="11" presetID="3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1000" fill="hold"/>
                                        <p:tgtEl>
                                          <p:spTgt spid="9"/>
                                        </p:tgtEl>
                                        <p:attrNameLst>
                                          <p:attrName>ppt_w</p:attrName>
                                        </p:attrNameLst>
                                      </p:cBhvr>
                                      <p:tavLst>
                                        <p:tav tm="0">
                                          <p:val>
                                            <p:fltVal val="0"/>
                                          </p:val>
                                        </p:tav>
                                        <p:tav tm="100000">
                                          <p:val>
                                            <p:strVal val="#ppt_w"/>
                                          </p:val>
                                        </p:tav>
                                      </p:tavLst>
                                    </p:anim>
                                    <p:anim calcmode="lin" valueType="num">
                                      <p:cBhvr>
                                        <p:cTn id="14" dur="1000" fill="hold"/>
                                        <p:tgtEl>
                                          <p:spTgt spid="9"/>
                                        </p:tgtEl>
                                        <p:attrNameLst>
                                          <p:attrName>ppt_h</p:attrName>
                                        </p:attrNameLst>
                                      </p:cBhvr>
                                      <p:tavLst>
                                        <p:tav tm="0">
                                          <p:val>
                                            <p:fltVal val="0"/>
                                          </p:val>
                                        </p:tav>
                                        <p:tav tm="100000">
                                          <p:val>
                                            <p:strVal val="#ppt_h"/>
                                          </p:val>
                                        </p:tav>
                                      </p:tavLst>
                                    </p:anim>
                                    <p:anim calcmode="lin" valueType="num">
                                      <p:cBhvr>
                                        <p:cTn id="15" dur="1000" fill="hold"/>
                                        <p:tgtEl>
                                          <p:spTgt spid="9"/>
                                        </p:tgtEl>
                                        <p:attrNameLst>
                                          <p:attrName>style.rotation</p:attrName>
                                        </p:attrNameLst>
                                      </p:cBhvr>
                                      <p:tavLst>
                                        <p:tav tm="0">
                                          <p:val>
                                            <p:fltVal val="90"/>
                                          </p:val>
                                        </p:tav>
                                        <p:tav tm="100000">
                                          <p:val>
                                            <p:fltVal val="0"/>
                                          </p:val>
                                        </p:tav>
                                      </p:tavLst>
                                    </p:anim>
                                    <p:animEffect transition="in" filter="fade">
                                      <p:cBhvr>
                                        <p:cTn id="16" dur="1000"/>
                                        <p:tgtEl>
                                          <p:spTgt spid="9"/>
                                        </p:tgtEl>
                                      </p:cBhvr>
                                    </p:animEffect>
                                  </p:childTnLst>
                                </p:cTn>
                              </p:par>
                              <p:par>
                                <p:cTn id="17" presetID="31"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1000" fill="hold"/>
                                        <p:tgtEl>
                                          <p:spTgt spid="10"/>
                                        </p:tgtEl>
                                        <p:attrNameLst>
                                          <p:attrName>ppt_w</p:attrName>
                                        </p:attrNameLst>
                                      </p:cBhvr>
                                      <p:tavLst>
                                        <p:tav tm="0">
                                          <p:val>
                                            <p:fltVal val="0"/>
                                          </p:val>
                                        </p:tav>
                                        <p:tav tm="100000">
                                          <p:val>
                                            <p:strVal val="#ppt_w"/>
                                          </p:val>
                                        </p:tav>
                                      </p:tavLst>
                                    </p:anim>
                                    <p:anim calcmode="lin" valueType="num">
                                      <p:cBhvr>
                                        <p:cTn id="20" dur="1000" fill="hold"/>
                                        <p:tgtEl>
                                          <p:spTgt spid="10"/>
                                        </p:tgtEl>
                                        <p:attrNameLst>
                                          <p:attrName>ppt_h</p:attrName>
                                        </p:attrNameLst>
                                      </p:cBhvr>
                                      <p:tavLst>
                                        <p:tav tm="0">
                                          <p:val>
                                            <p:fltVal val="0"/>
                                          </p:val>
                                        </p:tav>
                                        <p:tav tm="100000">
                                          <p:val>
                                            <p:strVal val="#ppt_h"/>
                                          </p:val>
                                        </p:tav>
                                      </p:tavLst>
                                    </p:anim>
                                    <p:anim calcmode="lin" valueType="num">
                                      <p:cBhvr>
                                        <p:cTn id="21" dur="1000" fill="hold"/>
                                        <p:tgtEl>
                                          <p:spTgt spid="10"/>
                                        </p:tgtEl>
                                        <p:attrNameLst>
                                          <p:attrName>style.rotation</p:attrName>
                                        </p:attrNameLst>
                                      </p:cBhvr>
                                      <p:tavLst>
                                        <p:tav tm="0">
                                          <p:val>
                                            <p:fltVal val="90"/>
                                          </p:val>
                                        </p:tav>
                                        <p:tav tm="100000">
                                          <p:val>
                                            <p:fltVal val="0"/>
                                          </p:val>
                                        </p:tav>
                                      </p:tavLst>
                                    </p:anim>
                                    <p:animEffect transition="in" filter="fade">
                                      <p:cBhvr>
                                        <p:cTn id="22" dur="1000"/>
                                        <p:tgtEl>
                                          <p:spTgt spid="10"/>
                                        </p:tgtEl>
                                      </p:cBhvr>
                                    </p:animEffect>
                                  </p:childTnLst>
                                </p:cTn>
                              </p:par>
                              <p:par>
                                <p:cTn id="23" presetID="31"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1000" fill="hold"/>
                                        <p:tgtEl>
                                          <p:spTgt spid="11"/>
                                        </p:tgtEl>
                                        <p:attrNameLst>
                                          <p:attrName>ppt_w</p:attrName>
                                        </p:attrNameLst>
                                      </p:cBhvr>
                                      <p:tavLst>
                                        <p:tav tm="0">
                                          <p:val>
                                            <p:fltVal val="0"/>
                                          </p:val>
                                        </p:tav>
                                        <p:tav tm="100000">
                                          <p:val>
                                            <p:strVal val="#ppt_w"/>
                                          </p:val>
                                        </p:tav>
                                      </p:tavLst>
                                    </p:anim>
                                    <p:anim calcmode="lin" valueType="num">
                                      <p:cBhvr>
                                        <p:cTn id="26" dur="1000" fill="hold"/>
                                        <p:tgtEl>
                                          <p:spTgt spid="11"/>
                                        </p:tgtEl>
                                        <p:attrNameLst>
                                          <p:attrName>ppt_h</p:attrName>
                                        </p:attrNameLst>
                                      </p:cBhvr>
                                      <p:tavLst>
                                        <p:tav tm="0">
                                          <p:val>
                                            <p:fltVal val="0"/>
                                          </p:val>
                                        </p:tav>
                                        <p:tav tm="100000">
                                          <p:val>
                                            <p:strVal val="#ppt_h"/>
                                          </p:val>
                                        </p:tav>
                                      </p:tavLst>
                                    </p:anim>
                                    <p:anim calcmode="lin" valueType="num">
                                      <p:cBhvr>
                                        <p:cTn id="27" dur="1000" fill="hold"/>
                                        <p:tgtEl>
                                          <p:spTgt spid="11"/>
                                        </p:tgtEl>
                                        <p:attrNameLst>
                                          <p:attrName>style.rotation</p:attrName>
                                        </p:attrNameLst>
                                      </p:cBhvr>
                                      <p:tavLst>
                                        <p:tav tm="0">
                                          <p:val>
                                            <p:fltVal val="90"/>
                                          </p:val>
                                        </p:tav>
                                        <p:tav tm="100000">
                                          <p:val>
                                            <p:fltVal val="0"/>
                                          </p:val>
                                        </p:tav>
                                      </p:tavLst>
                                    </p:anim>
                                    <p:animEffect transition="in" filter="fade">
                                      <p:cBhvr>
                                        <p:cTn id="28" dur="1000"/>
                                        <p:tgtEl>
                                          <p:spTgt spid="11"/>
                                        </p:tgtEl>
                                      </p:cBhvr>
                                    </p:animEffect>
                                  </p:childTnLst>
                                </p:cTn>
                              </p:par>
                              <p:par>
                                <p:cTn id="29" presetID="42" presetClass="entr" presetSubtype="0" fill="hold" nodeType="with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1000"/>
                                        <p:tgtEl>
                                          <p:spTgt spid="2"/>
                                        </p:tgtEl>
                                      </p:cBhvr>
                                    </p:animEffect>
                                    <p:anim calcmode="lin" valueType="num">
                                      <p:cBhvr>
                                        <p:cTn id="32" dur="1000" fill="hold"/>
                                        <p:tgtEl>
                                          <p:spTgt spid="2"/>
                                        </p:tgtEl>
                                        <p:attrNameLst>
                                          <p:attrName>ppt_x</p:attrName>
                                        </p:attrNameLst>
                                      </p:cBhvr>
                                      <p:tavLst>
                                        <p:tav tm="0">
                                          <p:val>
                                            <p:strVal val="#ppt_x"/>
                                          </p:val>
                                        </p:tav>
                                        <p:tav tm="100000">
                                          <p:val>
                                            <p:strVal val="#ppt_x"/>
                                          </p:val>
                                        </p:tav>
                                      </p:tavLst>
                                    </p:anim>
                                    <p:anim calcmode="lin" valueType="num">
                                      <p:cBhvr>
                                        <p:cTn id="33" dur="1000" fill="hold"/>
                                        <p:tgtEl>
                                          <p:spTgt spid="2"/>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1000"/>
                                        <p:tgtEl>
                                          <p:spTgt spid="3"/>
                                        </p:tgtEl>
                                      </p:cBhvr>
                                    </p:animEffect>
                                    <p:anim calcmode="lin" valueType="num">
                                      <p:cBhvr>
                                        <p:cTn id="37" dur="1000" fill="hold"/>
                                        <p:tgtEl>
                                          <p:spTgt spid="3"/>
                                        </p:tgtEl>
                                        <p:attrNameLst>
                                          <p:attrName>ppt_x</p:attrName>
                                        </p:attrNameLst>
                                      </p:cBhvr>
                                      <p:tavLst>
                                        <p:tav tm="0">
                                          <p:val>
                                            <p:strVal val="#ppt_x"/>
                                          </p:val>
                                        </p:tav>
                                        <p:tav tm="100000">
                                          <p:val>
                                            <p:strVal val="#ppt_x"/>
                                          </p:val>
                                        </p:tav>
                                      </p:tavLst>
                                    </p:anim>
                                    <p:anim calcmode="lin" valueType="num">
                                      <p:cBhvr>
                                        <p:cTn id="38" dur="1000" fill="hold"/>
                                        <p:tgtEl>
                                          <p:spTgt spid="3"/>
                                        </p:tgtEl>
                                        <p:attrNameLst>
                                          <p:attrName>ppt_y</p:attrName>
                                        </p:attrNameLst>
                                      </p:cBhvr>
                                      <p:tavLst>
                                        <p:tav tm="0">
                                          <p:val>
                                            <p:strVal val="#ppt_y+.1"/>
                                          </p:val>
                                        </p:tav>
                                        <p:tav tm="100000">
                                          <p:val>
                                            <p:strVal val="#ppt_y"/>
                                          </p:val>
                                        </p:tav>
                                      </p:tavLst>
                                    </p:anim>
                                  </p:childTnLst>
                                </p:cTn>
                              </p:par>
                              <p:par>
                                <p:cTn id="39" presetID="26" presetClass="entr" presetSubtype="0" fill="hold" nodeType="with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down)">
                                      <p:cBhvr>
                                        <p:cTn id="41" dur="580">
                                          <p:stCondLst>
                                            <p:cond delay="0"/>
                                          </p:stCondLst>
                                        </p:cTn>
                                        <p:tgtEl>
                                          <p:spTgt spid="4"/>
                                        </p:tgtEl>
                                      </p:cBhvr>
                                    </p:animEffect>
                                    <p:anim calcmode="lin" valueType="num">
                                      <p:cBhvr>
                                        <p:cTn id="4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47" dur="26">
                                          <p:stCondLst>
                                            <p:cond delay="650"/>
                                          </p:stCondLst>
                                        </p:cTn>
                                        <p:tgtEl>
                                          <p:spTgt spid="4"/>
                                        </p:tgtEl>
                                      </p:cBhvr>
                                      <p:to x="100000" y="60000"/>
                                    </p:animScale>
                                    <p:animScale>
                                      <p:cBhvr>
                                        <p:cTn id="48" dur="166" decel="50000">
                                          <p:stCondLst>
                                            <p:cond delay="676"/>
                                          </p:stCondLst>
                                        </p:cTn>
                                        <p:tgtEl>
                                          <p:spTgt spid="4"/>
                                        </p:tgtEl>
                                      </p:cBhvr>
                                      <p:to x="100000" y="100000"/>
                                    </p:animScale>
                                    <p:animScale>
                                      <p:cBhvr>
                                        <p:cTn id="49" dur="26">
                                          <p:stCondLst>
                                            <p:cond delay="1312"/>
                                          </p:stCondLst>
                                        </p:cTn>
                                        <p:tgtEl>
                                          <p:spTgt spid="4"/>
                                        </p:tgtEl>
                                      </p:cBhvr>
                                      <p:to x="100000" y="80000"/>
                                    </p:animScale>
                                    <p:animScale>
                                      <p:cBhvr>
                                        <p:cTn id="50" dur="166" decel="50000">
                                          <p:stCondLst>
                                            <p:cond delay="1338"/>
                                          </p:stCondLst>
                                        </p:cTn>
                                        <p:tgtEl>
                                          <p:spTgt spid="4"/>
                                        </p:tgtEl>
                                      </p:cBhvr>
                                      <p:to x="100000" y="100000"/>
                                    </p:animScale>
                                    <p:animScale>
                                      <p:cBhvr>
                                        <p:cTn id="51" dur="26">
                                          <p:stCondLst>
                                            <p:cond delay="1642"/>
                                          </p:stCondLst>
                                        </p:cTn>
                                        <p:tgtEl>
                                          <p:spTgt spid="4"/>
                                        </p:tgtEl>
                                      </p:cBhvr>
                                      <p:to x="100000" y="90000"/>
                                    </p:animScale>
                                    <p:animScale>
                                      <p:cBhvr>
                                        <p:cTn id="52" dur="166" decel="50000">
                                          <p:stCondLst>
                                            <p:cond delay="1668"/>
                                          </p:stCondLst>
                                        </p:cTn>
                                        <p:tgtEl>
                                          <p:spTgt spid="4"/>
                                        </p:tgtEl>
                                      </p:cBhvr>
                                      <p:to x="100000" y="100000"/>
                                    </p:animScale>
                                    <p:animScale>
                                      <p:cBhvr>
                                        <p:cTn id="53" dur="26">
                                          <p:stCondLst>
                                            <p:cond delay="1808"/>
                                          </p:stCondLst>
                                        </p:cTn>
                                        <p:tgtEl>
                                          <p:spTgt spid="4"/>
                                        </p:tgtEl>
                                      </p:cBhvr>
                                      <p:to x="100000" y="95000"/>
                                    </p:animScale>
                                    <p:animScale>
                                      <p:cBhvr>
                                        <p:cTn id="54" dur="166" decel="50000">
                                          <p:stCondLst>
                                            <p:cond delay="1834"/>
                                          </p:stCondLst>
                                        </p:cTn>
                                        <p:tgtEl>
                                          <p:spTgt spid="4"/>
                                        </p:tgtEl>
                                      </p:cBhvr>
                                      <p:to x="100000" y="100000"/>
                                    </p:animScale>
                                  </p:childTnLst>
                                </p:cTn>
                              </p:par>
                              <p:par>
                                <p:cTn id="55" presetID="6" presetClass="entr" presetSubtype="16" fill="hold" nodeType="withEffect">
                                  <p:stCondLst>
                                    <p:cond delay="1250"/>
                                  </p:stCondLst>
                                  <p:childTnLst>
                                    <p:set>
                                      <p:cBhvr>
                                        <p:cTn id="56" dur="1" fill="hold">
                                          <p:stCondLst>
                                            <p:cond delay="0"/>
                                          </p:stCondLst>
                                        </p:cTn>
                                        <p:tgtEl>
                                          <p:spTgt spid="5"/>
                                        </p:tgtEl>
                                        <p:attrNameLst>
                                          <p:attrName>style.visibility</p:attrName>
                                        </p:attrNameLst>
                                      </p:cBhvr>
                                      <p:to>
                                        <p:strVal val="visible"/>
                                      </p:to>
                                    </p:set>
                                    <p:animEffect transition="in" filter="circle(in)">
                                      <p:cBhvr>
                                        <p:cTn id="57" dur="750"/>
                                        <p:tgtEl>
                                          <p:spTgt spid="5"/>
                                        </p:tgtEl>
                                      </p:cBhvr>
                                    </p:animEffect>
                                  </p:childTnLst>
                                </p:cTn>
                              </p:par>
                              <p:par>
                                <p:cTn id="58" presetID="6" presetClass="entr" presetSubtype="16" fill="hold" grpId="0" nodeType="withEffect">
                                  <p:stCondLst>
                                    <p:cond delay="1250"/>
                                  </p:stCondLst>
                                  <p:childTnLst>
                                    <p:set>
                                      <p:cBhvr>
                                        <p:cTn id="59" dur="1" fill="hold">
                                          <p:stCondLst>
                                            <p:cond delay="0"/>
                                          </p:stCondLst>
                                        </p:cTn>
                                        <p:tgtEl>
                                          <p:spTgt spid="6"/>
                                        </p:tgtEl>
                                        <p:attrNameLst>
                                          <p:attrName>style.visibility</p:attrName>
                                        </p:attrNameLst>
                                      </p:cBhvr>
                                      <p:to>
                                        <p:strVal val="visible"/>
                                      </p:to>
                                    </p:set>
                                    <p:animEffect transition="in" filter="circle(in)">
                                      <p:cBhvr>
                                        <p:cTn id="60" dur="750"/>
                                        <p:tgtEl>
                                          <p:spTgt spid="6"/>
                                        </p:tgtEl>
                                      </p:cBhvr>
                                    </p:animEffect>
                                  </p:childTnLst>
                                </p:cTn>
                              </p:par>
                              <p:par>
                                <p:cTn id="61" presetID="2" presetClass="entr" presetSubtype="4" fill="hold" nodeType="with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additive="base">
                                        <p:cTn id="63" dur="500" fill="hold"/>
                                        <p:tgtEl>
                                          <p:spTgt spid="21"/>
                                        </p:tgtEl>
                                        <p:attrNameLst>
                                          <p:attrName>ppt_x</p:attrName>
                                        </p:attrNameLst>
                                      </p:cBhvr>
                                      <p:tavLst>
                                        <p:tav tm="0">
                                          <p:val>
                                            <p:strVal val="#ppt_x"/>
                                          </p:val>
                                        </p:tav>
                                        <p:tav tm="100000">
                                          <p:val>
                                            <p:strVal val="#ppt_x"/>
                                          </p:val>
                                        </p:tav>
                                      </p:tavLst>
                                    </p:anim>
                                    <p:anim calcmode="lin" valueType="num">
                                      <p:cBhvr additive="base">
                                        <p:cTn id="64" dur="500" fill="hold"/>
                                        <p:tgtEl>
                                          <p:spTgt spid="21"/>
                                        </p:tgtEl>
                                        <p:attrNameLst>
                                          <p:attrName>ppt_y</p:attrName>
                                        </p:attrNameLst>
                                      </p:cBhvr>
                                      <p:tavLst>
                                        <p:tav tm="0">
                                          <p:val>
                                            <p:strVal val="1+#ppt_h/2"/>
                                          </p:val>
                                        </p:tav>
                                        <p:tav tm="100000">
                                          <p:val>
                                            <p:strVal val="#ppt_y"/>
                                          </p:val>
                                        </p:tav>
                                      </p:tavLst>
                                    </p:anim>
                                  </p:childTnLst>
                                </p:cTn>
                              </p:par>
                              <p:par>
                                <p:cTn id="65" presetID="42" presetClass="entr" presetSubtype="0" fill="hold"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1000"/>
                                        <p:tgtEl>
                                          <p:spTgt spid="22"/>
                                        </p:tgtEl>
                                      </p:cBhvr>
                                    </p:animEffect>
                                    <p:anim calcmode="lin" valueType="num">
                                      <p:cBhvr>
                                        <p:cTn id="68" dur="1000" fill="hold"/>
                                        <p:tgtEl>
                                          <p:spTgt spid="22"/>
                                        </p:tgtEl>
                                        <p:attrNameLst>
                                          <p:attrName>ppt_x</p:attrName>
                                        </p:attrNameLst>
                                      </p:cBhvr>
                                      <p:tavLst>
                                        <p:tav tm="0">
                                          <p:val>
                                            <p:strVal val="#ppt_x"/>
                                          </p:val>
                                        </p:tav>
                                        <p:tav tm="100000">
                                          <p:val>
                                            <p:strVal val="#ppt_x"/>
                                          </p:val>
                                        </p:tav>
                                      </p:tavLst>
                                    </p:anim>
                                    <p:anim calcmode="lin" valueType="num">
                                      <p:cBhvr>
                                        <p:cTn id="69" dur="1000" fill="hold"/>
                                        <p:tgtEl>
                                          <p:spTgt spid="22"/>
                                        </p:tgtEl>
                                        <p:attrNameLst>
                                          <p:attrName>ppt_y</p:attrName>
                                        </p:attrNameLst>
                                      </p:cBhvr>
                                      <p:tavLst>
                                        <p:tav tm="0">
                                          <p:val>
                                            <p:strVal val="#ppt_y+.1"/>
                                          </p:val>
                                        </p:tav>
                                        <p:tav tm="100000">
                                          <p:val>
                                            <p:strVal val="#ppt_y"/>
                                          </p:val>
                                        </p:tav>
                                      </p:tavLst>
                                    </p:anim>
                                  </p:childTnLst>
                                </p:cTn>
                              </p:par>
                              <p:par>
                                <p:cTn id="70" presetID="42" presetClass="entr" presetSubtype="0" fill="hold" nodeType="withEffect">
                                  <p:stCondLst>
                                    <p:cond delay="0"/>
                                  </p:stCondLst>
                                  <p:childTnLst>
                                    <p:set>
                                      <p:cBhvr>
                                        <p:cTn id="71" dur="1" fill="hold">
                                          <p:stCondLst>
                                            <p:cond delay="0"/>
                                          </p:stCondLst>
                                        </p:cTn>
                                        <p:tgtEl>
                                          <p:spTgt spid="23"/>
                                        </p:tgtEl>
                                        <p:attrNameLst>
                                          <p:attrName>style.visibility</p:attrName>
                                        </p:attrNameLst>
                                      </p:cBhvr>
                                      <p:to>
                                        <p:strVal val="visible"/>
                                      </p:to>
                                    </p:set>
                                    <p:animEffect transition="in" filter="fade">
                                      <p:cBhvr>
                                        <p:cTn id="72" dur="1000"/>
                                        <p:tgtEl>
                                          <p:spTgt spid="23"/>
                                        </p:tgtEl>
                                      </p:cBhvr>
                                    </p:animEffect>
                                    <p:anim calcmode="lin" valueType="num">
                                      <p:cBhvr>
                                        <p:cTn id="73" dur="1000" fill="hold"/>
                                        <p:tgtEl>
                                          <p:spTgt spid="23"/>
                                        </p:tgtEl>
                                        <p:attrNameLst>
                                          <p:attrName>ppt_x</p:attrName>
                                        </p:attrNameLst>
                                      </p:cBhvr>
                                      <p:tavLst>
                                        <p:tav tm="0">
                                          <p:val>
                                            <p:strVal val="#ppt_x"/>
                                          </p:val>
                                        </p:tav>
                                        <p:tav tm="100000">
                                          <p:val>
                                            <p:strVal val="#ppt_x"/>
                                          </p:val>
                                        </p:tav>
                                      </p:tavLst>
                                    </p:anim>
                                    <p:anim calcmode="lin" valueType="num">
                                      <p:cBhvr>
                                        <p:cTn id="74"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56" presetClass="path" presetSubtype="0" accel="50000" decel="50000" fill="hold" nodeType="clickEffect">
                                  <p:stCondLst>
                                    <p:cond delay="0"/>
                                  </p:stCondLst>
                                  <p:childTnLst>
                                    <p:animMotion origin="layout" path="M 2.08333E-7 4.07407E-6 L 0.75169 -0.72593 " pathEditMode="relative" rAng="0" ptsTypes="AA">
                                      <p:cBhvr>
                                        <p:cTn id="78" dur="2000" fill="hold"/>
                                        <p:tgtEl>
                                          <p:spTgt spid="16"/>
                                        </p:tgtEl>
                                        <p:attrNameLst>
                                          <p:attrName>ppt_x</p:attrName>
                                          <p:attrName>ppt_y</p:attrName>
                                        </p:attrNameLst>
                                      </p:cBhvr>
                                      <p:rCtr x="37578" y="-36296"/>
                                    </p:animMotion>
                                  </p:childTnLst>
                                </p:cTn>
                              </p:par>
                              <p:par>
                                <p:cTn id="79" presetID="53" presetClass="entr" presetSubtype="16" fill="hold" grpId="0" nodeType="with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p:cTn id="81" dur="500" fill="hold"/>
                                        <p:tgtEl>
                                          <p:spTgt spid="17"/>
                                        </p:tgtEl>
                                        <p:attrNameLst>
                                          <p:attrName>ppt_w</p:attrName>
                                        </p:attrNameLst>
                                      </p:cBhvr>
                                      <p:tavLst>
                                        <p:tav tm="0">
                                          <p:val>
                                            <p:fltVal val="0"/>
                                          </p:val>
                                        </p:tav>
                                        <p:tav tm="100000">
                                          <p:val>
                                            <p:strVal val="#ppt_w"/>
                                          </p:val>
                                        </p:tav>
                                      </p:tavLst>
                                    </p:anim>
                                    <p:anim calcmode="lin" valueType="num">
                                      <p:cBhvr>
                                        <p:cTn id="82" dur="500" fill="hold"/>
                                        <p:tgtEl>
                                          <p:spTgt spid="17"/>
                                        </p:tgtEl>
                                        <p:attrNameLst>
                                          <p:attrName>ppt_h</p:attrName>
                                        </p:attrNameLst>
                                      </p:cBhvr>
                                      <p:tavLst>
                                        <p:tav tm="0">
                                          <p:val>
                                            <p:fltVal val="0"/>
                                          </p:val>
                                        </p:tav>
                                        <p:tav tm="100000">
                                          <p:val>
                                            <p:strVal val="#ppt_h"/>
                                          </p:val>
                                        </p:tav>
                                      </p:tavLst>
                                    </p:anim>
                                    <p:animEffect transition="in" filter="fade">
                                      <p:cBhvr>
                                        <p:cTn id="83" dur="500"/>
                                        <p:tgtEl>
                                          <p:spTgt spid="17"/>
                                        </p:tgtEl>
                                      </p:cBhvr>
                                    </p:animEffect>
                                  </p:childTnLst>
                                </p:cTn>
                              </p:par>
                              <p:par>
                                <p:cTn id="84" presetID="6" presetClass="emph" presetSubtype="0" fill="hold" grpId="1" nodeType="withEffect">
                                  <p:stCondLst>
                                    <p:cond delay="0"/>
                                  </p:stCondLst>
                                  <p:childTnLst>
                                    <p:animScale>
                                      <p:cBhvr>
                                        <p:cTn id="85" dur="2000" fill="hold"/>
                                        <p:tgtEl>
                                          <p:spTgt spid="17"/>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7" grpId="0"/>
      <p:bldP spid="17"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9CD5B76C-2141-4E1A-8703-C26139629581}"/>
              </a:ext>
            </a:extLst>
          </p:cNvPr>
          <p:cNvPicPr>
            <a:picLocks noChangeAspect="1"/>
          </p:cNvPicPr>
          <p:nvPr/>
        </p:nvPicPr>
        <p:blipFill>
          <a:blip r:embed="rId2"/>
          <a:stretch>
            <a:fillRect/>
          </a:stretch>
        </p:blipFill>
        <p:spPr>
          <a:xfrm>
            <a:off x="377372" y="207646"/>
            <a:ext cx="687356" cy="665931"/>
          </a:xfrm>
          <a:prstGeom prst="rect">
            <a:avLst/>
          </a:prstGeom>
        </p:spPr>
      </p:pic>
      <p:sp>
        <p:nvSpPr>
          <p:cNvPr id="3" name="任意多边形: 形状 2">
            <a:extLst>
              <a:ext uri="{FF2B5EF4-FFF2-40B4-BE49-F238E27FC236}">
                <a16:creationId xmlns:a16="http://schemas.microsoft.com/office/drawing/2014/main" id="{E94F5C34-566F-4B85-9917-E57AFE66FE6F}"/>
              </a:ext>
            </a:extLst>
          </p:cNvPr>
          <p:cNvSpPr/>
          <p:nvPr/>
        </p:nvSpPr>
        <p:spPr>
          <a:xfrm>
            <a:off x="1349828" y="849034"/>
            <a:ext cx="10305143" cy="116114"/>
          </a:xfrm>
          <a:custGeom>
            <a:avLst/>
            <a:gdLst>
              <a:gd name="connsiteX0" fmla="*/ 0 w 10305143"/>
              <a:gd name="connsiteY0" fmla="*/ 58057 h 217740"/>
              <a:gd name="connsiteX1" fmla="*/ 1045029 w 10305143"/>
              <a:gd name="connsiteY1" fmla="*/ 29028 h 217740"/>
              <a:gd name="connsiteX2" fmla="*/ 2873829 w 10305143"/>
              <a:gd name="connsiteY2" fmla="*/ 217714 h 217740"/>
              <a:gd name="connsiteX3" fmla="*/ 3860800 w 10305143"/>
              <a:gd name="connsiteY3" fmla="*/ 14514 h 217740"/>
              <a:gd name="connsiteX4" fmla="*/ 5196115 w 10305143"/>
              <a:gd name="connsiteY4" fmla="*/ 188685 h 217740"/>
              <a:gd name="connsiteX5" fmla="*/ 7329715 w 10305143"/>
              <a:gd name="connsiteY5" fmla="*/ 43542 h 217740"/>
              <a:gd name="connsiteX6" fmla="*/ 8984343 w 10305143"/>
              <a:gd name="connsiteY6" fmla="*/ 116114 h 217740"/>
              <a:gd name="connsiteX7" fmla="*/ 10305143 w 10305143"/>
              <a:gd name="connsiteY7" fmla="*/ 0 h 217740"/>
              <a:gd name="connsiteX8" fmla="*/ 10305143 w 10305143"/>
              <a:gd name="connsiteY8" fmla="*/ 0 h 217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305143" h="217740">
                <a:moveTo>
                  <a:pt x="0" y="58057"/>
                </a:moveTo>
                <a:cubicBezTo>
                  <a:pt x="283029" y="30238"/>
                  <a:pt x="566058" y="2419"/>
                  <a:pt x="1045029" y="29028"/>
                </a:cubicBezTo>
                <a:cubicBezTo>
                  <a:pt x="1524000" y="55637"/>
                  <a:pt x="2404534" y="220133"/>
                  <a:pt x="2873829" y="217714"/>
                </a:cubicBezTo>
                <a:cubicBezTo>
                  <a:pt x="3343124" y="215295"/>
                  <a:pt x="3473752" y="19352"/>
                  <a:pt x="3860800" y="14514"/>
                </a:cubicBezTo>
                <a:cubicBezTo>
                  <a:pt x="4247848" y="9676"/>
                  <a:pt x="4617963" y="183847"/>
                  <a:pt x="5196115" y="188685"/>
                </a:cubicBezTo>
                <a:cubicBezTo>
                  <a:pt x="5774267" y="193523"/>
                  <a:pt x="6698344" y="55637"/>
                  <a:pt x="7329715" y="43542"/>
                </a:cubicBezTo>
                <a:cubicBezTo>
                  <a:pt x="7961086" y="31447"/>
                  <a:pt x="8488438" y="123371"/>
                  <a:pt x="8984343" y="116114"/>
                </a:cubicBezTo>
                <a:cubicBezTo>
                  <a:pt x="9480248" y="108857"/>
                  <a:pt x="10305143" y="0"/>
                  <a:pt x="10305143" y="0"/>
                </a:cubicBezTo>
                <a:lnTo>
                  <a:pt x="10305143" y="0"/>
                </a:lnTo>
              </a:path>
            </a:pathLst>
          </a:cu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a:extLst>
              <a:ext uri="{FF2B5EF4-FFF2-40B4-BE49-F238E27FC236}">
                <a16:creationId xmlns:a16="http://schemas.microsoft.com/office/drawing/2014/main" id="{E3295AA9-DF64-410A-8B3E-AF9B52E0F292}"/>
              </a:ext>
            </a:extLst>
          </p:cNvPr>
          <p:cNvSpPr txBox="1"/>
          <p:nvPr/>
        </p:nvSpPr>
        <p:spPr>
          <a:xfrm>
            <a:off x="1377148" y="295837"/>
            <a:ext cx="4737902" cy="707886"/>
          </a:xfrm>
          <a:prstGeom prst="rect">
            <a:avLst/>
          </a:prstGeom>
          <a:noFill/>
        </p:spPr>
        <p:txBody>
          <a:bodyPr wrap="square" rtlCol="0">
            <a:spAutoFit/>
          </a:bodyPr>
          <a:lstStyle/>
          <a:p>
            <a:r>
              <a:rPr lang="en-US" sz="4000" b="1" dirty="0">
                <a:ln w="22225">
                  <a:solidFill>
                    <a:schemeClr val="accent2"/>
                  </a:solidFill>
                  <a:prstDash val="solid"/>
                </a:ln>
                <a:solidFill>
                  <a:schemeClr val="accent2">
                    <a:lumMod val="60000"/>
                    <a:lumOff val="40000"/>
                  </a:schemeClr>
                </a:solidFill>
                <a:latin typeface="Times New Roman" panose="02020603050405020304" pitchFamily="18" charset="0"/>
                <a:cs typeface="Times New Roman" panose="02020603050405020304" pitchFamily="18" charset="0"/>
              </a:rPr>
              <a:t>II. </a:t>
            </a:r>
            <a:r>
              <a:rPr lang="en-US" sz="4000" b="1" dirty="0" err="1">
                <a:ln w="22225">
                  <a:solidFill>
                    <a:schemeClr val="accent2"/>
                  </a:solidFill>
                  <a:prstDash val="solid"/>
                </a:ln>
                <a:solidFill>
                  <a:schemeClr val="accent2">
                    <a:lumMod val="60000"/>
                    <a:lumOff val="40000"/>
                  </a:schemeClr>
                </a:solidFill>
                <a:latin typeface="Times New Roman" panose="02020603050405020304" pitchFamily="18" charset="0"/>
                <a:cs typeface="Times New Roman" panose="02020603050405020304" pitchFamily="18" charset="0"/>
              </a:rPr>
              <a:t>Một</a:t>
            </a:r>
            <a:r>
              <a:rPr lang="en-US" sz="4000" b="1" dirty="0">
                <a:ln w="22225">
                  <a:solidFill>
                    <a:schemeClr val="accent2"/>
                  </a:solidFill>
                  <a:prstDash val="solid"/>
                </a:ln>
                <a:solidFill>
                  <a:schemeClr val="accent2">
                    <a:lumMod val="60000"/>
                    <a:lumOff val="40000"/>
                  </a:schemeClr>
                </a:solidFill>
                <a:latin typeface="Times New Roman" panose="02020603050405020304" pitchFamily="18" charset="0"/>
                <a:cs typeface="Times New Roman" panose="02020603050405020304" pitchFamily="18" charset="0"/>
              </a:rPr>
              <a:t> </a:t>
            </a:r>
            <a:r>
              <a:rPr lang="en-US" sz="4000" b="1" dirty="0" err="1">
                <a:ln w="22225">
                  <a:solidFill>
                    <a:schemeClr val="accent2"/>
                  </a:solidFill>
                  <a:prstDash val="solid"/>
                </a:ln>
                <a:solidFill>
                  <a:schemeClr val="accent2">
                    <a:lumMod val="60000"/>
                    <a:lumOff val="40000"/>
                  </a:schemeClr>
                </a:solidFill>
                <a:latin typeface="Times New Roman" panose="02020603050405020304" pitchFamily="18" charset="0"/>
                <a:cs typeface="Times New Roman" panose="02020603050405020304" pitchFamily="18" charset="0"/>
              </a:rPr>
              <a:t>số</a:t>
            </a:r>
            <a:r>
              <a:rPr lang="en-US" sz="4000" b="1" dirty="0">
                <a:ln w="22225">
                  <a:solidFill>
                    <a:schemeClr val="accent2"/>
                  </a:solidFill>
                  <a:prstDash val="solid"/>
                </a:ln>
                <a:solidFill>
                  <a:schemeClr val="accent2">
                    <a:lumMod val="60000"/>
                    <a:lumOff val="40000"/>
                  </a:schemeClr>
                </a:solidFill>
                <a:latin typeface="Times New Roman" panose="02020603050405020304" pitchFamily="18" charset="0"/>
                <a:cs typeface="Times New Roman" panose="02020603050405020304" pitchFamily="18" charset="0"/>
              </a:rPr>
              <a:t> </a:t>
            </a:r>
            <a:r>
              <a:rPr lang="en-US" sz="4000" b="1" dirty="0" err="1">
                <a:ln w="22225">
                  <a:solidFill>
                    <a:schemeClr val="accent2"/>
                  </a:solidFill>
                  <a:prstDash val="solid"/>
                </a:ln>
                <a:solidFill>
                  <a:schemeClr val="accent2">
                    <a:lumMod val="60000"/>
                    <a:lumOff val="40000"/>
                  </a:schemeClr>
                </a:solidFill>
                <a:latin typeface="Times New Roman" panose="02020603050405020304" pitchFamily="18" charset="0"/>
                <a:cs typeface="Times New Roman" panose="02020603050405020304" pitchFamily="18" charset="0"/>
              </a:rPr>
              <a:t>chú</a:t>
            </a:r>
            <a:r>
              <a:rPr lang="en-US" sz="4000" b="1" dirty="0">
                <a:ln w="22225">
                  <a:solidFill>
                    <a:schemeClr val="accent2"/>
                  </a:solidFill>
                  <a:prstDash val="solid"/>
                </a:ln>
                <a:solidFill>
                  <a:schemeClr val="accent2">
                    <a:lumMod val="60000"/>
                    <a:lumOff val="40000"/>
                  </a:schemeClr>
                </a:solidFill>
                <a:latin typeface="Times New Roman" panose="02020603050405020304" pitchFamily="18" charset="0"/>
                <a:cs typeface="Times New Roman" panose="02020603050405020304" pitchFamily="18" charset="0"/>
              </a:rPr>
              <a:t> ý</a:t>
            </a:r>
          </a:p>
        </p:txBody>
      </p:sp>
      <p:grpSp>
        <p:nvGrpSpPr>
          <p:cNvPr id="5" name="Group 4"/>
          <p:cNvGrpSpPr/>
          <p:nvPr/>
        </p:nvGrpSpPr>
        <p:grpSpPr>
          <a:xfrm>
            <a:off x="179274" y="1006111"/>
            <a:ext cx="1510053" cy="2286951"/>
            <a:chOff x="197699" y="923924"/>
            <a:chExt cx="1510053" cy="2286951"/>
          </a:xfrm>
        </p:grpSpPr>
        <p:pic>
          <p:nvPicPr>
            <p:cNvPr id="6" name="图片 1">
              <a:extLst>
                <a:ext uri="{FF2B5EF4-FFF2-40B4-BE49-F238E27FC236}">
                  <a16:creationId xmlns:a16="http://schemas.microsoft.com/office/drawing/2014/main" id="{D132A952-C617-485A-9312-5F0093894DB6}"/>
                </a:ext>
              </a:extLst>
            </p:cNvPr>
            <p:cNvPicPr>
              <a:picLocks noChangeAspect="1"/>
            </p:cNvPicPr>
            <p:nvPr/>
          </p:nvPicPr>
          <p:blipFill rotWithShape="1">
            <a:blip r:embed="rId3"/>
            <a:srcRect l="49674" t="1" b="-1403"/>
            <a:stretch/>
          </p:blipFill>
          <p:spPr>
            <a:xfrm>
              <a:off x="197699" y="923924"/>
              <a:ext cx="1510053" cy="2286951"/>
            </a:xfrm>
            <a:prstGeom prst="rect">
              <a:avLst/>
            </a:prstGeom>
          </p:spPr>
        </p:pic>
        <p:sp>
          <p:nvSpPr>
            <p:cNvPr id="7" name="TextBox 6"/>
            <p:cNvSpPr txBox="1"/>
            <p:nvPr/>
          </p:nvSpPr>
          <p:spPr>
            <a:xfrm>
              <a:off x="721050" y="1907232"/>
              <a:ext cx="593725" cy="923330"/>
            </a:xfrm>
            <a:prstGeom prst="rect">
              <a:avLst/>
            </a:prstGeom>
            <a:noFill/>
          </p:spPr>
          <p:txBody>
            <a:bodyPr wrap="square" rtlCol="0">
              <a:spAutoFit/>
            </a:bodyPr>
            <a:lstStyle/>
            <a:p>
              <a:r>
                <a:rPr lang="en-US" sz="5400" b="1" dirty="0">
                  <a:latin typeface="Times New Roman" panose="02020603050405020304" pitchFamily="18" charset="0"/>
                  <a:cs typeface="Times New Roman" panose="02020603050405020304" pitchFamily="18" charset="0"/>
                </a:rPr>
                <a:t>3</a:t>
              </a:r>
            </a:p>
          </p:txBody>
        </p:sp>
      </p:grpSp>
      <p:pic>
        <p:nvPicPr>
          <p:cNvPr id="8" name="图片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538262" flipH="1">
            <a:off x="6179" y="5373265"/>
            <a:ext cx="1549167" cy="1404870"/>
          </a:xfrm>
          <a:prstGeom prst="rect">
            <a:avLst/>
          </a:prstGeom>
        </p:spPr>
      </p:pic>
      <p:sp>
        <p:nvSpPr>
          <p:cNvPr id="9" name="Google Shape;591;p15"/>
          <p:cNvSpPr txBox="1"/>
          <p:nvPr/>
        </p:nvSpPr>
        <p:spPr>
          <a:xfrm>
            <a:off x="1930398" y="1450462"/>
            <a:ext cx="10041207" cy="13233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3200"/>
              <a:buFont typeface="Times New Roman"/>
              <a:buNone/>
            </a:pPr>
            <a:r>
              <a:rPr lang="en-US" sz="4000" b="1" i="1" u="none" strike="noStrike" cap="none" dirty="0" err="1">
                <a:latin typeface="Times New Roman"/>
                <a:ea typeface="Times New Roman"/>
                <a:cs typeface="Times New Roman"/>
                <a:sym typeface="Times New Roman"/>
              </a:rPr>
              <a:t>Số</a:t>
            </a:r>
            <a:r>
              <a:rPr lang="en-US" sz="4000" b="1" i="1" u="none" strike="noStrike" cap="none" dirty="0">
                <a:latin typeface="Times New Roman"/>
                <a:ea typeface="Times New Roman"/>
                <a:cs typeface="Times New Roman"/>
                <a:sym typeface="Times New Roman"/>
              </a:rPr>
              <a:t> 1 </a:t>
            </a:r>
            <a:r>
              <a:rPr lang="en-US" sz="4000" b="1" i="1" u="none" strike="noStrike" cap="none" dirty="0" err="1">
                <a:latin typeface="Times New Roman"/>
                <a:ea typeface="Times New Roman"/>
                <a:cs typeface="Times New Roman"/>
                <a:sym typeface="Times New Roman"/>
              </a:rPr>
              <a:t>có</a:t>
            </a:r>
            <a:r>
              <a:rPr lang="en-US" sz="4000" b="1" i="1" u="none" strike="noStrike" cap="none" dirty="0">
                <a:latin typeface="Times New Roman"/>
                <a:ea typeface="Times New Roman"/>
                <a:cs typeface="Times New Roman"/>
                <a:sym typeface="Times New Roman"/>
              </a:rPr>
              <a:t> </a:t>
            </a:r>
            <a:r>
              <a:rPr lang="en-US" sz="4000" b="1" i="1" u="none" strike="noStrike" cap="none" dirty="0" err="1">
                <a:latin typeface="Times New Roman"/>
                <a:ea typeface="Times New Roman"/>
                <a:cs typeface="Times New Roman"/>
                <a:sym typeface="Times New Roman"/>
              </a:rPr>
              <a:t>thể</a:t>
            </a:r>
            <a:r>
              <a:rPr lang="en-US" sz="4000" b="1" i="1" u="none" strike="noStrike" cap="none" dirty="0">
                <a:latin typeface="Times New Roman"/>
                <a:ea typeface="Times New Roman"/>
                <a:cs typeface="Times New Roman"/>
                <a:sym typeface="Times New Roman"/>
              </a:rPr>
              <a:t> </a:t>
            </a:r>
            <a:r>
              <a:rPr lang="en-US" sz="4000" b="1" i="1" u="none" strike="noStrike" cap="none" dirty="0" err="1">
                <a:latin typeface="Times New Roman"/>
                <a:ea typeface="Times New Roman"/>
                <a:cs typeface="Times New Roman"/>
                <a:sym typeface="Times New Roman"/>
              </a:rPr>
              <a:t>viết</a:t>
            </a:r>
            <a:r>
              <a:rPr lang="en-US" sz="4000" b="1" i="1" u="none" strike="noStrike" cap="none" dirty="0">
                <a:latin typeface="Times New Roman"/>
                <a:ea typeface="Times New Roman"/>
                <a:cs typeface="Times New Roman"/>
                <a:sym typeface="Times New Roman"/>
              </a:rPr>
              <a:t> </a:t>
            </a:r>
            <a:r>
              <a:rPr lang="en-US" sz="4000" b="1" i="1" u="none" strike="noStrike" cap="none" dirty="0" err="1">
                <a:latin typeface="Times New Roman"/>
                <a:ea typeface="Times New Roman"/>
                <a:cs typeface="Times New Roman"/>
                <a:sym typeface="Times New Roman"/>
              </a:rPr>
              <a:t>thành</a:t>
            </a:r>
            <a:r>
              <a:rPr lang="en-US" sz="4000" b="1" i="1" u="none" strike="noStrike" cap="none" dirty="0">
                <a:latin typeface="Times New Roman"/>
                <a:ea typeface="Times New Roman"/>
                <a:cs typeface="Times New Roman"/>
                <a:sym typeface="Times New Roman"/>
              </a:rPr>
              <a:t> </a:t>
            </a:r>
            <a:r>
              <a:rPr lang="en-US" sz="4000" b="1" i="1" u="none" strike="noStrike" cap="none" dirty="0" err="1">
                <a:latin typeface="Times New Roman"/>
                <a:ea typeface="Times New Roman"/>
                <a:cs typeface="Times New Roman"/>
                <a:sym typeface="Times New Roman"/>
              </a:rPr>
              <a:t>phân</a:t>
            </a:r>
            <a:r>
              <a:rPr lang="en-US" sz="4000" b="1" i="1" u="none" strike="noStrike" cap="none" dirty="0">
                <a:latin typeface="Times New Roman"/>
                <a:ea typeface="Times New Roman"/>
                <a:cs typeface="Times New Roman"/>
                <a:sym typeface="Times New Roman"/>
              </a:rPr>
              <a:t> </a:t>
            </a:r>
            <a:r>
              <a:rPr lang="en-US" sz="4000" b="1" i="1" u="none" strike="noStrike" cap="none" dirty="0" err="1">
                <a:latin typeface="Times New Roman"/>
                <a:ea typeface="Times New Roman"/>
                <a:cs typeface="Times New Roman"/>
                <a:sym typeface="Times New Roman"/>
              </a:rPr>
              <a:t>số</a:t>
            </a:r>
            <a:r>
              <a:rPr lang="en-US" sz="4000" b="1" i="1" u="none" strike="noStrike" cap="none" dirty="0">
                <a:latin typeface="Times New Roman"/>
                <a:ea typeface="Times New Roman"/>
                <a:cs typeface="Times New Roman"/>
                <a:sym typeface="Times New Roman"/>
              </a:rPr>
              <a:t> </a:t>
            </a:r>
            <a:r>
              <a:rPr lang="en-US" sz="4000" b="1" i="1" u="none" strike="noStrike" cap="none" dirty="0" err="1">
                <a:latin typeface="Times New Roman"/>
                <a:ea typeface="Times New Roman"/>
                <a:cs typeface="Times New Roman"/>
                <a:sym typeface="Times New Roman"/>
              </a:rPr>
              <a:t>có</a:t>
            </a:r>
            <a:r>
              <a:rPr lang="en-US" sz="4000" b="1" i="1" u="none" strike="noStrike" cap="none" dirty="0">
                <a:latin typeface="Times New Roman"/>
                <a:ea typeface="Times New Roman"/>
                <a:cs typeface="Times New Roman"/>
                <a:sym typeface="Times New Roman"/>
              </a:rPr>
              <a:t> </a:t>
            </a:r>
            <a:r>
              <a:rPr lang="en-US" sz="4000" b="1" i="1" u="none" strike="noStrike" cap="none" dirty="0" err="1">
                <a:latin typeface="Times New Roman"/>
                <a:ea typeface="Times New Roman"/>
                <a:cs typeface="Times New Roman"/>
                <a:sym typeface="Times New Roman"/>
              </a:rPr>
              <a:t>tử</a:t>
            </a:r>
            <a:r>
              <a:rPr lang="en-US" sz="4000" b="1" i="1" u="none" strike="noStrike" cap="none" dirty="0">
                <a:latin typeface="Times New Roman"/>
                <a:ea typeface="Times New Roman"/>
                <a:cs typeface="Times New Roman"/>
                <a:sym typeface="Times New Roman"/>
              </a:rPr>
              <a:t> </a:t>
            </a:r>
            <a:r>
              <a:rPr lang="en-US" sz="4000" b="1" i="1" u="none" strike="noStrike" cap="none" dirty="0" err="1">
                <a:latin typeface="Times New Roman"/>
                <a:ea typeface="Times New Roman"/>
                <a:cs typeface="Times New Roman"/>
                <a:sym typeface="Times New Roman"/>
              </a:rPr>
              <a:t>số</a:t>
            </a:r>
            <a:r>
              <a:rPr lang="en-US" sz="4000" b="1" i="1" u="none" strike="noStrike" cap="none" dirty="0">
                <a:latin typeface="Times New Roman"/>
                <a:ea typeface="Times New Roman"/>
                <a:cs typeface="Times New Roman"/>
                <a:sym typeface="Times New Roman"/>
              </a:rPr>
              <a:t> </a:t>
            </a:r>
            <a:r>
              <a:rPr lang="en-US" sz="4000" b="1" i="1" u="none" strike="noStrike" cap="none" dirty="0" err="1">
                <a:latin typeface="Times New Roman"/>
                <a:ea typeface="Times New Roman"/>
                <a:cs typeface="Times New Roman"/>
                <a:sym typeface="Times New Roman"/>
              </a:rPr>
              <a:t>và</a:t>
            </a:r>
            <a:r>
              <a:rPr lang="en-US" sz="4000" b="1" i="1" u="none" strike="noStrike" cap="none" dirty="0">
                <a:latin typeface="Times New Roman"/>
                <a:ea typeface="Times New Roman"/>
                <a:cs typeface="Times New Roman"/>
                <a:sym typeface="Times New Roman"/>
              </a:rPr>
              <a:t> </a:t>
            </a:r>
            <a:r>
              <a:rPr lang="en-US" sz="4000" b="1" i="1" u="none" strike="noStrike" cap="none" dirty="0" err="1">
                <a:latin typeface="Times New Roman"/>
                <a:ea typeface="Times New Roman"/>
                <a:cs typeface="Times New Roman"/>
                <a:sym typeface="Times New Roman"/>
              </a:rPr>
              <a:t>mẫu</a:t>
            </a:r>
            <a:r>
              <a:rPr lang="en-US" sz="4000" b="1" i="1" u="none" strike="noStrike" cap="none" dirty="0">
                <a:latin typeface="Times New Roman"/>
                <a:ea typeface="Times New Roman"/>
                <a:cs typeface="Times New Roman"/>
                <a:sym typeface="Times New Roman"/>
              </a:rPr>
              <a:t> </a:t>
            </a:r>
            <a:r>
              <a:rPr lang="en-US" sz="4000" b="1" i="1" u="none" strike="noStrike" cap="none" dirty="0" err="1">
                <a:latin typeface="Times New Roman"/>
                <a:ea typeface="Times New Roman"/>
                <a:cs typeface="Times New Roman"/>
                <a:sym typeface="Times New Roman"/>
              </a:rPr>
              <a:t>số</a:t>
            </a:r>
            <a:r>
              <a:rPr lang="en-US" sz="4000" b="1" i="1" u="none" strike="noStrike" cap="none" dirty="0">
                <a:latin typeface="Times New Roman"/>
                <a:ea typeface="Times New Roman"/>
                <a:cs typeface="Times New Roman"/>
                <a:sym typeface="Times New Roman"/>
              </a:rPr>
              <a:t> </a:t>
            </a:r>
            <a:r>
              <a:rPr lang="en-US" sz="4000" b="1" i="1" u="none" strike="noStrike" cap="none" dirty="0" err="1">
                <a:latin typeface="Times New Roman"/>
                <a:ea typeface="Times New Roman"/>
                <a:cs typeface="Times New Roman"/>
                <a:sym typeface="Times New Roman"/>
              </a:rPr>
              <a:t>bằng</a:t>
            </a:r>
            <a:r>
              <a:rPr lang="en-US" sz="4000" b="1" i="1" u="none" strike="noStrike" cap="none" dirty="0">
                <a:latin typeface="Times New Roman"/>
                <a:ea typeface="Times New Roman"/>
                <a:cs typeface="Times New Roman"/>
                <a:sym typeface="Times New Roman"/>
              </a:rPr>
              <a:t> </a:t>
            </a:r>
            <a:r>
              <a:rPr lang="en-US" sz="4000" b="1" i="1" u="none" strike="noStrike" cap="none" dirty="0" err="1">
                <a:latin typeface="Times New Roman"/>
                <a:ea typeface="Times New Roman"/>
                <a:cs typeface="Times New Roman"/>
                <a:sym typeface="Times New Roman"/>
              </a:rPr>
              <a:t>nhau</a:t>
            </a:r>
            <a:r>
              <a:rPr lang="en-US" sz="4000" b="1" i="1" u="none" strike="noStrike" cap="none" dirty="0">
                <a:latin typeface="Times New Roman"/>
                <a:ea typeface="Times New Roman"/>
                <a:cs typeface="Times New Roman"/>
                <a:sym typeface="Times New Roman"/>
              </a:rPr>
              <a:t> </a:t>
            </a:r>
            <a:r>
              <a:rPr lang="en-US" sz="4000" b="1" i="1" u="none" strike="noStrike" cap="none" dirty="0" err="1">
                <a:latin typeface="Times New Roman"/>
                <a:ea typeface="Times New Roman"/>
                <a:cs typeface="Times New Roman"/>
                <a:sym typeface="Times New Roman"/>
              </a:rPr>
              <a:t>và</a:t>
            </a:r>
            <a:r>
              <a:rPr lang="en-US" sz="4000" b="1" i="1" u="none" strike="noStrike" cap="none" dirty="0">
                <a:latin typeface="Times New Roman"/>
                <a:ea typeface="Times New Roman"/>
                <a:cs typeface="Times New Roman"/>
                <a:sym typeface="Times New Roman"/>
              </a:rPr>
              <a:t> </a:t>
            </a:r>
            <a:r>
              <a:rPr lang="en-US" sz="4000" b="1" i="1" u="none" strike="noStrike" cap="none" dirty="0" err="1">
                <a:latin typeface="Times New Roman"/>
                <a:ea typeface="Times New Roman"/>
                <a:cs typeface="Times New Roman"/>
                <a:sym typeface="Times New Roman"/>
              </a:rPr>
              <a:t>khác</a:t>
            </a:r>
            <a:r>
              <a:rPr lang="en-US" sz="4000" b="1" i="1" u="none" strike="noStrike" cap="none" dirty="0">
                <a:latin typeface="Times New Roman"/>
                <a:ea typeface="Times New Roman"/>
                <a:cs typeface="Times New Roman"/>
                <a:sym typeface="Times New Roman"/>
              </a:rPr>
              <a:t> 0.</a:t>
            </a:r>
            <a:endParaRPr sz="4000" i="1" dirty="0"/>
          </a:p>
        </p:txBody>
      </p:sp>
      <p:pic>
        <p:nvPicPr>
          <p:cNvPr id="10" name="Picture 9"/>
          <p:cNvPicPr>
            <a:picLocks noChangeAspect="1"/>
          </p:cNvPicPr>
          <p:nvPr/>
        </p:nvPicPr>
        <p:blipFill rotWithShape="1">
          <a:blip r:embed="rId5">
            <a:extLst>
              <a:ext uri="{28A0092B-C50C-407E-A947-70E740481C1C}">
                <a14:useLocalDpi xmlns:a14="http://schemas.microsoft.com/office/drawing/2010/main" val="0"/>
              </a:ext>
            </a:extLst>
          </a:blip>
          <a:srcRect r="30394" b="70998"/>
          <a:stretch/>
        </p:blipFill>
        <p:spPr>
          <a:xfrm rot="10800000" flipV="1">
            <a:off x="1112353" y="5641782"/>
            <a:ext cx="11886418" cy="1484878"/>
          </a:xfrm>
          <a:prstGeom prst="rect">
            <a:avLst/>
          </a:prstGeom>
        </p:spPr>
      </p:pic>
      <p:sp>
        <p:nvSpPr>
          <p:cNvPr id="11" name="Google Shape;592;p15"/>
          <p:cNvSpPr txBox="1"/>
          <p:nvPr/>
        </p:nvSpPr>
        <p:spPr>
          <a:xfrm>
            <a:off x="3021280" y="3545697"/>
            <a:ext cx="1271783" cy="76940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409C3"/>
              </a:buClr>
              <a:buSzPts val="3600"/>
              <a:buFont typeface="Times New Roman"/>
              <a:buNone/>
            </a:pPr>
            <a:r>
              <a:rPr lang="en-US" sz="4400" b="1" i="0" u="none" strike="noStrike" cap="none" dirty="0">
                <a:latin typeface="Times New Roman"/>
                <a:ea typeface="Times New Roman"/>
                <a:cs typeface="Times New Roman"/>
                <a:sym typeface="Times New Roman"/>
              </a:rPr>
              <a:t>1 =</a:t>
            </a:r>
            <a:endParaRPr sz="4400" dirty="0"/>
          </a:p>
        </p:txBody>
      </p:sp>
      <p:sp>
        <p:nvSpPr>
          <p:cNvPr id="12" name="Google Shape;593;p15"/>
          <p:cNvSpPr txBox="1"/>
          <p:nvPr/>
        </p:nvSpPr>
        <p:spPr>
          <a:xfrm>
            <a:off x="3962400" y="3357288"/>
            <a:ext cx="661327" cy="7653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3600"/>
              <a:buFont typeface="Times New Roman"/>
              <a:buNone/>
            </a:pPr>
            <a:r>
              <a:rPr lang="en-US" sz="4400" b="1" i="0" u="none" strike="noStrike" cap="none">
                <a:solidFill>
                  <a:srgbClr val="FF0000"/>
                </a:solidFill>
                <a:latin typeface="Times New Roman"/>
                <a:ea typeface="Times New Roman"/>
                <a:cs typeface="Times New Roman"/>
                <a:sym typeface="Times New Roman"/>
              </a:rPr>
              <a:t>9</a:t>
            </a:r>
            <a:endParaRPr sz="4400"/>
          </a:p>
        </p:txBody>
      </p:sp>
      <p:sp>
        <p:nvSpPr>
          <p:cNvPr id="13" name="Google Shape;594;p15"/>
          <p:cNvSpPr txBox="1"/>
          <p:nvPr/>
        </p:nvSpPr>
        <p:spPr>
          <a:xfrm>
            <a:off x="3978275" y="3822448"/>
            <a:ext cx="661327" cy="7653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3600"/>
              <a:buFont typeface="Times New Roman"/>
              <a:buNone/>
            </a:pPr>
            <a:r>
              <a:rPr lang="en-US" sz="4400" b="1" i="0" u="none" strike="noStrike" cap="none" dirty="0">
                <a:solidFill>
                  <a:srgbClr val="FF0000"/>
                </a:solidFill>
                <a:latin typeface="Times New Roman"/>
                <a:ea typeface="Times New Roman"/>
                <a:cs typeface="Times New Roman"/>
                <a:sym typeface="Times New Roman"/>
              </a:rPr>
              <a:t>9</a:t>
            </a:r>
            <a:endParaRPr sz="4400" dirty="0"/>
          </a:p>
        </p:txBody>
      </p:sp>
      <p:cxnSp>
        <p:nvCxnSpPr>
          <p:cNvPr id="14" name="Google Shape;595;p15"/>
          <p:cNvCxnSpPr>
            <a:cxnSpLocks/>
          </p:cNvCxnSpPr>
          <p:nvPr/>
        </p:nvCxnSpPr>
        <p:spPr>
          <a:xfrm>
            <a:off x="3902076" y="3949448"/>
            <a:ext cx="599585" cy="0"/>
          </a:xfrm>
          <a:prstGeom prst="straightConnector1">
            <a:avLst/>
          </a:prstGeom>
          <a:noFill/>
          <a:ln w="28575" cap="flat" cmpd="sng">
            <a:solidFill>
              <a:srgbClr val="FF0066"/>
            </a:solidFill>
            <a:prstDash val="solid"/>
            <a:round/>
            <a:headEnd type="none" w="med" len="med"/>
            <a:tailEnd type="none" w="med" len="med"/>
          </a:ln>
        </p:spPr>
      </p:cxnSp>
      <p:sp>
        <p:nvSpPr>
          <p:cNvPr id="15" name="Google Shape;596;p15"/>
          <p:cNvSpPr txBox="1"/>
          <p:nvPr/>
        </p:nvSpPr>
        <p:spPr>
          <a:xfrm>
            <a:off x="6052307" y="3522900"/>
            <a:ext cx="1271783" cy="76940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409C3"/>
              </a:buClr>
              <a:buSzPts val="3600"/>
              <a:buFont typeface="Times New Roman"/>
              <a:buNone/>
            </a:pPr>
            <a:r>
              <a:rPr lang="en-US" sz="4400" b="1" i="0" u="none" strike="noStrike" cap="none" dirty="0">
                <a:latin typeface="Times New Roman"/>
                <a:ea typeface="Times New Roman"/>
                <a:cs typeface="Times New Roman"/>
                <a:sym typeface="Times New Roman"/>
              </a:rPr>
              <a:t>1 =</a:t>
            </a:r>
            <a:endParaRPr sz="4400" dirty="0"/>
          </a:p>
        </p:txBody>
      </p:sp>
      <p:sp>
        <p:nvSpPr>
          <p:cNvPr id="16" name="Google Shape;597;p15"/>
          <p:cNvSpPr txBox="1"/>
          <p:nvPr/>
        </p:nvSpPr>
        <p:spPr>
          <a:xfrm>
            <a:off x="6934200" y="3289049"/>
            <a:ext cx="1027601" cy="76940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3600"/>
              <a:buFont typeface="Times New Roman"/>
              <a:buNone/>
            </a:pPr>
            <a:r>
              <a:rPr lang="en-US" sz="4400" b="1" i="0" u="none" strike="noStrike" cap="none">
                <a:solidFill>
                  <a:srgbClr val="FF0000"/>
                </a:solidFill>
                <a:latin typeface="Times New Roman"/>
                <a:ea typeface="Times New Roman"/>
                <a:cs typeface="Times New Roman"/>
                <a:sym typeface="Times New Roman"/>
              </a:rPr>
              <a:t>18</a:t>
            </a:r>
            <a:endParaRPr sz="4400"/>
          </a:p>
        </p:txBody>
      </p:sp>
      <p:sp>
        <p:nvSpPr>
          <p:cNvPr id="17" name="Google Shape;598;p15"/>
          <p:cNvSpPr txBox="1"/>
          <p:nvPr/>
        </p:nvSpPr>
        <p:spPr>
          <a:xfrm>
            <a:off x="6934200" y="3822449"/>
            <a:ext cx="1027601" cy="76940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3600"/>
              <a:buFont typeface="Times New Roman"/>
              <a:buNone/>
            </a:pPr>
            <a:r>
              <a:rPr lang="en-US" sz="4400" b="1" i="0" u="none" strike="noStrike" cap="none" dirty="0">
                <a:solidFill>
                  <a:srgbClr val="FF0000"/>
                </a:solidFill>
                <a:latin typeface="Times New Roman"/>
                <a:ea typeface="Times New Roman"/>
                <a:cs typeface="Times New Roman"/>
                <a:sym typeface="Times New Roman"/>
              </a:rPr>
              <a:t>18</a:t>
            </a:r>
            <a:endParaRPr sz="4400" dirty="0"/>
          </a:p>
        </p:txBody>
      </p:sp>
      <p:cxnSp>
        <p:nvCxnSpPr>
          <p:cNvPr id="18" name="Google Shape;599;p15"/>
          <p:cNvCxnSpPr>
            <a:cxnSpLocks/>
          </p:cNvCxnSpPr>
          <p:nvPr/>
        </p:nvCxnSpPr>
        <p:spPr>
          <a:xfrm>
            <a:off x="7010401" y="3930398"/>
            <a:ext cx="700430" cy="0"/>
          </a:xfrm>
          <a:prstGeom prst="straightConnector1">
            <a:avLst/>
          </a:prstGeom>
          <a:noFill/>
          <a:ln w="28575" cap="flat" cmpd="sng">
            <a:solidFill>
              <a:srgbClr val="FF0066"/>
            </a:solidFill>
            <a:prstDash val="solid"/>
            <a:round/>
            <a:headEnd type="none" w="med" len="med"/>
            <a:tailEnd type="none" w="med" len="med"/>
          </a:ln>
        </p:spPr>
      </p:cxnSp>
      <p:sp>
        <p:nvSpPr>
          <p:cNvPr id="19" name="Google Shape;600;p15"/>
          <p:cNvSpPr txBox="1"/>
          <p:nvPr/>
        </p:nvSpPr>
        <p:spPr>
          <a:xfrm>
            <a:off x="8809723" y="3436544"/>
            <a:ext cx="1271783" cy="76940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409C3"/>
              </a:buClr>
              <a:buSzPts val="3600"/>
              <a:buFont typeface="Times New Roman"/>
              <a:buNone/>
            </a:pPr>
            <a:r>
              <a:rPr lang="en-US" sz="4400" b="1" i="0" u="none" strike="noStrike" cap="none" dirty="0">
                <a:latin typeface="Times New Roman"/>
                <a:ea typeface="Times New Roman"/>
                <a:cs typeface="Times New Roman"/>
                <a:sym typeface="Times New Roman"/>
              </a:rPr>
              <a:t>1 =</a:t>
            </a:r>
            <a:endParaRPr sz="4400" dirty="0"/>
          </a:p>
        </p:txBody>
      </p:sp>
      <p:sp>
        <p:nvSpPr>
          <p:cNvPr id="20" name="Google Shape;601;p15"/>
          <p:cNvSpPr txBox="1"/>
          <p:nvPr/>
        </p:nvSpPr>
        <p:spPr>
          <a:xfrm>
            <a:off x="9677401" y="3202522"/>
            <a:ext cx="1393874" cy="76940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3600"/>
              <a:buFont typeface="Times New Roman"/>
              <a:buNone/>
            </a:pPr>
            <a:r>
              <a:rPr lang="en-US" sz="4400" b="1" i="0" u="none" strike="noStrike" cap="none">
                <a:solidFill>
                  <a:srgbClr val="FF0000"/>
                </a:solidFill>
                <a:latin typeface="Times New Roman"/>
                <a:ea typeface="Times New Roman"/>
                <a:cs typeface="Times New Roman"/>
                <a:sym typeface="Times New Roman"/>
              </a:rPr>
              <a:t>100</a:t>
            </a:r>
            <a:endParaRPr sz="4400"/>
          </a:p>
        </p:txBody>
      </p:sp>
      <p:sp>
        <p:nvSpPr>
          <p:cNvPr id="21" name="Google Shape;602;p15"/>
          <p:cNvSpPr txBox="1"/>
          <p:nvPr/>
        </p:nvSpPr>
        <p:spPr>
          <a:xfrm>
            <a:off x="9677401" y="3709905"/>
            <a:ext cx="1393874" cy="76940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3600"/>
              <a:buFont typeface="Times New Roman"/>
              <a:buNone/>
            </a:pPr>
            <a:r>
              <a:rPr lang="en-US" sz="4400" b="1" i="0" u="none" strike="noStrike" cap="none">
                <a:solidFill>
                  <a:srgbClr val="FF0000"/>
                </a:solidFill>
                <a:latin typeface="Times New Roman"/>
                <a:ea typeface="Times New Roman"/>
                <a:cs typeface="Times New Roman"/>
                <a:sym typeface="Times New Roman"/>
              </a:rPr>
              <a:t>100</a:t>
            </a:r>
            <a:endParaRPr sz="4400"/>
          </a:p>
        </p:txBody>
      </p:sp>
      <p:cxnSp>
        <p:nvCxnSpPr>
          <p:cNvPr id="22" name="Google Shape;603;p15"/>
          <p:cNvCxnSpPr>
            <a:cxnSpLocks/>
          </p:cNvCxnSpPr>
          <p:nvPr/>
        </p:nvCxnSpPr>
        <p:spPr>
          <a:xfrm>
            <a:off x="9801226" y="3817854"/>
            <a:ext cx="889780" cy="0"/>
          </a:xfrm>
          <a:prstGeom prst="straightConnector1">
            <a:avLst/>
          </a:prstGeom>
          <a:noFill/>
          <a:ln w="28575" cap="flat" cmpd="sng">
            <a:solidFill>
              <a:srgbClr val="FF0066"/>
            </a:solidFill>
            <a:prstDash val="solid"/>
            <a:round/>
            <a:headEnd type="none" w="med" len="med"/>
            <a:tailEnd type="none" w="med" len="med"/>
          </a:ln>
        </p:spPr>
      </p:cxnSp>
      <p:pic>
        <p:nvPicPr>
          <p:cNvPr id="30" name="图片 2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323760" y="4865211"/>
            <a:ext cx="2868240" cy="2525005"/>
          </a:xfrm>
          <a:prstGeom prst="rect">
            <a:avLst/>
          </a:prstGeom>
        </p:spPr>
      </p:pic>
      <p:sp>
        <p:nvSpPr>
          <p:cNvPr id="31" name="TextBox 30"/>
          <p:cNvSpPr txBox="1"/>
          <p:nvPr/>
        </p:nvSpPr>
        <p:spPr>
          <a:xfrm>
            <a:off x="1162279" y="3556957"/>
            <a:ext cx="1697618" cy="707886"/>
          </a:xfrm>
          <a:prstGeom prst="rect">
            <a:avLst/>
          </a:prstGeom>
          <a:noFill/>
        </p:spPr>
        <p:txBody>
          <a:bodyPr wrap="square" rtlCol="0">
            <a:spAutoFit/>
          </a:bodyPr>
          <a:lstStyle/>
          <a:p>
            <a:r>
              <a:rPr lang="en-US" sz="4000" dirty="0" err="1">
                <a:latin typeface="Times New Roman" panose="02020603050405020304" pitchFamily="18" charset="0"/>
                <a:cs typeface="Times New Roman" panose="02020603050405020304" pitchFamily="18" charset="0"/>
              </a:rPr>
              <a:t>Ví</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dụ</a:t>
            </a:r>
            <a:r>
              <a:rPr lang="en-US" sz="4000" dirty="0">
                <a:latin typeface="Times New Roman" panose="02020603050405020304" pitchFamily="18" charset="0"/>
                <a:cs typeface="Times New Roman" panose="02020603050405020304" pitchFamily="18" charset="0"/>
              </a:rPr>
              <a:t>:</a:t>
            </a:r>
          </a:p>
        </p:txBody>
      </p:sp>
      <p:sp>
        <p:nvSpPr>
          <p:cNvPr id="32" name="TextBox 31"/>
          <p:cNvSpPr txBox="1"/>
          <p:nvPr/>
        </p:nvSpPr>
        <p:spPr>
          <a:xfrm>
            <a:off x="4655916" y="3545697"/>
            <a:ext cx="504825" cy="707886"/>
          </a:xfrm>
          <a:prstGeom prst="rect">
            <a:avLst/>
          </a:prstGeom>
          <a:noFill/>
        </p:spPr>
        <p:txBody>
          <a:bodyPr wrap="square" rtlCol="0">
            <a:spAutoFit/>
          </a:bodyPr>
          <a:lstStyle/>
          <a:p>
            <a:r>
              <a:rPr lang="en-US" sz="4000" b="1" dirty="0">
                <a:latin typeface="Times New Roman" panose="02020603050405020304" pitchFamily="18" charset="0"/>
                <a:cs typeface="Times New Roman" panose="02020603050405020304" pitchFamily="18" charset="0"/>
              </a:rPr>
              <a:t>;</a:t>
            </a:r>
          </a:p>
        </p:txBody>
      </p:sp>
      <p:sp>
        <p:nvSpPr>
          <p:cNvPr id="33" name="TextBox 32"/>
          <p:cNvSpPr txBox="1"/>
          <p:nvPr/>
        </p:nvSpPr>
        <p:spPr>
          <a:xfrm>
            <a:off x="7710831" y="3558003"/>
            <a:ext cx="504825" cy="707886"/>
          </a:xfrm>
          <a:prstGeom prst="rect">
            <a:avLst/>
          </a:prstGeom>
          <a:noFill/>
        </p:spPr>
        <p:txBody>
          <a:bodyPr wrap="square" rtlCol="0">
            <a:spAutoFit/>
          </a:bodyPr>
          <a:lstStyle/>
          <a:p>
            <a:r>
              <a:rPr lang="en-US" sz="4000"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856891342"/>
      </p:ext>
    </p:extLst>
  </p:cSld>
  <p:clrMapOvr>
    <a:masterClrMapping/>
  </p:clrMapOvr>
  <mc:AlternateContent xmlns:mc="http://schemas.openxmlformats.org/markup-compatibility/2006" xmlns:p14="http://schemas.microsoft.com/office/powerpoint/2010/main">
    <mc:Choice Requires="p14">
      <p:transition spd="slow" p14:dur="225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1000"/>
                                        <p:tgtEl>
                                          <p:spTgt spid="10"/>
                                        </p:tgtEl>
                                      </p:cBhvr>
                                    </p:animEffect>
                                  </p:childTnLst>
                                </p:cTn>
                              </p:par>
                              <p:par>
                                <p:cTn id="8" presetID="22" presetClass="entr" presetSubtype="4" fill="hold"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wipe(down)">
                                      <p:cBhvr>
                                        <p:cTn id="10" dur="1000"/>
                                        <p:tgtEl>
                                          <p:spTgt spid="30"/>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500" fill="hold"/>
                                        <p:tgtEl>
                                          <p:spTgt spid="3"/>
                                        </p:tgtEl>
                                        <p:attrNameLst>
                                          <p:attrName>ppt_w</p:attrName>
                                        </p:attrNameLst>
                                      </p:cBhvr>
                                      <p:tavLst>
                                        <p:tav tm="0">
                                          <p:val>
                                            <p:fltVal val="0"/>
                                          </p:val>
                                        </p:tav>
                                        <p:tav tm="100000">
                                          <p:val>
                                            <p:strVal val="#ppt_w"/>
                                          </p:val>
                                        </p:tav>
                                      </p:tavLst>
                                    </p:anim>
                                    <p:anim calcmode="lin" valueType="num">
                                      <p:cBhvr>
                                        <p:cTn id="21" dur="500" fill="hold"/>
                                        <p:tgtEl>
                                          <p:spTgt spid="3"/>
                                        </p:tgtEl>
                                        <p:attrNameLst>
                                          <p:attrName>ppt_h</p:attrName>
                                        </p:attrNameLst>
                                      </p:cBhvr>
                                      <p:tavLst>
                                        <p:tav tm="0">
                                          <p:val>
                                            <p:fltVal val="0"/>
                                          </p:val>
                                        </p:tav>
                                        <p:tav tm="100000">
                                          <p:val>
                                            <p:strVal val="#ppt_h"/>
                                          </p:val>
                                        </p:tav>
                                      </p:tavLst>
                                    </p:anim>
                                    <p:animEffect transition="in" filter="fade">
                                      <p:cBhvr>
                                        <p:cTn id="22" dur="500"/>
                                        <p:tgtEl>
                                          <p:spTgt spid="3"/>
                                        </p:tgtEl>
                                      </p:cBhvr>
                                    </p:animEffect>
                                  </p:childTnLst>
                                </p:cTn>
                              </p:par>
                              <p:par>
                                <p:cTn id="23" presetID="53" presetClass="entr" presetSubtype="16" fill="hold" nodeType="with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p:cTn id="25" dur="500" fill="hold"/>
                                        <p:tgtEl>
                                          <p:spTgt spid="2"/>
                                        </p:tgtEl>
                                        <p:attrNameLst>
                                          <p:attrName>ppt_w</p:attrName>
                                        </p:attrNameLst>
                                      </p:cBhvr>
                                      <p:tavLst>
                                        <p:tav tm="0">
                                          <p:val>
                                            <p:fltVal val="0"/>
                                          </p:val>
                                        </p:tav>
                                        <p:tav tm="100000">
                                          <p:val>
                                            <p:strVal val="#ppt_w"/>
                                          </p:val>
                                        </p:tav>
                                      </p:tavLst>
                                    </p:anim>
                                    <p:anim calcmode="lin" valueType="num">
                                      <p:cBhvr>
                                        <p:cTn id="26" dur="500" fill="hold"/>
                                        <p:tgtEl>
                                          <p:spTgt spid="2"/>
                                        </p:tgtEl>
                                        <p:attrNameLst>
                                          <p:attrName>ppt_h</p:attrName>
                                        </p:attrNameLst>
                                      </p:cBhvr>
                                      <p:tavLst>
                                        <p:tav tm="0">
                                          <p:val>
                                            <p:fltVal val="0"/>
                                          </p:val>
                                        </p:tav>
                                        <p:tav tm="100000">
                                          <p:val>
                                            <p:strVal val="#ppt_h"/>
                                          </p:val>
                                        </p:tav>
                                      </p:tavLst>
                                    </p:anim>
                                    <p:animEffect transition="in" filter="fade">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26" presetClass="entr" presetSubtype="0"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ipe(down)">
                                      <p:cBhvr>
                                        <p:cTn id="32" dur="580">
                                          <p:stCondLst>
                                            <p:cond delay="0"/>
                                          </p:stCondLst>
                                        </p:cTn>
                                        <p:tgtEl>
                                          <p:spTgt spid="5"/>
                                        </p:tgtEl>
                                      </p:cBhvr>
                                    </p:animEffect>
                                    <p:anim calcmode="lin" valueType="num">
                                      <p:cBhvr>
                                        <p:cTn id="3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8" dur="26">
                                          <p:stCondLst>
                                            <p:cond delay="650"/>
                                          </p:stCondLst>
                                        </p:cTn>
                                        <p:tgtEl>
                                          <p:spTgt spid="5"/>
                                        </p:tgtEl>
                                      </p:cBhvr>
                                      <p:to x="100000" y="60000"/>
                                    </p:animScale>
                                    <p:animScale>
                                      <p:cBhvr>
                                        <p:cTn id="39" dur="166" decel="50000">
                                          <p:stCondLst>
                                            <p:cond delay="676"/>
                                          </p:stCondLst>
                                        </p:cTn>
                                        <p:tgtEl>
                                          <p:spTgt spid="5"/>
                                        </p:tgtEl>
                                      </p:cBhvr>
                                      <p:to x="100000" y="100000"/>
                                    </p:animScale>
                                    <p:animScale>
                                      <p:cBhvr>
                                        <p:cTn id="40" dur="26">
                                          <p:stCondLst>
                                            <p:cond delay="1312"/>
                                          </p:stCondLst>
                                        </p:cTn>
                                        <p:tgtEl>
                                          <p:spTgt spid="5"/>
                                        </p:tgtEl>
                                      </p:cBhvr>
                                      <p:to x="100000" y="80000"/>
                                    </p:animScale>
                                    <p:animScale>
                                      <p:cBhvr>
                                        <p:cTn id="41" dur="166" decel="50000">
                                          <p:stCondLst>
                                            <p:cond delay="1338"/>
                                          </p:stCondLst>
                                        </p:cTn>
                                        <p:tgtEl>
                                          <p:spTgt spid="5"/>
                                        </p:tgtEl>
                                      </p:cBhvr>
                                      <p:to x="100000" y="100000"/>
                                    </p:animScale>
                                    <p:animScale>
                                      <p:cBhvr>
                                        <p:cTn id="42" dur="26">
                                          <p:stCondLst>
                                            <p:cond delay="1642"/>
                                          </p:stCondLst>
                                        </p:cTn>
                                        <p:tgtEl>
                                          <p:spTgt spid="5"/>
                                        </p:tgtEl>
                                      </p:cBhvr>
                                      <p:to x="100000" y="90000"/>
                                    </p:animScale>
                                    <p:animScale>
                                      <p:cBhvr>
                                        <p:cTn id="43" dur="166" decel="50000">
                                          <p:stCondLst>
                                            <p:cond delay="1668"/>
                                          </p:stCondLst>
                                        </p:cTn>
                                        <p:tgtEl>
                                          <p:spTgt spid="5"/>
                                        </p:tgtEl>
                                      </p:cBhvr>
                                      <p:to x="100000" y="100000"/>
                                    </p:animScale>
                                    <p:animScale>
                                      <p:cBhvr>
                                        <p:cTn id="44" dur="26">
                                          <p:stCondLst>
                                            <p:cond delay="1808"/>
                                          </p:stCondLst>
                                        </p:cTn>
                                        <p:tgtEl>
                                          <p:spTgt spid="5"/>
                                        </p:tgtEl>
                                      </p:cBhvr>
                                      <p:to x="100000" y="95000"/>
                                    </p:animScale>
                                    <p:animScale>
                                      <p:cBhvr>
                                        <p:cTn id="45" dur="166" decel="50000">
                                          <p:stCondLst>
                                            <p:cond delay="1834"/>
                                          </p:stCondLst>
                                        </p:cTn>
                                        <p:tgtEl>
                                          <p:spTgt spid="5"/>
                                        </p:tgtEl>
                                      </p:cBhvr>
                                      <p:to x="100000" y="100000"/>
                                    </p:animScale>
                                  </p:childTnLst>
                                </p:cTn>
                              </p:par>
                              <p:par>
                                <p:cTn id="46" presetID="42" presetClass="entr" presetSubtype="0" fill="hold" nodeType="with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fade">
                                      <p:cBhvr>
                                        <p:cTn id="48" dur="1000"/>
                                        <p:tgtEl>
                                          <p:spTgt spid="8"/>
                                        </p:tgtEl>
                                      </p:cBhvr>
                                    </p:animEffect>
                                    <p:anim calcmode="lin" valueType="num">
                                      <p:cBhvr>
                                        <p:cTn id="49" dur="1000" fill="hold"/>
                                        <p:tgtEl>
                                          <p:spTgt spid="8"/>
                                        </p:tgtEl>
                                        <p:attrNameLst>
                                          <p:attrName>ppt_x</p:attrName>
                                        </p:attrNameLst>
                                      </p:cBhvr>
                                      <p:tavLst>
                                        <p:tav tm="0">
                                          <p:val>
                                            <p:strVal val="#ppt_x"/>
                                          </p:val>
                                        </p:tav>
                                        <p:tav tm="100000">
                                          <p:val>
                                            <p:strVal val="#ppt_x"/>
                                          </p:val>
                                        </p:tav>
                                      </p:tavLst>
                                    </p:anim>
                                    <p:anim calcmode="lin" valueType="num">
                                      <p:cBhvr>
                                        <p:cTn id="50" dur="1000" fill="hold"/>
                                        <p:tgtEl>
                                          <p:spTgt spid="8"/>
                                        </p:tgtEl>
                                        <p:attrNameLst>
                                          <p:attrName>ppt_y</p:attrName>
                                        </p:attrNameLst>
                                      </p:cBhvr>
                                      <p:tavLst>
                                        <p:tav tm="0">
                                          <p:val>
                                            <p:strVal val="#ppt_y+.1"/>
                                          </p:val>
                                        </p:tav>
                                        <p:tav tm="100000">
                                          <p:val>
                                            <p:strVal val="#ppt_y"/>
                                          </p:val>
                                        </p:tav>
                                      </p:tavLst>
                                    </p:anim>
                                  </p:childTnLst>
                                </p:cTn>
                              </p:par>
                              <p:par>
                                <p:cTn id="51" presetID="0" presetClass="path" presetSubtype="0" accel="50000" decel="50000" fill="hold" nodeType="withEffect">
                                  <p:stCondLst>
                                    <p:cond delay="0"/>
                                  </p:stCondLst>
                                  <p:childTnLst>
                                    <p:animMotion origin="layout" path="M -2.5E-6 -0.00069 L -2.5E-6 3.7037E-7 C 0.00573 -0.00185 0.01146 -0.00255 0.01732 -0.0044 C 0.01953 -0.00532 0.02149 -0.00671 0.0237 -0.00833 C 0.03242 -0.01458 0.0392 -0.01991 0.0474 -0.02755 C 0.04857 -0.02847 0.05 -0.03032 0.05117 -0.03102 C 0.05443 -0.0331 0.06459 -0.03773 0.06758 -0.03889 C 0.07891 -0.05995 0.06823 -0.04236 0.08242 -0.05764 C 0.08555 -0.06111 0.08828 -0.06574 0.09128 -0.06921 C 0.09245 -0.07083 0.09375 -0.07199 0.09505 -0.07315 C 0.09675 -0.07708 0.09805 -0.08194 0.1 -0.08426 C 0.10196 -0.0875 0.1043 -0.08704 0.10638 -0.08819 C 0.10808 -0.08982 0.10977 -0.09051 0.1112 -0.09213 C 0.11341 -0.09444 0.11537 -0.09792 0.11758 -0.09977 C 0.11927 -0.10162 0.1211 -0.10162 0.12266 -0.1037 C 0.12604 -0.10833 0.12904 -0.11435 0.13268 -0.11898 C 0.13516 -0.12176 0.13763 -0.12361 0.14024 -0.12685 C 0.15404 -0.14306 0.14388 -0.13218 0.15638 -0.14954 C 0.16133 -0.15648 0.16654 -0.16181 0.17149 -0.16852 C 0.17422 -0.17222 0.17722 -0.17685 0.18021 -0.18009 C 0.19974 -0.19977 0.17552 -0.17384 0.19532 -0.19884 C 0.19766 -0.20208 0.20039 -0.20324 0.20274 -0.20671 C 0.20495 -0.20972 0.20677 -0.21482 0.20886 -0.21782 C 0.21094 -0.2213 0.21328 -0.22315 0.21524 -0.22546 C 0.21732 -0.23102 0.21953 -0.23565 0.22162 -0.24144 C 0.22331 -0.24607 0.22461 -0.25255 0.22657 -0.25648 C 0.2293 -0.26134 0.23242 -0.26412 0.23529 -0.26806 C 0.23698 -0.27269 0.23854 -0.2787 0.24037 -0.2831 C 0.24206 -0.28681 0.25417 -0.30185 0.25417 -0.30162 C 0.25534 -0.30579 0.25664 -0.30995 0.25795 -0.31343 C 0.26224 -0.32431 0.26224 -0.31852 0.2668 -0.33241 C 0.2681 -0.33704 0.26875 -0.34398 0.27045 -0.34792 C 0.27227 -0.35162 0.27487 -0.35208 0.2767 -0.35509 C 0.27865 -0.35857 0.28008 -0.36296 0.28164 -0.36667 C 0.28776 -0.39398 0.27995 -0.36134 0.2892 -0.38982 C 0.29024 -0.39282 0.29063 -0.39792 0.2918 -0.40139 C 0.29297 -0.4044 0.29427 -0.40556 0.29558 -0.4088 C 0.29727 -0.41458 0.2987 -0.42176 0.30026 -0.42801 C 0.30209 -0.43264 0.30716 -0.44259 0.30925 -0.44699 C 0.31055 -0.45347 0.31172 -0.45972 0.31302 -0.46574 C 0.31472 -0.47361 0.31641 -0.48079 0.31797 -0.48866 C 0.3194 -0.49514 0.32032 -0.50208 0.32188 -0.50787 C 0.3224 -0.51088 0.32383 -0.51296 0.32435 -0.51528 C 0.32617 -0.52407 0.32748 -0.5338 0.32943 -0.54259 C 0.32995 -0.54491 0.33099 -0.54722 0.3319 -0.55 C 0.33815 -0.57315 0.33321 -0.55694 0.33815 -0.57662 C 0.33959 -0.5831 0.34141 -0.58935 0.3431 -0.59583 C 0.34597 -0.6213 0.34219 -0.59398 0.34818 -0.61482 C 0.35391 -0.63519 0.3517 -0.63357 0.3556 -0.65301 C 0.35716 -0.66111 0.35938 -0.66806 0.36068 -0.67616 C 0.36224 -0.68565 0.36446 -0.69537 0.36576 -0.70625 C 0.36615 -0.70995 0.36615 -0.71435 0.3668 -0.71782 C 0.36836 -0.72384 0.37175 -0.73287 0.37175 -0.73241 C 0.3724 -0.73657 0.3724 -0.7412 0.37331 -0.74444 C 0.37422 -0.74792 0.37578 -0.74861 0.37683 -0.75208 C 0.37787 -0.75509 0.37865 -0.75972 0.37943 -0.76319 C 0.3806 -0.76875 0.38177 -0.77361 0.38321 -0.77917 C 0.38386 -0.78148 0.38594 -0.78588 0.38594 -0.78565 L 0.38594 -0.78588 " pathEditMode="relative" rAng="0" ptsTypes="AAAAAAAAAAAAAAAAAAAAAAAAAAAAAAAAAAAAAAAAAAAAAAAAAAAAAAAAAAA">
                                      <p:cBhvr>
                                        <p:cTn id="52" dur="2000" fill="hold"/>
                                        <p:tgtEl>
                                          <p:spTgt spid="8"/>
                                        </p:tgtEl>
                                        <p:attrNameLst>
                                          <p:attrName>ppt_x</p:attrName>
                                          <p:attrName>ppt_y</p:attrName>
                                        </p:attrNameLst>
                                      </p:cBhvr>
                                      <p:rCtr x="19297" y="-39213"/>
                                    </p:animMotion>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barn(inVertical)">
                                      <p:cBhvr>
                                        <p:cTn id="57" dur="500"/>
                                        <p:tgtEl>
                                          <p:spTgt spid="9"/>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31"/>
                                        </p:tgtEl>
                                        <p:attrNameLst>
                                          <p:attrName>style.visibility</p:attrName>
                                        </p:attrNameLst>
                                      </p:cBhvr>
                                      <p:to>
                                        <p:strVal val="visible"/>
                                      </p:to>
                                    </p:set>
                                    <p:animEffect transition="in" filter="wipe(down)">
                                      <p:cBhvr>
                                        <p:cTn id="62" dur="500"/>
                                        <p:tgtEl>
                                          <p:spTgt spid="31"/>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11"/>
                                        </p:tgtEl>
                                        <p:attrNameLst>
                                          <p:attrName>style.visibility</p:attrName>
                                        </p:attrNameLst>
                                      </p:cBhvr>
                                      <p:to>
                                        <p:strVal val="visible"/>
                                      </p:to>
                                    </p:set>
                                    <p:animEffect transition="in" filter="fade">
                                      <p:cBhvr>
                                        <p:cTn id="67" dur="500"/>
                                        <p:tgtEl>
                                          <p:spTgt spid="11"/>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12"/>
                                        </p:tgtEl>
                                        <p:attrNameLst>
                                          <p:attrName>style.visibility</p:attrName>
                                        </p:attrNameLst>
                                      </p:cBhvr>
                                      <p:to>
                                        <p:strVal val="visible"/>
                                      </p:to>
                                    </p:set>
                                    <p:animEffect transition="in" filter="fade">
                                      <p:cBhvr>
                                        <p:cTn id="72" dur="500"/>
                                        <p:tgtEl>
                                          <p:spTgt spid="12"/>
                                        </p:tgtEl>
                                      </p:cBhvr>
                                    </p:animEffect>
                                  </p:childTnLst>
                                </p:cTn>
                              </p:par>
                              <p:par>
                                <p:cTn id="73" presetID="10" presetClass="entr" presetSubtype="0" fill="hold" nodeType="withEffect">
                                  <p:stCondLst>
                                    <p:cond delay="0"/>
                                  </p:stCondLst>
                                  <p:childTnLst>
                                    <p:set>
                                      <p:cBhvr>
                                        <p:cTn id="74" dur="1" fill="hold">
                                          <p:stCondLst>
                                            <p:cond delay="0"/>
                                          </p:stCondLst>
                                        </p:cTn>
                                        <p:tgtEl>
                                          <p:spTgt spid="13"/>
                                        </p:tgtEl>
                                        <p:attrNameLst>
                                          <p:attrName>style.visibility</p:attrName>
                                        </p:attrNameLst>
                                      </p:cBhvr>
                                      <p:to>
                                        <p:strVal val="visible"/>
                                      </p:to>
                                    </p:set>
                                    <p:animEffect transition="in" filter="fade">
                                      <p:cBhvr>
                                        <p:cTn id="75" dur="500"/>
                                        <p:tgtEl>
                                          <p:spTgt spid="13"/>
                                        </p:tgtEl>
                                      </p:cBhvr>
                                    </p:animEffect>
                                  </p:childTnLst>
                                </p:cTn>
                              </p:par>
                              <p:par>
                                <p:cTn id="76" presetID="10" presetClass="entr" presetSubtype="0" fill="hold" nodeType="with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500"/>
                                        <p:tgtEl>
                                          <p:spTgt spid="14"/>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32"/>
                                        </p:tgtEl>
                                        <p:attrNameLst>
                                          <p:attrName>style.visibility</p:attrName>
                                        </p:attrNameLst>
                                      </p:cBhvr>
                                      <p:to>
                                        <p:strVal val="visible"/>
                                      </p:to>
                                    </p:set>
                                    <p:animEffect transition="in" filter="fade">
                                      <p:cBhvr>
                                        <p:cTn id="81" dur="500"/>
                                        <p:tgtEl>
                                          <p:spTgt spid="32"/>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nodeType="clickEffect">
                                  <p:stCondLst>
                                    <p:cond delay="0"/>
                                  </p:stCondLst>
                                  <p:childTnLst>
                                    <p:set>
                                      <p:cBhvr>
                                        <p:cTn id="85" dur="1" fill="hold">
                                          <p:stCondLst>
                                            <p:cond delay="0"/>
                                          </p:stCondLst>
                                        </p:cTn>
                                        <p:tgtEl>
                                          <p:spTgt spid="15"/>
                                        </p:tgtEl>
                                        <p:attrNameLst>
                                          <p:attrName>style.visibility</p:attrName>
                                        </p:attrNameLst>
                                      </p:cBhvr>
                                      <p:to>
                                        <p:strVal val="visible"/>
                                      </p:to>
                                    </p:set>
                                    <p:animEffect transition="in" filter="fade">
                                      <p:cBhvr>
                                        <p:cTn id="86" dur="500"/>
                                        <p:tgtEl>
                                          <p:spTgt spid="15"/>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nodeType="clickEffect">
                                  <p:stCondLst>
                                    <p:cond delay="0"/>
                                  </p:stCondLst>
                                  <p:childTnLst>
                                    <p:set>
                                      <p:cBhvr>
                                        <p:cTn id="90" dur="1" fill="hold">
                                          <p:stCondLst>
                                            <p:cond delay="0"/>
                                          </p:stCondLst>
                                        </p:cTn>
                                        <p:tgtEl>
                                          <p:spTgt spid="16"/>
                                        </p:tgtEl>
                                        <p:attrNameLst>
                                          <p:attrName>style.visibility</p:attrName>
                                        </p:attrNameLst>
                                      </p:cBhvr>
                                      <p:to>
                                        <p:strVal val="visible"/>
                                      </p:to>
                                    </p:set>
                                    <p:animEffect transition="in" filter="fade">
                                      <p:cBhvr>
                                        <p:cTn id="91" dur="500"/>
                                        <p:tgtEl>
                                          <p:spTgt spid="16"/>
                                        </p:tgtEl>
                                      </p:cBhvr>
                                    </p:animEffect>
                                  </p:childTnLst>
                                </p:cTn>
                              </p:par>
                              <p:par>
                                <p:cTn id="92" presetID="10" presetClass="entr" presetSubtype="0" fill="hold" nodeType="withEffect">
                                  <p:stCondLst>
                                    <p:cond delay="0"/>
                                  </p:stCondLst>
                                  <p:childTnLst>
                                    <p:set>
                                      <p:cBhvr>
                                        <p:cTn id="93" dur="1" fill="hold">
                                          <p:stCondLst>
                                            <p:cond delay="0"/>
                                          </p:stCondLst>
                                        </p:cTn>
                                        <p:tgtEl>
                                          <p:spTgt spid="17"/>
                                        </p:tgtEl>
                                        <p:attrNameLst>
                                          <p:attrName>style.visibility</p:attrName>
                                        </p:attrNameLst>
                                      </p:cBhvr>
                                      <p:to>
                                        <p:strVal val="visible"/>
                                      </p:to>
                                    </p:set>
                                    <p:animEffect transition="in" filter="fade">
                                      <p:cBhvr>
                                        <p:cTn id="94" dur="500"/>
                                        <p:tgtEl>
                                          <p:spTgt spid="17"/>
                                        </p:tgtEl>
                                      </p:cBhvr>
                                    </p:animEffect>
                                  </p:childTnLst>
                                </p:cTn>
                              </p:par>
                              <p:par>
                                <p:cTn id="95" presetID="10" presetClass="entr" presetSubtype="0" fill="hold" nodeType="withEffect">
                                  <p:stCondLst>
                                    <p:cond delay="0"/>
                                  </p:stCondLst>
                                  <p:childTnLst>
                                    <p:set>
                                      <p:cBhvr>
                                        <p:cTn id="96" dur="1" fill="hold">
                                          <p:stCondLst>
                                            <p:cond delay="0"/>
                                          </p:stCondLst>
                                        </p:cTn>
                                        <p:tgtEl>
                                          <p:spTgt spid="18"/>
                                        </p:tgtEl>
                                        <p:attrNameLst>
                                          <p:attrName>style.visibility</p:attrName>
                                        </p:attrNameLst>
                                      </p:cBhvr>
                                      <p:to>
                                        <p:strVal val="visible"/>
                                      </p:to>
                                    </p:set>
                                    <p:animEffect transition="in" filter="fade">
                                      <p:cBhvr>
                                        <p:cTn id="97" dur="500"/>
                                        <p:tgtEl>
                                          <p:spTgt spid="18"/>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fade">
                                      <p:cBhvr>
                                        <p:cTn id="100" dur="500"/>
                                        <p:tgtEl>
                                          <p:spTgt spid="33"/>
                                        </p:tgtEl>
                                      </p:cBhvr>
                                    </p:animEffect>
                                  </p:childTnLst>
                                </p:cTn>
                              </p:par>
                            </p:childTnLst>
                          </p:cTn>
                        </p:par>
                      </p:childTnLst>
                    </p:cTn>
                  </p:par>
                  <p:par>
                    <p:cTn id="101" fill="hold">
                      <p:stCondLst>
                        <p:cond delay="indefinite"/>
                      </p:stCondLst>
                      <p:childTnLst>
                        <p:par>
                          <p:cTn id="102" fill="hold">
                            <p:stCondLst>
                              <p:cond delay="0"/>
                            </p:stCondLst>
                            <p:childTnLst>
                              <p:par>
                                <p:cTn id="103" presetID="10" presetClass="entr" presetSubtype="0" fill="hold" nodeType="clickEffect">
                                  <p:stCondLst>
                                    <p:cond delay="0"/>
                                  </p:stCondLst>
                                  <p:childTnLst>
                                    <p:set>
                                      <p:cBhvr>
                                        <p:cTn id="104" dur="1" fill="hold">
                                          <p:stCondLst>
                                            <p:cond delay="0"/>
                                          </p:stCondLst>
                                        </p:cTn>
                                        <p:tgtEl>
                                          <p:spTgt spid="19"/>
                                        </p:tgtEl>
                                        <p:attrNameLst>
                                          <p:attrName>style.visibility</p:attrName>
                                        </p:attrNameLst>
                                      </p:cBhvr>
                                      <p:to>
                                        <p:strVal val="visible"/>
                                      </p:to>
                                    </p:set>
                                    <p:animEffect transition="in" filter="fade">
                                      <p:cBhvr>
                                        <p:cTn id="105" dur="500"/>
                                        <p:tgtEl>
                                          <p:spTgt spid="19"/>
                                        </p:tgtEl>
                                      </p:cBhvr>
                                    </p:animEffect>
                                  </p:childTnLst>
                                </p:cTn>
                              </p:par>
                            </p:childTnLst>
                          </p:cTn>
                        </p:par>
                      </p:childTnLst>
                    </p:cTn>
                  </p:par>
                  <p:par>
                    <p:cTn id="106" fill="hold">
                      <p:stCondLst>
                        <p:cond delay="indefinite"/>
                      </p:stCondLst>
                      <p:childTnLst>
                        <p:par>
                          <p:cTn id="107" fill="hold">
                            <p:stCondLst>
                              <p:cond delay="0"/>
                            </p:stCondLst>
                            <p:childTnLst>
                              <p:par>
                                <p:cTn id="108" presetID="10" presetClass="entr" presetSubtype="0" fill="hold" nodeType="clickEffect">
                                  <p:stCondLst>
                                    <p:cond delay="0"/>
                                  </p:stCondLst>
                                  <p:childTnLst>
                                    <p:set>
                                      <p:cBhvr>
                                        <p:cTn id="109" dur="1" fill="hold">
                                          <p:stCondLst>
                                            <p:cond delay="0"/>
                                          </p:stCondLst>
                                        </p:cTn>
                                        <p:tgtEl>
                                          <p:spTgt spid="20"/>
                                        </p:tgtEl>
                                        <p:attrNameLst>
                                          <p:attrName>style.visibility</p:attrName>
                                        </p:attrNameLst>
                                      </p:cBhvr>
                                      <p:to>
                                        <p:strVal val="visible"/>
                                      </p:to>
                                    </p:set>
                                    <p:animEffect transition="in" filter="fade">
                                      <p:cBhvr>
                                        <p:cTn id="110" dur="500"/>
                                        <p:tgtEl>
                                          <p:spTgt spid="20"/>
                                        </p:tgtEl>
                                      </p:cBhvr>
                                    </p:animEffect>
                                  </p:childTnLst>
                                </p:cTn>
                              </p:par>
                              <p:par>
                                <p:cTn id="111" presetID="10" presetClass="entr" presetSubtype="0" fill="hold" nodeType="withEffect">
                                  <p:stCondLst>
                                    <p:cond delay="0"/>
                                  </p:stCondLst>
                                  <p:childTnLst>
                                    <p:set>
                                      <p:cBhvr>
                                        <p:cTn id="112" dur="1" fill="hold">
                                          <p:stCondLst>
                                            <p:cond delay="0"/>
                                          </p:stCondLst>
                                        </p:cTn>
                                        <p:tgtEl>
                                          <p:spTgt spid="21"/>
                                        </p:tgtEl>
                                        <p:attrNameLst>
                                          <p:attrName>style.visibility</p:attrName>
                                        </p:attrNameLst>
                                      </p:cBhvr>
                                      <p:to>
                                        <p:strVal val="visible"/>
                                      </p:to>
                                    </p:set>
                                    <p:animEffect transition="in" filter="fade">
                                      <p:cBhvr>
                                        <p:cTn id="113" dur="500"/>
                                        <p:tgtEl>
                                          <p:spTgt spid="21"/>
                                        </p:tgtEl>
                                      </p:cBhvr>
                                    </p:animEffect>
                                  </p:childTnLst>
                                </p:cTn>
                              </p:par>
                              <p:par>
                                <p:cTn id="114" presetID="10" presetClass="entr" presetSubtype="0" fill="hold" nodeType="withEffect">
                                  <p:stCondLst>
                                    <p:cond delay="0"/>
                                  </p:stCondLst>
                                  <p:childTnLst>
                                    <p:set>
                                      <p:cBhvr>
                                        <p:cTn id="115" dur="1" fill="hold">
                                          <p:stCondLst>
                                            <p:cond delay="0"/>
                                          </p:stCondLst>
                                        </p:cTn>
                                        <p:tgtEl>
                                          <p:spTgt spid="22"/>
                                        </p:tgtEl>
                                        <p:attrNameLst>
                                          <p:attrName>style.visibility</p:attrName>
                                        </p:attrNameLst>
                                      </p:cBhvr>
                                      <p:to>
                                        <p:strVal val="visible"/>
                                      </p:to>
                                    </p:set>
                                    <p:animEffect transition="in" filter="fade">
                                      <p:cBhvr>
                                        <p:cTn id="11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9" grpId="0"/>
      <p:bldP spid="31" grpId="0"/>
      <p:bldP spid="32"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9CD5B76C-2141-4E1A-8703-C26139629581}"/>
              </a:ext>
            </a:extLst>
          </p:cNvPr>
          <p:cNvPicPr>
            <a:picLocks noChangeAspect="1"/>
          </p:cNvPicPr>
          <p:nvPr/>
        </p:nvPicPr>
        <p:blipFill>
          <a:blip r:embed="rId2"/>
          <a:stretch>
            <a:fillRect/>
          </a:stretch>
        </p:blipFill>
        <p:spPr>
          <a:xfrm>
            <a:off x="377372" y="207646"/>
            <a:ext cx="687356" cy="665931"/>
          </a:xfrm>
          <a:prstGeom prst="rect">
            <a:avLst/>
          </a:prstGeom>
        </p:spPr>
      </p:pic>
      <p:sp>
        <p:nvSpPr>
          <p:cNvPr id="3" name="任意多边形: 形状 2">
            <a:extLst>
              <a:ext uri="{FF2B5EF4-FFF2-40B4-BE49-F238E27FC236}">
                <a16:creationId xmlns:a16="http://schemas.microsoft.com/office/drawing/2014/main" id="{E94F5C34-566F-4B85-9917-E57AFE66FE6F}"/>
              </a:ext>
            </a:extLst>
          </p:cNvPr>
          <p:cNvSpPr/>
          <p:nvPr/>
        </p:nvSpPr>
        <p:spPr>
          <a:xfrm>
            <a:off x="1349828" y="849034"/>
            <a:ext cx="10305143" cy="116114"/>
          </a:xfrm>
          <a:custGeom>
            <a:avLst/>
            <a:gdLst>
              <a:gd name="connsiteX0" fmla="*/ 0 w 10305143"/>
              <a:gd name="connsiteY0" fmla="*/ 58057 h 217740"/>
              <a:gd name="connsiteX1" fmla="*/ 1045029 w 10305143"/>
              <a:gd name="connsiteY1" fmla="*/ 29028 h 217740"/>
              <a:gd name="connsiteX2" fmla="*/ 2873829 w 10305143"/>
              <a:gd name="connsiteY2" fmla="*/ 217714 h 217740"/>
              <a:gd name="connsiteX3" fmla="*/ 3860800 w 10305143"/>
              <a:gd name="connsiteY3" fmla="*/ 14514 h 217740"/>
              <a:gd name="connsiteX4" fmla="*/ 5196115 w 10305143"/>
              <a:gd name="connsiteY4" fmla="*/ 188685 h 217740"/>
              <a:gd name="connsiteX5" fmla="*/ 7329715 w 10305143"/>
              <a:gd name="connsiteY5" fmla="*/ 43542 h 217740"/>
              <a:gd name="connsiteX6" fmla="*/ 8984343 w 10305143"/>
              <a:gd name="connsiteY6" fmla="*/ 116114 h 217740"/>
              <a:gd name="connsiteX7" fmla="*/ 10305143 w 10305143"/>
              <a:gd name="connsiteY7" fmla="*/ 0 h 217740"/>
              <a:gd name="connsiteX8" fmla="*/ 10305143 w 10305143"/>
              <a:gd name="connsiteY8" fmla="*/ 0 h 217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305143" h="217740">
                <a:moveTo>
                  <a:pt x="0" y="58057"/>
                </a:moveTo>
                <a:cubicBezTo>
                  <a:pt x="283029" y="30238"/>
                  <a:pt x="566058" y="2419"/>
                  <a:pt x="1045029" y="29028"/>
                </a:cubicBezTo>
                <a:cubicBezTo>
                  <a:pt x="1524000" y="55637"/>
                  <a:pt x="2404534" y="220133"/>
                  <a:pt x="2873829" y="217714"/>
                </a:cubicBezTo>
                <a:cubicBezTo>
                  <a:pt x="3343124" y="215295"/>
                  <a:pt x="3473752" y="19352"/>
                  <a:pt x="3860800" y="14514"/>
                </a:cubicBezTo>
                <a:cubicBezTo>
                  <a:pt x="4247848" y="9676"/>
                  <a:pt x="4617963" y="183847"/>
                  <a:pt x="5196115" y="188685"/>
                </a:cubicBezTo>
                <a:cubicBezTo>
                  <a:pt x="5774267" y="193523"/>
                  <a:pt x="6698344" y="55637"/>
                  <a:pt x="7329715" y="43542"/>
                </a:cubicBezTo>
                <a:cubicBezTo>
                  <a:pt x="7961086" y="31447"/>
                  <a:pt x="8488438" y="123371"/>
                  <a:pt x="8984343" y="116114"/>
                </a:cubicBezTo>
                <a:cubicBezTo>
                  <a:pt x="9480248" y="108857"/>
                  <a:pt x="10305143" y="0"/>
                  <a:pt x="10305143" y="0"/>
                </a:cubicBezTo>
                <a:lnTo>
                  <a:pt x="10305143" y="0"/>
                </a:lnTo>
              </a:path>
            </a:pathLst>
          </a:cu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a:extLst>
              <a:ext uri="{FF2B5EF4-FFF2-40B4-BE49-F238E27FC236}">
                <a16:creationId xmlns:a16="http://schemas.microsoft.com/office/drawing/2014/main" id="{E3295AA9-DF64-410A-8B3E-AF9B52E0F292}"/>
              </a:ext>
            </a:extLst>
          </p:cNvPr>
          <p:cNvSpPr txBox="1"/>
          <p:nvPr/>
        </p:nvSpPr>
        <p:spPr>
          <a:xfrm>
            <a:off x="1377148" y="295837"/>
            <a:ext cx="4737902" cy="707886"/>
          </a:xfrm>
          <a:prstGeom prst="rect">
            <a:avLst/>
          </a:prstGeom>
          <a:noFill/>
        </p:spPr>
        <p:txBody>
          <a:bodyPr wrap="square" rtlCol="0">
            <a:spAutoFit/>
          </a:bodyPr>
          <a:lstStyle/>
          <a:p>
            <a:r>
              <a:rPr lang="en-US" sz="4000" b="1" dirty="0">
                <a:ln w="22225">
                  <a:solidFill>
                    <a:schemeClr val="accent2"/>
                  </a:solidFill>
                  <a:prstDash val="solid"/>
                </a:ln>
                <a:solidFill>
                  <a:schemeClr val="accent2">
                    <a:lumMod val="60000"/>
                    <a:lumOff val="40000"/>
                  </a:schemeClr>
                </a:solidFill>
                <a:latin typeface="Times New Roman" panose="02020603050405020304" pitchFamily="18" charset="0"/>
                <a:cs typeface="Times New Roman" panose="02020603050405020304" pitchFamily="18" charset="0"/>
              </a:rPr>
              <a:t>II. </a:t>
            </a:r>
            <a:r>
              <a:rPr lang="en-US" sz="4000" b="1" dirty="0" err="1">
                <a:ln w="22225">
                  <a:solidFill>
                    <a:schemeClr val="accent2"/>
                  </a:solidFill>
                  <a:prstDash val="solid"/>
                </a:ln>
                <a:solidFill>
                  <a:schemeClr val="accent2">
                    <a:lumMod val="60000"/>
                    <a:lumOff val="40000"/>
                  </a:schemeClr>
                </a:solidFill>
                <a:latin typeface="Times New Roman" panose="02020603050405020304" pitchFamily="18" charset="0"/>
                <a:cs typeface="Times New Roman" panose="02020603050405020304" pitchFamily="18" charset="0"/>
              </a:rPr>
              <a:t>Một</a:t>
            </a:r>
            <a:r>
              <a:rPr lang="en-US" sz="4000" b="1" dirty="0">
                <a:ln w="22225">
                  <a:solidFill>
                    <a:schemeClr val="accent2"/>
                  </a:solidFill>
                  <a:prstDash val="solid"/>
                </a:ln>
                <a:solidFill>
                  <a:schemeClr val="accent2">
                    <a:lumMod val="60000"/>
                    <a:lumOff val="40000"/>
                  </a:schemeClr>
                </a:solidFill>
                <a:latin typeface="Times New Roman" panose="02020603050405020304" pitchFamily="18" charset="0"/>
                <a:cs typeface="Times New Roman" panose="02020603050405020304" pitchFamily="18" charset="0"/>
              </a:rPr>
              <a:t> </a:t>
            </a:r>
            <a:r>
              <a:rPr lang="en-US" sz="4000" b="1" dirty="0" err="1">
                <a:ln w="22225">
                  <a:solidFill>
                    <a:schemeClr val="accent2"/>
                  </a:solidFill>
                  <a:prstDash val="solid"/>
                </a:ln>
                <a:solidFill>
                  <a:schemeClr val="accent2">
                    <a:lumMod val="60000"/>
                    <a:lumOff val="40000"/>
                  </a:schemeClr>
                </a:solidFill>
                <a:latin typeface="Times New Roman" panose="02020603050405020304" pitchFamily="18" charset="0"/>
                <a:cs typeface="Times New Roman" panose="02020603050405020304" pitchFamily="18" charset="0"/>
              </a:rPr>
              <a:t>số</a:t>
            </a:r>
            <a:r>
              <a:rPr lang="en-US" sz="4000" b="1" dirty="0">
                <a:ln w="22225">
                  <a:solidFill>
                    <a:schemeClr val="accent2"/>
                  </a:solidFill>
                  <a:prstDash val="solid"/>
                </a:ln>
                <a:solidFill>
                  <a:schemeClr val="accent2">
                    <a:lumMod val="60000"/>
                    <a:lumOff val="40000"/>
                  </a:schemeClr>
                </a:solidFill>
                <a:latin typeface="Times New Roman" panose="02020603050405020304" pitchFamily="18" charset="0"/>
                <a:cs typeface="Times New Roman" panose="02020603050405020304" pitchFamily="18" charset="0"/>
              </a:rPr>
              <a:t> </a:t>
            </a:r>
            <a:r>
              <a:rPr lang="en-US" sz="4000" b="1" dirty="0" err="1">
                <a:ln w="22225">
                  <a:solidFill>
                    <a:schemeClr val="accent2"/>
                  </a:solidFill>
                  <a:prstDash val="solid"/>
                </a:ln>
                <a:solidFill>
                  <a:schemeClr val="accent2">
                    <a:lumMod val="60000"/>
                    <a:lumOff val="40000"/>
                  </a:schemeClr>
                </a:solidFill>
                <a:latin typeface="Times New Roman" panose="02020603050405020304" pitchFamily="18" charset="0"/>
                <a:cs typeface="Times New Roman" panose="02020603050405020304" pitchFamily="18" charset="0"/>
              </a:rPr>
              <a:t>chú</a:t>
            </a:r>
            <a:r>
              <a:rPr lang="en-US" sz="4000" b="1" dirty="0">
                <a:ln w="22225">
                  <a:solidFill>
                    <a:schemeClr val="accent2"/>
                  </a:solidFill>
                  <a:prstDash val="solid"/>
                </a:ln>
                <a:solidFill>
                  <a:schemeClr val="accent2">
                    <a:lumMod val="60000"/>
                    <a:lumOff val="40000"/>
                  </a:schemeClr>
                </a:solidFill>
                <a:latin typeface="Times New Roman" panose="02020603050405020304" pitchFamily="18" charset="0"/>
                <a:cs typeface="Times New Roman" panose="02020603050405020304" pitchFamily="18" charset="0"/>
              </a:rPr>
              <a:t> ý</a:t>
            </a:r>
          </a:p>
        </p:txBody>
      </p:sp>
      <p:grpSp>
        <p:nvGrpSpPr>
          <p:cNvPr id="5" name="Group 4"/>
          <p:cNvGrpSpPr/>
          <p:nvPr/>
        </p:nvGrpSpPr>
        <p:grpSpPr>
          <a:xfrm>
            <a:off x="179274" y="1006111"/>
            <a:ext cx="1510053" cy="2286951"/>
            <a:chOff x="197699" y="923924"/>
            <a:chExt cx="1510053" cy="2286951"/>
          </a:xfrm>
        </p:grpSpPr>
        <p:pic>
          <p:nvPicPr>
            <p:cNvPr id="6" name="图片 1">
              <a:extLst>
                <a:ext uri="{FF2B5EF4-FFF2-40B4-BE49-F238E27FC236}">
                  <a16:creationId xmlns:a16="http://schemas.microsoft.com/office/drawing/2014/main" id="{D132A952-C617-485A-9312-5F0093894DB6}"/>
                </a:ext>
              </a:extLst>
            </p:cNvPr>
            <p:cNvPicPr>
              <a:picLocks noChangeAspect="1"/>
            </p:cNvPicPr>
            <p:nvPr/>
          </p:nvPicPr>
          <p:blipFill rotWithShape="1">
            <a:blip r:embed="rId3"/>
            <a:srcRect l="49674" t="1" b="-1403"/>
            <a:stretch/>
          </p:blipFill>
          <p:spPr>
            <a:xfrm>
              <a:off x="197699" y="923924"/>
              <a:ext cx="1510053" cy="2286951"/>
            </a:xfrm>
            <a:prstGeom prst="rect">
              <a:avLst/>
            </a:prstGeom>
          </p:spPr>
        </p:pic>
        <p:sp>
          <p:nvSpPr>
            <p:cNvPr id="7" name="TextBox 6"/>
            <p:cNvSpPr txBox="1"/>
            <p:nvPr/>
          </p:nvSpPr>
          <p:spPr>
            <a:xfrm>
              <a:off x="721050" y="1907232"/>
              <a:ext cx="593725" cy="923330"/>
            </a:xfrm>
            <a:prstGeom prst="rect">
              <a:avLst/>
            </a:prstGeom>
            <a:noFill/>
          </p:spPr>
          <p:txBody>
            <a:bodyPr wrap="square" rtlCol="0">
              <a:spAutoFit/>
            </a:bodyPr>
            <a:lstStyle/>
            <a:p>
              <a:r>
                <a:rPr lang="en-US" sz="5400" b="1" dirty="0">
                  <a:latin typeface="Times New Roman" panose="02020603050405020304" pitchFamily="18" charset="0"/>
                  <a:cs typeface="Times New Roman" panose="02020603050405020304" pitchFamily="18" charset="0"/>
                </a:rPr>
                <a:t>4</a:t>
              </a:r>
            </a:p>
          </p:txBody>
        </p:sp>
      </p:grpSp>
      <p:pic>
        <p:nvPicPr>
          <p:cNvPr id="8" name="图片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538262" flipH="1">
            <a:off x="6179" y="5373265"/>
            <a:ext cx="1549167" cy="1404870"/>
          </a:xfrm>
          <a:prstGeom prst="rect">
            <a:avLst/>
          </a:prstGeom>
        </p:spPr>
      </p:pic>
      <p:pic>
        <p:nvPicPr>
          <p:cNvPr id="9" name="Picture 8"/>
          <p:cNvPicPr>
            <a:picLocks noChangeAspect="1"/>
          </p:cNvPicPr>
          <p:nvPr/>
        </p:nvPicPr>
        <p:blipFill rotWithShape="1">
          <a:blip r:embed="rId5">
            <a:extLst>
              <a:ext uri="{28A0092B-C50C-407E-A947-70E740481C1C}">
                <a14:useLocalDpi xmlns:a14="http://schemas.microsoft.com/office/drawing/2010/main" val="0"/>
              </a:ext>
            </a:extLst>
          </a:blip>
          <a:srcRect r="30394" b="70998"/>
          <a:stretch/>
        </p:blipFill>
        <p:spPr>
          <a:xfrm rot="10800000" flipV="1">
            <a:off x="1112353" y="5641782"/>
            <a:ext cx="11886418" cy="1484878"/>
          </a:xfrm>
          <a:prstGeom prst="rect">
            <a:avLst/>
          </a:prstGeom>
        </p:spPr>
      </p:pic>
      <p:pic>
        <p:nvPicPr>
          <p:cNvPr id="10" name="图片 2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291720" y="5178316"/>
            <a:ext cx="2868240" cy="2525005"/>
          </a:xfrm>
          <a:prstGeom prst="rect">
            <a:avLst/>
          </a:prstGeom>
        </p:spPr>
      </p:pic>
      <p:sp>
        <p:nvSpPr>
          <p:cNvPr id="11" name="Google Shape;604;p15"/>
          <p:cNvSpPr txBox="1"/>
          <p:nvPr/>
        </p:nvSpPr>
        <p:spPr>
          <a:xfrm>
            <a:off x="1930399" y="1518345"/>
            <a:ext cx="9548838" cy="13233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3200"/>
              <a:buFont typeface="Times New Roman"/>
              <a:buNone/>
            </a:pPr>
            <a:r>
              <a:rPr lang="en-US" sz="4000" b="1" i="1" u="none" strike="noStrike" cap="none" dirty="0" err="1">
                <a:latin typeface="Times New Roman"/>
                <a:ea typeface="Times New Roman"/>
                <a:cs typeface="Times New Roman"/>
                <a:sym typeface="Times New Roman"/>
              </a:rPr>
              <a:t>Số</a:t>
            </a:r>
            <a:r>
              <a:rPr lang="en-US" sz="4000" b="1" i="1" u="none" strike="noStrike" cap="none" dirty="0">
                <a:latin typeface="Times New Roman"/>
                <a:ea typeface="Times New Roman"/>
                <a:cs typeface="Times New Roman"/>
                <a:sym typeface="Times New Roman"/>
              </a:rPr>
              <a:t> 0 </a:t>
            </a:r>
            <a:r>
              <a:rPr lang="en-US" sz="4000" b="1" i="1" u="none" strike="noStrike" cap="none" dirty="0" err="1">
                <a:latin typeface="Times New Roman"/>
                <a:ea typeface="Times New Roman"/>
                <a:cs typeface="Times New Roman"/>
                <a:sym typeface="Times New Roman"/>
              </a:rPr>
              <a:t>có</a:t>
            </a:r>
            <a:r>
              <a:rPr lang="en-US" sz="4000" b="1" i="1" u="none" strike="noStrike" cap="none" dirty="0">
                <a:latin typeface="Times New Roman"/>
                <a:ea typeface="Times New Roman"/>
                <a:cs typeface="Times New Roman"/>
                <a:sym typeface="Times New Roman"/>
              </a:rPr>
              <a:t> </a:t>
            </a:r>
            <a:r>
              <a:rPr lang="en-US" sz="4000" b="1" i="1" u="none" strike="noStrike" cap="none" dirty="0" err="1">
                <a:latin typeface="Times New Roman"/>
                <a:ea typeface="Times New Roman"/>
                <a:cs typeface="Times New Roman"/>
                <a:sym typeface="Times New Roman"/>
              </a:rPr>
              <a:t>thể</a:t>
            </a:r>
            <a:r>
              <a:rPr lang="en-US" sz="4000" b="1" i="1" u="none" strike="noStrike" cap="none" dirty="0">
                <a:latin typeface="Times New Roman"/>
                <a:ea typeface="Times New Roman"/>
                <a:cs typeface="Times New Roman"/>
                <a:sym typeface="Times New Roman"/>
              </a:rPr>
              <a:t> </a:t>
            </a:r>
            <a:r>
              <a:rPr lang="en-US" sz="4000" b="1" i="1" u="none" strike="noStrike" cap="none" dirty="0" err="1">
                <a:latin typeface="Times New Roman"/>
                <a:ea typeface="Times New Roman"/>
                <a:cs typeface="Times New Roman"/>
                <a:sym typeface="Times New Roman"/>
              </a:rPr>
              <a:t>viết</a:t>
            </a:r>
            <a:r>
              <a:rPr lang="en-US" sz="4000" b="1" i="1" u="none" strike="noStrike" cap="none" dirty="0">
                <a:latin typeface="Times New Roman"/>
                <a:ea typeface="Times New Roman"/>
                <a:cs typeface="Times New Roman"/>
                <a:sym typeface="Times New Roman"/>
              </a:rPr>
              <a:t> </a:t>
            </a:r>
            <a:r>
              <a:rPr lang="en-US" sz="4000" b="1" i="1" u="none" strike="noStrike" cap="none" dirty="0" err="1">
                <a:latin typeface="Times New Roman"/>
                <a:ea typeface="Times New Roman"/>
                <a:cs typeface="Times New Roman"/>
                <a:sym typeface="Times New Roman"/>
              </a:rPr>
              <a:t>thành</a:t>
            </a:r>
            <a:r>
              <a:rPr lang="en-US" sz="4000" b="1" i="1" u="none" strike="noStrike" cap="none" dirty="0">
                <a:latin typeface="Times New Roman"/>
                <a:ea typeface="Times New Roman"/>
                <a:cs typeface="Times New Roman"/>
                <a:sym typeface="Times New Roman"/>
              </a:rPr>
              <a:t> </a:t>
            </a:r>
            <a:r>
              <a:rPr lang="en-US" sz="4000" b="1" i="1" u="none" strike="noStrike" cap="none" dirty="0" err="1">
                <a:latin typeface="Times New Roman"/>
                <a:ea typeface="Times New Roman"/>
                <a:cs typeface="Times New Roman"/>
                <a:sym typeface="Times New Roman"/>
              </a:rPr>
              <a:t>phân</a:t>
            </a:r>
            <a:r>
              <a:rPr lang="en-US" sz="4000" b="1" i="1" u="none" strike="noStrike" cap="none" dirty="0">
                <a:latin typeface="Times New Roman"/>
                <a:ea typeface="Times New Roman"/>
                <a:cs typeface="Times New Roman"/>
                <a:sym typeface="Times New Roman"/>
              </a:rPr>
              <a:t> </a:t>
            </a:r>
            <a:r>
              <a:rPr lang="en-US" sz="4000" b="1" i="1" u="none" strike="noStrike" cap="none" dirty="0" err="1">
                <a:latin typeface="Times New Roman"/>
                <a:ea typeface="Times New Roman"/>
                <a:cs typeface="Times New Roman"/>
                <a:sym typeface="Times New Roman"/>
              </a:rPr>
              <a:t>số</a:t>
            </a:r>
            <a:r>
              <a:rPr lang="en-US" sz="4000" b="1" i="1" u="none" strike="noStrike" cap="none" dirty="0">
                <a:latin typeface="Times New Roman"/>
                <a:ea typeface="Times New Roman"/>
                <a:cs typeface="Times New Roman"/>
                <a:sym typeface="Times New Roman"/>
              </a:rPr>
              <a:t> </a:t>
            </a:r>
            <a:r>
              <a:rPr lang="en-US" sz="4000" b="1" i="1" u="none" strike="noStrike" cap="none" dirty="0" err="1">
                <a:latin typeface="Times New Roman"/>
                <a:ea typeface="Times New Roman"/>
                <a:cs typeface="Times New Roman"/>
                <a:sym typeface="Times New Roman"/>
              </a:rPr>
              <a:t>có</a:t>
            </a:r>
            <a:r>
              <a:rPr lang="en-US" sz="4000" b="1" i="1" u="none" strike="noStrike" cap="none" dirty="0">
                <a:latin typeface="Times New Roman"/>
                <a:ea typeface="Times New Roman"/>
                <a:cs typeface="Times New Roman"/>
                <a:sym typeface="Times New Roman"/>
              </a:rPr>
              <a:t> </a:t>
            </a:r>
            <a:r>
              <a:rPr lang="en-US" sz="4000" b="1" i="1" u="none" strike="noStrike" cap="none" dirty="0" err="1">
                <a:latin typeface="Times New Roman"/>
                <a:ea typeface="Times New Roman"/>
                <a:cs typeface="Times New Roman"/>
                <a:sym typeface="Times New Roman"/>
              </a:rPr>
              <a:t>tử</a:t>
            </a:r>
            <a:r>
              <a:rPr lang="en-US" sz="4000" b="1" i="1" u="none" strike="noStrike" cap="none" dirty="0">
                <a:latin typeface="Times New Roman"/>
                <a:ea typeface="Times New Roman"/>
                <a:cs typeface="Times New Roman"/>
                <a:sym typeface="Times New Roman"/>
              </a:rPr>
              <a:t> </a:t>
            </a:r>
            <a:r>
              <a:rPr lang="en-US" sz="4000" b="1" i="1" u="none" strike="noStrike" cap="none" dirty="0" err="1">
                <a:latin typeface="Times New Roman"/>
                <a:ea typeface="Times New Roman"/>
                <a:cs typeface="Times New Roman"/>
                <a:sym typeface="Times New Roman"/>
              </a:rPr>
              <a:t>số</a:t>
            </a:r>
            <a:r>
              <a:rPr lang="en-US" sz="4000" b="1" i="1" u="none" strike="noStrike" cap="none" dirty="0">
                <a:latin typeface="Times New Roman"/>
                <a:ea typeface="Times New Roman"/>
                <a:cs typeface="Times New Roman"/>
                <a:sym typeface="Times New Roman"/>
              </a:rPr>
              <a:t> </a:t>
            </a:r>
            <a:r>
              <a:rPr lang="en-US" sz="4000" b="1" i="1" u="none" strike="noStrike" cap="none" dirty="0" err="1">
                <a:latin typeface="Times New Roman"/>
                <a:ea typeface="Times New Roman"/>
                <a:cs typeface="Times New Roman"/>
                <a:sym typeface="Times New Roman"/>
              </a:rPr>
              <a:t>là</a:t>
            </a:r>
            <a:r>
              <a:rPr lang="en-US" sz="4000" b="1" i="1" u="none" strike="noStrike" cap="none" dirty="0">
                <a:latin typeface="Times New Roman"/>
                <a:ea typeface="Times New Roman"/>
                <a:cs typeface="Times New Roman"/>
                <a:sym typeface="Times New Roman"/>
              </a:rPr>
              <a:t> 0 </a:t>
            </a:r>
            <a:r>
              <a:rPr lang="en-US" sz="4000" b="1" i="1" u="none" strike="noStrike" cap="none" dirty="0" err="1">
                <a:latin typeface="Times New Roman"/>
                <a:ea typeface="Times New Roman"/>
                <a:cs typeface="Times New Roman"/>
                <a:sym typeface="Times New Roman"/>
              </a:rPr>
              <a:t>và</a:t>
            </a:r>
            <a:r>
              <a:rPr lang="en-US" sz="4000" b="1" i="1" u="none" strike="noStrike" cap="none" dirty="0">
                <a:latin typeface="Times New Roman"/>
                <a:ea typeface="Times New Roman"/>
                <a:cs typeface="Times New Roman"/>
                <a:sym typeface="Times New Roman"/>
              </a:rPr>
              <a:t> </a:t>
            </a:r>
            <a:r>
              <a:rPr lang="en-US" sz="4000" b="1" i="1" u="none" strike="noStrike" cap="none" dirty="0" err="1">
                <a:latin typeface="Times New Roman"/>
                <a:ea typeface="Times New Roman"/>
                <a:cs typeface="Times New Roman"/>
                <a:sym typeface="Times New Roman"/>
              </a:rPr>
              <a:t>mẫu</a:t>
            </a:r>
            <a:r>
              <a:rPr lang="en-US" sz="4000" b="1" i="1" u="none" strike="noStrike" cap="none" dirty="0">
                <a:latin typeface="Times New Roman"/>
                <a:ea typeface="Times New Roman"/>
                <a:cs typeface="Times New Roman"/>
                <a:sym typeface="Times New Roman"/>
              </a:rPr>
              <a:t> </a:t>
            </a:r>
            <a:r>
              <a:rPr lang="en-US" sz="4000" b="1" i="1" u="none" strike="noStrike" cap="none" dirty="0" err="1">
                <a:latin typeface="Times New Roman"/>
                <a:ea typeface="Times New Roman"/>
                <a:cs typeface="Times New Roman"/>
                <a:sym typeface="Times New Roman"/>
              </a:rPr>
              <a:t>số</a:t>
            </a:r>
            <a:r>
              <a:rPr lang="en-US" sz="4000" b="1" i="1" u="none" strike="noStrike" cap="none" dirty="0">
                <a:latin typeface="Times New Roman"/>
                <a:ea typeface="Times New Roman"/>
                <a:cs typeface="Times New Roman"/>
                <a:sym typeface="Times New Roman"/>
              </a:rPr>
              <a:t> </a:t>
            </a:r>
            <a:r>
              <a:rPr lang="en-US" sz="4000" b="1" i="1" u="none" strike="noStrike" cap="none" dirty="0" err="1">
                <a:latin typeface="Times New Roman"/>
                <a:ea typeface="Times New Roman"/>
                <a:cs typeface="Times New Roman"/>
                <a:sym typeface="Times New Roman"/>
              </a:rPr>
              <a:t>khác</a:t>
            </a:r>
            <a:r>
              <a:rPr lang="en-US" sz="4000" b="1" i="1" u="none" strike="noStrike" cap="none" dirty="0">
                <a:latin typeface="Times New Roman"/>
                <a:ea typeface="Times New Roman"/>
                <a:cs typeface="Times New Roman"/>
                <a:sym typeface="Times New Roman"/>
              </a:rPr>
              <a:t> 0.</a:t>
            </a:r>
            <a:endParaRPr sz="4000" i="1" dirty="0"/>
          </a:p>
        </p:txBody>
      </p:sp>
      <p:sp>
        <p:nvSpPr>
          <p:cNvPr id="12" name="TextBox 11"/>
          <p:cNvSpPr txBox="1"/>
          <p:nvPr/>
        </p:nvSpPr>
        <p:spPr>
          <a:xfrm>
            <a:off x="1243176" y="3606695"/>
            <a:ext cx="1697618" cy="769441"/>
          </a:xfrm>
          <a:prstGeom prst="rect">
            <a:avLst/>
          </a:prstGeom>
          <a:noFill/>
        </p:spPr>
        <p:txBody>
          <a:bodyPr wrap="square" rtlCol="0">
            <a:spAutoFit/>
          </a:bodyPr>
          <a:lstStyle/>
          <a:p>
            <a:r>
              <a:rPr lang="en-US" sz="4400" dirty="0" err="1">
                <a:latin typeface="Times New Roman" panose="02020603050405020304" pitchFamily="18" charset="0"/>
                <a:cs typeface="Times New Roman" panose="02020603050405020304" pitchFamily="18" charset="0"/>
              </a:rPr>
              <a:t>Ví</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dụ</a:t>
            </a:r>
            <a:r>
              <a:rPr lang="en-US" sz="4400" dirty="0">
                <a:latin typeface="Times New Roman" panose="02020603050405020304" pitchFamily="18" charset="0"/>
                <a:cs typeface="Times New Roman" panose="02020603050405020304" pitchFamily="18" charset="0"/>
              </a:rPr>
              <a:t>:</a:t>
            </a:r>
          </a:p>
        </p:txBody>
      </p:sp>
      <p:sp>
        <p:nvSpPr>
          <p:cNvPr id="13" name="Google Shape;605;p15"/>
          <p:cNvSpPr txBox="1"/>
          <p:nvPr/>
        </p:nvSpPr>
        <p:spPr>
          <a:xfrm>
            <a:off x="2947610" y="3719971"/>
            <a:ext cx="1058927" cy="70784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409C3"/>
              </a:buClr>
              <a:buSzPts val="3600"/>
              <a:buFont typeface="Times New Roman"/>
              <a:buNone/>
            </a:pPr>
            <a:r>
              <a:rPr lang="en-US" sz="4000" b="1" i="0" u="none" strike="noStrike" cap="none" dirty="0">
                <a:latin typeface="Times New Roman"/>
                <a:ea typeface="Times New Roman"/>
                <a:cs typeface="Times New Roman"/>
                <a:sym typeface="Times New Roman"/>
              </a:rPr>
              <a:t>0 =</a:t>
            </a:r>
            <a:endParaRPr sz="4000" dirty="0"/>
          </a:p>
        </p:txBody>
      </p:sp>
      <p:sp>
        <p:nvSpPr>
          <p:cNvPr id="14" name="Google Shape;606;p15"/>
          <p:cNvSpPr txBox="1"/>
          <p:nvPr/>
        </p:nvSpPr>
        <p:spPr>
          <a:xfrm>
            <a:off x="5915347" y="3719971"/>
            <a:ext cx="1058927" cy="70784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409C3"/>
              </a:buClr>
              <a:buSzPts val="3600"/>
              <a:buFont typeface="Times New Roman"/>
              <a:buNone/>
            </a:pPr>
            <a:r>
              <a:rPr lang="en-US" sz="4000" b="1" i="0" u="none" strike="noStrike" cap="none" dirty="0">
                <a:latin typeface="Times New Roman"/>
                <a:ea typeface="Times New Roman"/>
                <a:cs typeface="Times New Roman"/>
                <a:sym typeface="Times New Roman"/>
              </a:rPr>
              <a:t>0 =</a:t>
            </a:r>
            <a:endParaRPr sz="4000" dirty="0"/>
          </a:p>
        </p:txBody>
      </p:sp>
      <p:sp>
        <p:nvSpPr>
          <p:cNvPr id="15" name="Google Shape;607;p15"/>
          <p:cNvSpPr txBox="1"/>
          <p:nvPr/>
        </p:nvSpPr>
        <p:spPr>
          <a:xfrm>
            <a:off x="8789768" y="3644281"/>
            <a:ext cx="1058927" cy="70784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409C3"/>
              </a:buClr>
              <a:buSzPts val="3600"/>
              <a:buFont typeface="Times New Roman"/>
              <a:buNone/>
            </a:pPr>
            <a:r>
              <a:rPr lang="en-US" sz="4000" b="1" i="0" u="none" strike="noStrike" cap="none">
                <a:latin typeface="Times New Roman"/>
                <a:ea typeface="Times New Roman"/>
                <a:cs typeface="Times New Roman"/>
                <a:sym typeface="Times New Roman"/>
              </a:rPr>
              <a:t>0 =</a:t>
            </a:r>
            <a:endParaRPr sz="4000"/>
          </a:p>
        </p:txBody>
      </p:sp>
      <p:sp>
        <p:nvSpPr>
          <p:cNvPr id="16" name="Google Shape;608;p15"/>
          <p:cNvSpPr txBox="1"/>
          <p:nvPr/>
        </p:nvSpPr>
        <p:spPr>
          <a:xfrm>
            <a:off x="3833984" y="3504935"/>
            <a:ext cx="550642" cy="70784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3600"/>
              <a:buFont typeface="Times New Roman"/>
              <a:buNone/>
            </a:pPr>
            <a:r>
              <a:rPr lang="en-US" sz="4000" b="1" i="0" u="none" strike="noStrike" cap="none">
                <a:solidFill>
                  <a:srgbClr val="FF0000"/>
                </a:solidFill>
                <a:latin typeface="Times New Roman"/>
                <a:ea typeface="Times New Roman"/>
                <a:cs typeface="Times New Roman"/>
                <a:sym typeface="Times New Roman"/>
              </a:rPr>
              <a:t>0</a:t>
            </a:r>
            <a:endParaRPr sz="4000"/>
          </a:p>
        </p:txBody>
      </p:sp>
      <p:sp>
        <p:nvSpPr>
          <p:cNvPr id="17" name="Google Shape;609;p15"/>
          <p:cNvSpPr txBox="1"/>
          <p:nvPr/>
        </p:nvSpPr>
        <p:spPr>
          <a:xfrm>
            <a:off x="3849859" y="4006585"/>
            <a:ext cx="550642" cy="70784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3600"/>
              <a:buFont typeface="Times New Roman"/>
              <a:buNone/>
            </a:pPr>
            <a:r>
              <a:rPr lang="en-US" sz="4000" b="1" i="0" u="none" strike="noStrike" cap="none">
                <a:solidFill>
                  <a:srgbClr val="FF0000"/>
                </a:solidFill>
                <a:latin typeface="Times New Roman"/>
                <a:ea typeface="Times New Roman"/>
                <a:cs typeface="Times New Roman"/>
                <a:sym typeface="Times New Roman"/>
              </a:rPr>
              <a:t>7</a:t>
            </a:r>
            <a:endParaRPr sz="4000"/>
          </a:p>
        </p:txBody>
      </p:sp>
      <p:cxnSp>
        <p:nvCxnSpPr>
          <p:cNvPr id="18" name="Google Shape;610;p15"/>
          <p:cNvCxnSpPr/>
          <p:nvPr/>
        </p:nvCxnSpPr>
        <p:spPr>
          <a:xfrm>
            <a:off x="3773659" y="4082785"/>
            <a:ext cx="711599" cy="0"/>
          </a:xfrm>
          <a:prstGeom prst="straightConnector1">
            <a:avLst/>
          </a:prstGeom>
          <a:noFill/>
          <a:ln w="9525" cap="flat" cmpd="sng">
            <a:solidFill>
              <a:srgbClr val="FF0066"/>
            </a:solidFill>
            <a:prstDash val="solid"/>
            <a:round/>
            <a:headEnd type="none" w="med" len="med"/>
            <a:tailEnd type="none" w="med" len="med"/>
          </a:ln>
        </p:spPr>
      </p:cxnSp>
      <p:sp>
        <p:nvSpPr>
          <p:cNvPr id="19" name="Google Shape;611;p15"/>
          <p:cNvSpPr txBox="1"/>
          <p:nvPr/>
        </p:nvSpPr>
        <p:spPr>
          <a:xfrm>
            <a:off x="6805784" y="3504935"/>
            <a:ext cx="550642" cy="70784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3600"/>
              <a:buFont typeface="Times New Roman"/>
              <a:buNone/>
            </a:pPr>
            <a:r>
              <a:rPr lang="en-US" sz="4000" b="1" i="0" u="none" strike="noStrike" cap="none">
                <a:solidFill>
                  <a:srgbClr val="FF0000"/>
                </a:solidFill>
                <a:latin typeface="Times New Roman"/>
                <a:ea typeface="Times New Roman"/>
                <a:cs typeface="Times New Roman"/>
                <a:sym typeface="Times New Roman"/>
              </a:rPr>
              <a:t>0</a:t>
            </a:r>
            <a:endParaRPr sz="4000"/>
          </a:p>
        </p:txBody>
      </p:sp>
      <p:sp>
        <p:nvSpPr>
          <p:cNvPr id="20" name="Google Shape;612;p15"/>
          <p:cNvSpPr txBox="1"/>
          <p:nvPr/>
        </p:nvSpPr>
        <p:spPr>
          <a:xfrm>
            <a:off x="6669258" y="4006585"/>
            <a:ext cx="855613" cy="70784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3600"/>
              <a:buFont typeface="Times New Roman"/>
              <a:buNone/>
            </a:pPr>
            <a:r>
              <a:rPr lang="en-US" sz="4000" b="1" i="0" u="none" strike="noStrike" cap="none">
                <a:solidFill>
                  <a:srgbClr val="FF0000"/>
                </a:solidFill>
                <a:latin typeface="Times New Roman"/>
                <a:ea typeface="Times New Roman"/>
                <a:cs typeface="Times New Roman"/>
                <a:sym typeface="Times New Roman"/>
              </a:rPr>
              <a:t>19</a:t>
            </a:r>
            <a:endParaRPr sz="4000"/>
          </a:p>
        </p:txBody>
      </p:sp>
      <p:cxnSp>
        <p:nvCxnSpPr>
          <p:cNvPr id="21" name="Google Shape;613;p15"/>
          <p:cNvCxnSpPr/>
          <p:nvPr/>
        </p:nvCxnSpPr>
        <p:spPr>
          <a:xfrm>
            <a:off x="6745459" y="4082785"/>
            <a:ext cx="711599" cy="0"/>
          </a:xfrm>
          <a:prstGeom prst="straightConnector1">
            <a:avLst/>
          </a:prstGeom>
          <a:noFill/>
          <a:ln w="9525" cap="flat" cmpd="sng">
            <a:solidFill>
              <a:srgbClr val="FF0066"/>
            </a:solidFill>
            <a:prstDash val="solid"/>
            <a:round/>
            <a:headEnd type="none" w="med" len="med"/>
            <a:tailEnd type="none" w="med" len="med"/>
          </a:ln>
        </p:spPr>
      </p:cxnSp>
      <p:sp>
        <p:nvSpPr>
          <p:cNvPr id="22" name="Google Shape;614;p15"/>
          <p:cNvSpPr txBox="1"/>
          <p:nvPr/>
        </p:nvSpPr>
        <p:spPr>
          <a:xfrm>
            <a:off x="9701384" y="3434595"/>
            <a:ext cx="550642" cy="70784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3600"/>
              <a:buFont typeface="Times New Roman"/>
              <a:buNone/>
            </a:pPr>
            <a:r>
              <a:rPr lang="en-US" sz="4000" b="1" i="0" u="none" strike="noStrike" cap="none">
                <a:solidFill>
                  <a:srgbClr val="FF0000"/>
                </a:solidFill>
                <a:latin typeface="Times New Roman"/>
                <a:ea typeface="Times New Roman"/>
                <a:cs typeface="Times New Roman"/>
                <a:sym typeface="Times New Roman"/>
              </a:rPr>
              <a:t>0</a:t>
            </a:r>
            <a:endParaRPr sz="4000"/>
          </a:p>
        </p:txBody>
      </p:sp>
      <p:sp>
        <p:nvSpPr>
          <p:cNvPr id="23" name="Google Shape;615;p15"/>
          <p:cNvSpPr txBox="1"/>
          <p:nvPr/>
        </p:nvSpPr>
        <p:spPr>
          <a:xfrm>
            <a:off x="9552159" y="3936245"/>
            <a:ext cx="1160584" cy="70784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3600"/>
              <a:buFont typeface="Times New Roman"/>
              <a:buNone/>
            </a:pPr>
            <a:r>
              <a:rPr lang="en-US" sz="4000" b="1" i="0" u="none" strike="noStrike" cap="none">
                <a:solidFill>
                  <a:srgbClr val="FF0000"/>
                </a:solidFill>
                <a:latin typeface="Times New Roman"/>
                <a:ea typeface="Times New Roman"/>
                <a:cs typeface="Times New Roman"/>
                <a:sym typeface="Times New Roman"/>
              </a:rPr>
              <a:t>125</a:t>
            </a:r>
            <a:endParaRPr sz="4000"/>
          </a:p>
        </p:txBody>
      </p:sp>
      <p:cxnSp>
        <p:nvCxnSpPr>
          <p:cNvPr id="24" name="Google Shape;616;p15"/>
          <p:cNvCxnSpPr>
            <a:cxnSpLocks/>
          </p:cNvCxnSpPr>
          <p:nvPr/>
        </p:nvCxnSpPr>
        <p:spPr>
          <a:xfrm>
            <a:off x="9641059" y="4012445"/>
            <a:ext cx="899941" cy="0"/>
          </a:xfrm>
          <a:prstGeom prst="straightConnector1">
            <a:avLst/>
          </a:prstGeom>
          <a:noFill/>
          <a:ln w="9525" cap="flat" cmpd="sng">
            <a:solidFill>
              <a:srgbClr val="FF0066"/>
            </a:solidFill>
            <a:prstDash val="solid"/>
            <a:round/>
            <a:headEnd type="none" w="med" len="med"/>
            <a:tailEnd type="none" w="med" len="med"/>
          </a:ln>
        </p:spPr>
      </p:cxnSp>
      <p:sp>
        <p:nvSpPr>
          <p:cNvPr id="28" name="TextBox 27"/>
          <p:cNvSpPr txBox="1"/>
          <p:nvPr/>
        </p:nvSpPr>
        <p:spPr>
          <a:xfrm>
            <a:off x="4501133" y="3701766"/>
            <a:ext cx="504825" cy="707886"/>
          </a:xfrm>
          <a:prstGeom prst="rect">
            <a:avLst/>
          </a:prstGeom>
          <a:noFill/>
        </p:spPr>
        <p:txBody>
          <a:bodyPr wrap="square" rtlCol="0">
            <a:spAutoFit/>
          </a:bodyPr>
          <a:lstStyle/>
          <a:p>
            <a:r>
              <a:rPr lang="en-US" sz="4000"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249790743"/>
      </p:ext>
    </p:extLst>
  </p:cSld>
  <p:clrMapOvr>
    <a:masterClrMapping/>
  </p:clrMapOvr>
  <mc:AlternateContent xmlns:mc="http://schemas.openxmlformats.org/markup-compatibility/2006" xmlns:p14="http://schemas.microsoft.com/office/powerpoint/2010/main">
    <mc:Choice Requires="p14">
      <p:transition spd="slow" p14:dur="225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1000"/>
                                        <p:tgtEl>
                                          <p:spTgt spid="9"/>
                                        </p:tgtEl>
                                      </p:cBhvr>
                                    </p:animEffect>
                                  </p:childTnLst>
                                </p:cTn>
                              </p:par>
                              <p:par>
                                <p:cTn id="8" presetID="22" presetClass="entr" presetSubtype="4"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down)">
                                      <p:cBhvr>
                                        <p:cTn id="10" dur="10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500" fill="hold"/>
                                        <p:tgtEl>
                                          <p:spTgt spid="3"/>
                                        </p:tgtEl>
                                        <p:attrNameLst>
                                          <p:attrName>ppt_w</p:attrName>
                                        </p:attrNameLst>
                                      </p:cBhvr>
                                      <p:tavLst>
                                        <p:tav tm="0">
                                          <p:val>
                                            <p:fltVal val="0"/>
                                          </p:val>
                                        </p:tav>
                                        <p:tav tm="100000">
                                          <p:val>
                                            <p:strVal val="#ppt_w"/>
                                          </p:val>
                                        </p:tav>
                                      </p:tavLst>
                                    </p:anim>
                                    <p:anim calcmode="lin" valueType="num">
                                      <p:cBhvr>
                                        <p:cTn id="21" dur="500" fill="hold"/>
                                        <p:tgtEl>
                                          <p:spTgt spid="3"/>
                                        </p:tgtEl>
                                        <p:attrNameLst>
                                          <p:attrName>ppt_h</p:attrName>
                                        </p:attrNameLst>
                                      </p:cBhvr>
                                      <p:tavLst>
                                        <p:tav tm="0">
                                          <p:val>
                                            <p:fltVal val="0"/>
                                          </p:val>
                                        </p:tav>
                                        <p:tav tm="100000">
                                          <p:val>
                                            <p:strVal val="#ppt_h"/>
                                          </p:val>
                                        </p:tav>
                                      </p:tavLst>
                                    </p:anim>
                                    <p:animEffect transition="in" filter="fade">
                                      <p:cBhvr>
                                        <p:cTn id="22" dur="500"/>
                                        <p:tgtEl>
                                          <p:spTgt spid="3"/>
                                        </p:tgtEl>
                                      </p:cBhvr>
                                    </p:animEffect>
                                  </p:childTnLst>
                                </p:cTn>
                              </p:par>
                              <p:par>
                                <p:cTn id="23" presetID="53" presetClass="entr" presetSubtype="16" fill="hold" nodeType="with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p:cTn id="25" dur="500" fill="hold"/>
                                        <p:tgtEl>
                                          <p:spTgt spid="2"/>
                                        </p:tgtEl>
                                        <p:attrNameLst>
                                          <p:attrName>ppt_w</p:attrName>
                                        </p:attrNameLst>
                                      </p:cBhvr>
                                      <p:tavLst>
                                        <p:tav tm="0">
                                          <p:val>
                                            <p:fltVal val="0"/>
                                          </p:val>
                                        </p:tav>
                                        <p:tav tm="100000">
                                          <p:val>
                                            <p:strVal val="#ppt_w"/>
                                          </p:val>
                                        </p:tav>
                                      </p:tavLst>
                                    </p:anim>
                                    <p:anim calcmode="lin" valueType="num">
                                      <p:cBhvr>
                                        <p:cTn id="26" dur="500" fill="hold"/>
                                        <p:tgtEl>
                                          <p:spTgt spid="2"/>
                                        </p:tgtEl>
                                        <p:attrNameLst>
                                          <p:attrName>ppt_h</p:attrName>
                                        </p:attrNameLst>
                                      </p:cBhvr>
                                      <p:tavLst>
                                        <p:tav tm="0">
                                          <p:val>
                                            <p:fltVal val="0"/>
                                          </p:val>
                                        </p:tav>
                                        <p:tav tm="100000">
                                          <p:val>
                                            <p:strVal val="#ppt_h"/>
                                          </p:val>
                                        </p:tav>
                                      </p:tavLst>
                                    </p:anim>
                                    <p:animEffect transition="in" filter="fade">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26" presetClass="entr" presetSubtype="0"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ipe(down)">
                                      <p:cBhvr>
                                        <p:cTn id="32" dur="580">
                                          <p:stCondLst>
                                            <p:cond delay="0"/>
                                          </p:stCondLst>
                                        </p:cTn>
                                        <p:tgtEl>
                                          <p:spTgt spid="5"/>
                                        </p:tgtEl>
                                      </p:cBhvr>
                                    </p:animEffect>
                                    <p:anim calcmode="lin" valueType="num">
                                      <p:cBhvr>
                                        <p:cTn id="3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8" dur="26">
                                          <p:stCondLst>
                                            <p:cond delay="650"/>
                                          </p:stCondLst>
                                        </p:cTn>
                                        <p:tgtEl>
                                          <p:spTgt spid="5"/>
                                        </p:tgtEl>
                                      </p:cBhvr>
                                      <p:to x="100000" y="60000"/>
                                    </p:animScale>
                                    <p:animScale>
                                      <p:cBhvr>
                                        <p:cTn id="39" dur="166" decel="50000">
                                          <p:stCondLst>
                                            <p:cond delay="676"/>
                                          </p:stCondLst>
                                        </p:cTn>
                                        <p:tgtEl>
                                          <p:spTgt spid="5"/>
                                        </p:tgtEl>
                                      </p:cBhvr>
                                      <p:to x="100000" y="100000"/>
                                    </p:animScale>
                                    <p:animScale>
                                      <p:cBhvr>
                                        <p:cTn id="40" dur="26">
                                          <p:stCondLst>
                                            <p:cond delay="1312"/>
                                          </p:stCondLst>
                                        </p:cTn>
                                        <p:tgtEl>
                                          <p:spTgt spid="5"/>
                                        </p:tgtEl>
                                      </p:cBhvr>
                                      <p:to x="100000" y="80000"/>
                                    </p:animScale>
                                    <p:animScale>
                                      <p:cBhvr>
                                        <p:cTn id="41" dur="166" decel="50000">
                                          <p:stCondLst>
                                            <p:cond delay="1338"/>
                                          </p:stCondLst>
                                        </p:cTn>
                                        <p:tgtEl>
                                          <p:spTgt spid="5"/>
                                        </p:tgtEl>
                                      </p:cBhvr>
                                      <p:to x="100000" y="100000"/>
                                    </p:animScale>
                                    <p:animScale>
                                      <p:cBhvr>
                                        <p:cTn id="42" dur="26">
                                          <p:stCondLst>
                                            <p:cond delay="1642"/>
                                          </p:stCondLst>
                                        </p:cTn>
                                        <p:tgtEl>
                                          <p:spTgt spid="5"/>
                                        </p:tgtEl>
                                      </p:cBhvr>
                                      <p:to x="100000" y="90000"/>
                                    </p:animScale>
                                    <p:animScale>
                                      <p:cBhvr>
                                        <p:cTn id="43" dur="166" decel="50000">
                                          <p:stCondLst>
                                            <p:cond delay="1668"/>
                                          </p:stCondLst>
                                        </p:cTn>
                                        <p:tgtEl>
                                          <p:spTgt spid="5"/>
                                        </p:tgtEl>
                                      </p:cBhvr>
                                      <p:to x="100000" y="100000"/>
                                    </p:animScale>
                                    <p:animScale>
                                      <p:cBhvr>
                                        <p:cTn id="44" dur="26">
                                          <p:stCondLst>
                                            <p:cond delay="1808"/>
                                          </p:stCondLst>
                                        </p:cTn>
                                        <p:tgtEl>
                                          <p:spTgt spid="5"/>
                                        </p:tgtEl>
                                      </p:cBhvr>
                                      <p:to x="100000" y="95000"/>
                                    </p:animScale>
                                    <p:animScale>
                                      <p:cBhvr>
                                        <p:cTn id="45" dur="166" decel="50000">
                                          <p:stCondLst>
                                            <p:cond delay="1834"/>
                                          </p:stCondLst>
                                        </p:cTn>
                                        <p:tgtEl>
                                          <p:spTgt spid="5"/>
                                        </p:tgtEl>
                                      </p:cBhvr>
                                      <p:to x="100000" y="100000"/>
                                    </p:animScale>
                                  </p:childTnLst>
                                </p:cTn>
                              </p:par>
                              <p:par>
                                <p:cTn id="46" presetID="42" presetClass="entr" presetSubtype="0" fill="hold" nodeType="with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fade">
                                      <p:cBhvr>
                                        <p:cTn id="48" dur="1000"/>
                                        <p:tgtEl>
                                          <p:spTgt spid="8"/>
                                        </p:tgtEl>
                                      </p:cBhvr>
                                    </p:animEffect>
                                    <p:anim calcmode="lin" valueType="num">
                                      <p:cBhvr>
                                        <p:cTn id="49" dur="1000" fill="hold"/>
                                        <p:tgtEl>
                                          <p:spTgt spid="8"/>
                                        </p:tgtEl>
                                        <p:attrNameLst>
                                          <p:attrName>ppt_x</p:attrName>
                                        </p:attrNameLst>
                                      </p:cBhvr>
                                      <p:tavLst>
                                        <p:tav tm="0">
                                          <p:val>
                                            <p:strVal val="#ppt_x"/>
                                          </p:val>
                                        </p:tav>
                                        <p:tav tm="100000">
                                          <p:val>
                                            <p:strVal val="#ppt_x"/>
                                          </p:val>
                                        </p:tav>
                                      </p:tavLst>
                                    </p:anim>
                                    <p:anim calcmode="lin" valueType="num">
                                      <p:cBhvr>
                                        <p:cTn id="50" dur="1000" fill="hold"/>
                                        <p:tgtEl>
                                          <p:spTgt spid="8"/>
                                        </p:tgtEl>
                                        <p:attrNameLst>
                                          <p:attrName>ppt_y</p:attrName>
                                        </p:attrNameLst>
                                      </p:cBhvr>
                                      <p:tavLst>
                                        <p:tav tm="0">
                                          <p:val>
                                            <p:strVal val="#ppt_y+.1"/>
                                          </p:val>
                                        </p:tav>
                                        <p:tav tm="100000">
                                          <p:val>
                                            <p:strVal val="#ppt_y"/>
                                          </p:val>
                                        </p:tav>
                                      </p:tavLst>
                                    </p:anim>
                                  </p:childTnLst>
                                </p:cTn>
                              </p:par>
                              <p:par>
                                <p:cTn id="51" presetID="0" presetClass="path" presetSubtype="0" accel="50000" decel="50000" fill="hold" nodeType="withEffect">
                                  <p:stCondLst>
                                    <p:cond delay="0"/>
                                  </p:stCondLst>
                                  <p:childTnLst>
                                    <p:animMotion origin="layout" path="M -2.5E-6 -0.00069 L -2.5E-6 3.7037E-7 C 0.00573 -0.00185 0.01146 -0.00255 0.01732 -0.0044 C 0.01953 -0.00532 0.02149 -0.00671 0.0237 -0.00833 C 0.03242 -0.01458 0.0392 -0.01991 0.0474 -0.02755 C 0.04857 -0.02847 0.05 -0.03032 0.05117 -0.03102 C 0.05443 -0.0331 0.06459 -0.03773 0.06758 -0.03889 C 0.07891 -0.05995 0.06823 -0.04236 0.08242 -0.05764 C 0.08555 -0.06111 0.08828 -0.06574 0.09128 -0.06921 C 0.09245 -0.07083 0.09375 -0.07199 0.09505 -0.07315 C 0.09675 -0.07708 0.09805 -0.08194 0.1 -0.08426 C 0.10196 -0.0875 0.1043 -0.08704 0.10638 -0.08819 C 0.10808 -0.08982 0.10977 -0.09051 0.1112 -0.09213 C 0.11341 -0.09444 0.11537 -0.09792 0.11758 -0.09977 C 0.11927 -0.10162 0.1211 -0.10162 0.12266 -0.1037 C 0.12604 -0.10833 0.12904 -0.11435 0.13268 -0.11898 C 0.13516 -0.12176 0.13763 -0.12361 0.14024 -0.12685 C 0.15404 -0.14306 0.14388 -0.13218 0.15638 -0.14954 C 0.16133 -0.15648 0.16654 -0.16181 0.17149 -0.16852 C 0.17422 -0.17222 0.17722 -0.17685 0.18021 -0.18009 C 0.19974 -0.19977 0.17552 -0.17384 0.19532 -0.19884 C 0.19766 -0.20208 0.20039 -0.20324 0.20274 -0.20671 C 0.20495 -0.20972 0.20677 -0.21482 0.20886 -0.21782 C 0.21094 -0.2213 0.21328 -0.22315 0.21524 -0.22546 C 0.21732 -0.23102 0.21953 -0.23565 0.22162 -0.24144 C 0.22331 -0.24607 0.22461 -0.25255 0.22657 -0.25648 C 0.2293 -0.26134 0.23242 -0.26412 0.23529 -0.26806 C 0.23698 -0.27269 0.23854 -0.2787 0.24037 -0.2831 C 0.24206 -0.28681 0.25417 -0.30185 0.25417 -0.30162 C 0.25534 -0.30579 0.25664 -0.30995 0.25795 -0.31343 C 0.26224 -0.32431 0.26224 -0.31852 0.2668 -0.33241 C 0.2681 -0.33704 0.26875 -0.34398 0.27045 -0.34792 C 0.27227 -0.35162 0.27487 -0.35208 0.2767 -0.35509 C 0.27865 -0.35857 0.28008 -0.36296 0.28164 -0.36667 C 0.28776 -0.39398 0.27995 -0.36134 0.2892 -0.38982 C 0.29024 -0.39282 0.29063 -0.39792 0.2918 -0.40139 C 0.29297 -0.4044 0.29427 -0.40556 0.29558 -0.4088 C 0.29727 -0.41458 0.2987 -0.42176 0.30026 -0.42801 C 0.30209 -0.43264 0.30716 -0.44259 0.30925 -0.44699 C 0.31055 -0.45347 0.31172 -0.45972 0.31302 -0.46574 C 0.31472 -0.47361 0.31641 -0.48079 0.31797 -0.48866 C 0.3194 -0.49514 0.32032 -0.50208 0.32188 -0.50787 C 0.3224 -0.51088 0.32383 -0.51296 0.32435 -0.51528 C 0.32617 -0.52407 0.32748 -0.5338 0.32943 -0.54259 C 0.32995 -0.54491 0.33099 -0.54722 0.3319 -0.55 C 0.33815 -0.57315 0.33321 -0.55694 0.33815 -0.57662 C 0.33959 -0.5831 0.34141 -0.58935 0.3431 -0.59583 C 0.34597 -0.6213 0.34219 -0.59398 0.34818 -0.61482 C 0.35391 -0.63519 0.3517 -0.63357 0.3556 -0.65301 C 0.35716 -0.66111 0.35938 -0.66806 0.36068 -0.67616 C 0.36224 -0.68565 0.36446 -0.69537 0.36576 -0.70625 C 0.36615 -0.70995 0.36615 -0.71435 0.3668 -0.71782 C 0.36836 -0.72384 0.37175 -0.73287 0.37175 -0.73241 C 0.3724 -0.73657 0.3724 -0.7412 0.37331 -0.74444 C 0.37422 -0.74792 0.37578 -0.74861 0.37683 -0.75208 C 0.37787 -0.75509 0.37865 -0.75972 0.37943 -0.76319 C 0.3806 -0.76875 0.38177 -0.77361 0.38321 -0.77917 C 0.38386 -0.78148 0.38594 -0.78588 0.38594 -0.78565 L 0.38594 -0.78588 " pathEditMode="relative" rAng="0" ptsTypes="AAAAAAAAAAAAAAAAAAAAAAAAAAAAAAAAAAAAAAAAAAAAAAAAAAAAAAAAAAA">
                                      <p:cBhvr>
                                        <p:cTn id="52" dur="2000" fill="hold"/>
                                        <p:tgtEl>
                                          <p:spTgt spid="8"/>
                                        </p:tgtEl>
                                        <p:attrNameLst>
                                          <p:attrName>ppt_x</p:attrName>
                                          <p:attrName>ppt_y</p:attrName>
                                        </p:attrNameLst>
                                      </p:cBhvr>
                                      <p:rCtr x="19297" y="-39213"/>
                                    </p:animMotion>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fade">
                                      <p:cBhvr>
                                        <p:cTn id="57" dur="1000"/>
                                        <p:tgtEl>
                                          <p:spTgt spid="11"/>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12"/>
                                        </p:tgtEl>
                                        <p:attrNameLst>
                                          <p:attrName>style.visibility</p:attrName>
                                        </p:attrNameLst>
                                      </p:cBhvr>
                                      <p:to>
                                        <p:strVal val="visible"/>
                                      </p:to>
                                    </p:set>
                                    <p:animEffect transition="in" filter="wipe(down)">
                                      <p:cBhvr>
                                        <p:cTn id="62" dur="500"/>
                                        <p:tgtEl>
                                          <p:spTgt spid="12"/>
                                        </p:tgtEl>
                                      </p:cBhvr>
                                    </p:animEffect>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additive="base">
                                        <p:cTn id="67" dur="500"/>
                                        <p:tgtEl>
                                          <p:spTgt spid="13"/>
                                        </p:tgtEl>
                                        <p:attrNameLst>
                                          <p:attrName>ppt_y</p:attrName>
                                        </p:attrNameLst>
                                      </p:cBhvr>
                                      <p:tavLst>
                                        <p:tav tm="0">
                                          <p:val>
                                            <p:strVal val="#ppt_y+1"/>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additive="base">
                                        <p:cTn id="70" dur="500"/>
                                        <p:tgtEl>
                                          <p:spTgt spid="14"/>
                                        </p:tgtEl>
                                        <p:attrNameLst>
                                          <p:attrName>ppt_y</p:attrName>
                                        </p:attrNameLst>
                                      </p:cBhvr>
                                      <p:tavLst>
                                        <p:tav tm="0">
                                          <p:val>
                                            <p:strVal val="#ppt_y+1"/>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15"/>
                                        </p:tgtEl>
                                        <p:attrNameLst>
                                          <p:attrName>style.visibility</p:attrName>
                                        </p:attrNameLst>
                                      </p:cBhvr>
                                      <p:to>
                                        <p:strVal val="visible"/>
                                      </p:to>
                                    </p:set>
                                    <p:anim calcmode="lin" valueType="num">
                                      <p:cBhvr additive="base">
                                        <p:cTn id="73" dur="500"/>
                                        <p:tgtEl>
                                          <p:spTgt spid="15"/>
                                        </p:tgtEl>
                                        <p:attrNameLst>
                                          <p:attrName>ppt_y</p:attrName>
                                        </p:attrNameLst>
                                      </p:cBhvr>
                                      <p:tavLst>
                                        <p:tav tm="0">
                                          <p:val>
                                            <p:strVal val="#ppt_y+1"/>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nodeType="clickEffect">
                                  <p:stCondLst>
                                    <p:cond delay="0"/>
                                  </p:stCondLst>
                                  <p:childTnLst>
                                    <p:set>
                                      <p:cBhvr>
                                        <p:cTn id="77" dur="1" fill="hold">
                                          <p:stCondLst>
                                            <p:cond delay="0"/>
                                          </p:stCondLst>
                                        </p:cTn>
                                        <p:tgtEl>
                                          <p:spTgt spid="16"/>
                                        </p:tgtEl>
                                        <p:attrNameLst>
                                          <p:attrName>style.visibility</p:attrName>
                                        </p:attrNameLst>
                                      </p:cBhvr>
                                      <p:to>
                                        <p:strVal val="visible"/>
                                      </p:to>
                                    </p:set>
                                    <p:animEffect transition="in" filter="fade">
                                      <p:cBhvr>
                                        <p:cTn id="78" dur="500"/>
                                        <p:tgtEl>
                                          <p:spTgt spid="16"/>
                                        </p:tgtEl>
                                      </p:cBhvr>
                                    </p:animEffect>
                                  </p:childTnLst>
                                </p:cTn>
                              </p:par>
                              <p:par>
                                <p:cTn id="79" presetID="10" presetClass="entr" presetSubtype="0" fill="hold" nodeType="withEffect">
                                  <p:stCondLst>
                                    <p:cond delay="0"/>
                                  </p:stCondLst>
                                  <p:childTnLst>
                                    <p:set>
                                      <p:cBhvr>
                                        <p:cTn id="80" dur="1" fill="hold">
                                          <p:stCondLst>
                                            <p:cond delay="0"/>
                                          </p:stCondLst>
                                        </p:cTn>
                                        <p:tgtEl>
                                          <p:spTgt spid="17"/>
                                        </p:tgtEl>
                                        <p:attrNameLst>
                                          <p:attrName>style.visibility</p:attrName>
                                        </p:attrNameLst>
                                      </p:cBhvr>
                                      <p:to>
                                        <p:strVal val="visible"/>
                                      </p:to>
                                    </p:set>
                                    <p:animEffect transition="in" filter="fade">
                                      <p:cBhvr>
                                        <p:cTn id="81" dur="500"/>
                                        <p:tgtEl>
                                          <p:spTgt spid="17"/>
                                        </p:tgtEl>
                                      </p:cBhvr>
                                    </p:animEffect>
                                  </p:childTnLst>
                                </p:cTn>
                              </p:par>
                              <p:par>
                                <p:cTn id="82" presetID="10" presetClass="entr" presetSubtype="0" fill="hold" nodeType="withEffect">
                                  <p:stCondLst>
                                    <p:cond delay="0"/>
                                  </p:stCondLst>
                                  <p:childTnLst>
                                    <p:set>
                                      <p:cBhvr>
                                        <p:cTn id="83" dur="1" fill="hold">
                                          <p:stCondLst>
                                            <p:cond delay="0"/>
                                          </p:stCondLst>
                                        </p:cTn>
                                        <p:tgtEl>
                                          <p:spTgt spid="18"/>
                                        </p:tgtEl>
                                        <p:attrNameLst>
                                          <p:attrName>style.visibility</p:attrName>
                                        </p:attrNameLst>
                                      </p:cBhvr>
                                      <p:to>
                                        <p:strVal val="visible"/>
                                      </p:to>
                                    </p:set>
                                    <p:animEffect transition="in" filter="fade">
                                      <p:cBhvr>
                                        <p:cTn id="84" dur="500"/>
                                        <p:tgtEl>
                                          <p:spTgt spid="18"/>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nodeType="click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fade">
                                      <p:cBhvr>
                                        <p:cTn id="89" dur="500"/>
                                        <p:tgtEl>
                                          <p:spTgt spid="19"/>
                                        </p:tgtEl>
                                      </p:cBhvr>
                                    </p:animEffect>
                                  </p:childTnLst>
                                </p:cTn>
                              </p:par>
                              <p:par>
                                <p:cTn id="90" presetID="10" presetClass="entr" presetSubtype="0" fill="hold" nodeType="with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fade">
                                      <p:cBhvr>
                                        <p:cTn id="92" dur="500"/>
                                        <p:tgtEl>
                                          <p:spTgt spid="20"/>
                                        </p:tgtEl>
                                      </p:cBhvr>
                                    </p:animEffect>
                                  </p:childTnLst>
                                </p:cTn>
                              </p:par>
                              <p:par>
                                <p:cTn id="93" presetID="10" presetClass="entr" presetSubtype="0" fill="hold" nodeType="with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fade">
                                      <p:cBhvr>
                                        <p:cTn id="95" dur="500"/>
                                        <p:tgtEl>
                                          <p:spTgt spid="21"/>
                                        </p:tgtEl>
                                      </p:cBhvr>
                                    </p:animEffect>
                                  </p:childTnLst>
                                </p:cTn>
                              </p:par>
                            </p:childTnLst>
                          </p:cTn>
                        </p:par>
                      </p:childTnLst>
                    </p:cTn>
                  </p:par>
                  <p:par>
                    <p:cTn id="96" fill="hold">
                      <p:stCondLst>
                        <p:cond delay="indefinite"/>
                      </p:stCondLst>
                      <p:childTnLst>
                        <p:par>
                          <p:cTn id="97" fill="hold">
                            <p:stCondLst>
                              <p:cond delay="0"/>
                            </p:stCondLst>
                            <p:childTnLst>
                              <p:par>
                                <p:cTn id="98" presetID="10" presetClass="entr" presetSubtype="0" fill="hold" nodeType="clickEffect">
                                  <p:stCondLst>
                                    <p:cond delay="0"/>
                                  </p:stCondLst>
                                  <p:childTnLst>
                                    <p:set>
                                      <p:cBhvr>
                                        <p:cTn id="99" dur="1" fill="hold">
                                          <p:stCondLst>
                                            <p:cond delay="0"/>
                                          </p:stCondLst>
                                        </p:cTn>
                                        <p:tgtEl>
                                          <p:spTgt spid="22"/>
                                        </p:tgtEl>
                                        <p:attrNameLst>
                                          <p:attrName>style.visibility</p:attrName>
                                        </p:attrNameLst>
                                      </p:cBhvr>
                                      <p:to>
                                        <p:strVal val="visible"/>
                                      </p:to>
                                    </p:set>
                                    <p:animEffect transition="in" filter="fade">
                                      <p:cBhvr>
                                        <p:cTn id="100" dur="500"/>
                                        <p:tgtEl>
                                          <p:spTgt spid="22"/>
                                        </p:tgtEl>
                                      </p:cBhvr>
                                    </p:animEffect>
                                  </p:childTnLst>
                                </p:cTn>
                              </p:par>
                              <p:par>
                                <p:cTn id="101" presetID="10" presetClass="entr" presetSubtype="0" fill="hold" nodeType="withEffect">
                                  <p:stCondLst>
                                    <p:cond delay="0"/>
                                  </p:stCondLst>
                                  <p:childTnLst>
                                    <p:set>
                                      <p:cBhvr>
                                        <p:cTn id="102" dur="1" fill="hold">
                                          <p:stCondLst>
                                            <p:cond delay="0"/>
                                          </p:stCondLst>
                                        </p:cTn>
                                        <p:tgtEl>
                                          <p:spTgt spid="23"/>
                                        </p:tgtEl>
                                        <p:attrNameLst>
                                          <p:attrName>style.visibility</p:attrName>
                                        </p:attrNameLst>
                                      </p:cBhvr>
                                      <p:to>
                                        <p:strVal val="visible"/>
                                      </p:to>
                                    </p:set>
                                    <p:animEffect transition="in" filter="fade">
                                      <p:cBhvr>
                                        <p:cTn id="103" dur="500"/>
                                        <p:tgtEl>
                                          <p:spTgt spid="23"/>
                                        </p:tgtEl>
                                      </p:cBhvr>
                                    </p:animEffect>
                                  </p:childTnLst>
                                </p:cTn>
                              </p:par>
                              <p:par>
                                <p:cTn id="104" presetID="10" presetClass="entr" presetSubtype="0" fill="hold" nodeType="withEffect">
                                  <p:stCondLst>
                                    <p:cond delay="0"/>
                                  </p:stCondLst>
                                  <p:childTnLst>
                                    <p:set>
                                      <p:cBhvr>
                                        <p:cTn id="105" dur="1" fill="hold">
                                          <p:stCondLst>
                                            <p:cond delay="0"/>
                                          </p:stCondLst>
                                        </p:cTn>
                                        <p:tgtEl>
                                          <p:spTgt spid="24"/>
                                        </p:tgtEl>
                                        <p:attrNameLst>
                                          <p:attrName>style.visibility</p:attrName>
                                        </p:attrNameLst>
                                      </p:cBhvr>
                                      <p:to>
                                        <p:strVal val="visible"/>
                                      </p:to>
                                    </p:set>
                                    <p:animEffect transition="in" filter="fade">
                                      <p:cBhvr>
                                        <p:cTn id="106" dur="500"/>
                                        <p:tgtEl>
                                          <p:spTgt spid="24"/>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28"/>
                                        </p:tgtEl>
                                        <p:attrNameLst>
                                          <p:attrName>style.visibility</p:attrName>
                                        </p:attrNameLst>
                                      </p:cBhvr>
                                      <p:to>
                                        <p:strVal val="visible"/>
                                      </p:to>
                                    </p:set>
                                    <p:animEffect transition="in" filter="fade">
                                      <p:cBhvr>
                                        <p:cTn id="109"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12" grpId="0"/>
      <p:bldP spid="2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9CD5B76C-2141-4E1A-8703-C26139629581}"/>
              </a:ext>
            </a:extLst>
          </p:cNvPr>
          <p:cNvPicPr>
            <a:picLocks noChangeAspect="1"/>
          </p:cNvPicPr>
          <p:nvPr/>
        </p:nvPicPr>
        <p:blipFill>
          <a:blip r:embed="rId3"/>
          <a:stretch>
            <a:fillRect/>
          </a:stretch>
        </p:blipFill>
        <p:spPr>
          <a:xfrm>
            <a:off x="377372" y="207646"/>
            <a:ext cx="687356" cy="665931"/>
          </a:xfrm>
          <a:prstGeom prst="rect">
            <a:avLst/>
          </a:prstGeom>
        </p:spPr>
      </p:pic>
      <p:sp>
        <p:nvSpPr>
          <p:cNvPr id="3" name="任意多边形: 形状 2">
            <a:extLst>
              <a:ext uri="{FF2B5EF4-FFF2-40B4-BE49-F238E27FC236}">
                <a16:creationId xmlns:a16="http://schemas.microsoft.com/office/drawing/2014/main" id="{E94F5C34-566F-4B85-9917-E57AFE66FE6F}"/>
              </a:ext>
            </a:extLst>
          </p:cNvPr>
          <p:cNvSpPr/>
          <p:nvPr/>
        </p:nvSpPr>
        <p:spPr>
          <a:xfrm>
            <a:off x="1349828" y="849034"/>
            <a:ext cx="10305143" cy="116114"/>
          </a:xfrm>
          <a:custGeom>
            <a:avLst/>
            <a:gdLst>
              <a:gd name="connsiteX0" fmla="*/ 0 w 10305143"/>
              <a:gd name="connsiteY0" fmla="*/ 58057 h 217740"/>
              <a:gd name="connsiteX1" fmla="*/ 1045029 w 10305143"/>
              <a:gd name="connsiteY1" fmla="*/ 29028 h 217740"/>
              <a:gd name="connsiteX2" fmla="*/ 2873829 w 10305143"/>
              <a:gd name="connsiteY2" fmla="*/ 217714 h 217740"/>
              <a:gd name="connsiteX3" fmla="*/ 3860800 w 10305143"/>
              <a:gd name="connsiteY3" fmla="*/ 14514 h 217740"/>
              <a:gd name="connsiteX4" fmla="*/ 5196115 w 10305143"/>
              <a:gd name="connsiteY4" fmla="*/ 188685 h 217740"/>
              <a:gd name="connsiteX5" fmla="*/ 7329715 w 10305143"/>
              <a:gd name="connsiteY5" fmla="*/ 43542 h 217740"/>
              <a:gd name="connsiteX6" fmla="*/ 8984343 w 10305143"/>
              <a:gd name="connsiteY6" fmla="*/ 116114 h 217740"/>
              <a:gd name="connsiteX7" fmla="*/ 10305143 w 10305143"/>
              <a:gd name="connsiteY7" fmla="*/ 0 h 217740"/>
              <a:gd name="connsiteX8" fmla="*/ 10305143 w 10305143"/>
              <a:gd name="connsiteY8" fmla="*/ 0 h 217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305143" h="217740">
                <a:moveTo>
                  <a:pt x="0" y="58057"/>
                </a:moveTo>
                <a:cubicBezTo>
                  <a:pt x="283029" y="30238"/>
                  <a:pt x="566058" y="2419"/>
                  <a:pt x="1045029" y="29028"/>
                </a:cubicBezTo>
                <a:cubicBezTo>
                  <a:pt x="1524000" y="55637"/>
                  <a:pt x="2404534" y="220133"/>
                  <a:pt x="2873829" y="217714"/>
                </a:cubicBezTo>
                <a:cubicBezTo>
                  <a:pt x="3343124" y="215295"/>
                  <a:pt x="3473752" y="19352"/>
                  <a:pt x="3860800" y="14514"/>
                </a:cubicBezTo>
                <a:cubicBezTo>
                  <a:pt x="4247848" y="9676"/>
                  <a:pt x="4617963" y="183847"/>
                  <a:pt x="5196115" y="188685"/>
                </a:cubicBezTo>
                <a:cubicBezTo>
                  <a:pt x="5774267" y="193523"/>
                  <a:pt x="6698344" y="55637"/>
                  <a:pt x="7329715" y="43542"/>
                </a:cubicBezTo>
                <a:cubicBezTo>
                  <a:pt x="7961086" y="31447"/>
                  <a:pt x="8488438" y="123371"/>
                  <a:pt x="8984343" y="116114"/>
                </a:cubicBezTo>
                <a:cubicBezTo>
                  <a:pt x="9480248" y="108857"/>
                  <a:pt x="10305143" y="0"/>
                  <a:pt x="10305143" y="0"/>
                </a:cubicBezTo>
                <a:lnTo>
                  <a:pt x="10305143" y="0"/>
                </a:lnTo>
              </a:path>
            </a:pathLst>
          </a:cu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a:extLst>
              <a:ext uri="{FF2B5EF4-FFF2-40B4-BE49-F238E27FC236}">
                <a16:creationId xmlns:a16="http://schemas.microsoft.com/office/drawing/2014/main" id="{E3295AA9-DF64-410A-8B3E-AF9B52E0F292}"/>
              </a:ext>
            </a:extLst>
          </p:cNvPr>
          <p:cNvSpPr txBox="1"/>
          <p:nvPr/>
        </p:nvSpPr>
        <p:spPr>
          <a:xfrm>
            <a:off x="1449067" y="226412"/>
            <a:ext cx="4737902" cy="707886"/>
          </a:xfrm>
          <a:prstGeom prst="rect">
            <a:avLst/>
          </a:prstGeom>
          <a:noFill/>
        </p:spPr>
        <p:txBody>
          <a:bodyPr wrap="square" rtlCol="0">
            <a:spAutoFit/>
          </a:bodyPr>
          <a:lstStyle/>
          <a:p>
            <a:r>
              <a:rPr lang="en-US" sz="4000" b="1" dirty="0">
                <a:ln w="22225">
                  <a:solidFill>
                    <a:schemeClr val="accent2"/>
                  </a:solidFill>
                  <a:prstDash val="solid"/>
                </a:ln>
                <a:solidFill>
                  <a:schemeClr val="accent2">
                    <a:lumMod val="60000"/>
                    <a:lumOff val="40000"/>
                  </a:schemeClr>
                </a:solidFill>
                <a:latin typeface="Times New Roman" panose="02020603050405020304" pitchFamily="18" charset="0"/>
                <a:cs typeface="Times New Roman" panose="02020603050405020304" pitchFamily="18" charset="0"/>
              </a:rPr>
              <a:t>III. </a:t>
            </a:r>
            <a:r>
              <a:rPr lang="en-US" sz="4000" b="1" dirty="0" err="1">
                <a:ln w="22225">
                  <a:solidFill>
                    <a:schemeClr val="accent2"/>
                  </a:solidFill>
                  <a:prstDash val="solid"/>
                </a:ln>
                <a:solidFill>
                  <a:schemeClr val="accent2">
                    <a:lumMod val="60000"/>
                    <a:lumOff val="40000"/>
                  </a:schemeClr>
                </a:solidFill>
                <a:latin typeface="Times New Roman" panose="02020603050405020304" pitchFamily="18" charset="0"/>
                <a:cs typeface="Times New Roman" panose="02020603050405020304" pitchFamily="18" charset="0"/>
              </a:rPr>
              <a:t>Luyện</a:t>
            </a:r>
            <a:r>
              <a:rPr lang="en-US" sz="4000" b="1" dirty="0">
                <a:ln w="22225">
                  <a:solidFill>
                    <a:schemeClr val="accent2"/>
                  </a:solidFill>
                  <a:prstDash val="solid"/>
                </a:ln>
                <a:solidFill>
                  <a:schemeClr val="accent2">
                    <a:lumMod val="60000"/>
                    <a:lumOff val="40000"/>
                  </a:schemeClr>
                </a:solidFill>
                <a:latin typeface="Times New Roman" panose="02020603050405020304" pitchFamily="18" charset="0"/>
                <a:cs typeface="Times New Roman" panose="02020603050405020304" pitchFamily="18" charset="0"/>
              </a:rPr>
              <a:t> </a:t>
            </a:r>
            <a:r>
              <a:rPr lang="en-US" sz="4000" b="1" dirty="0" err="1">
                <a:ln w="22225">
                  <a:solidFill>
                    <a:schemeClr val="accent2"/>
                  </a:solidFill>
                  <a:prstDash val="solid"/>
                </a:ln>
                <a:solidFill>
                  <a:schemeClr val="accent2">
                    <a:lumMod val="60000"/>
                    <a:lumOff val="40000"/>
                  </a:schemeClr>
                </a:solidFill>
                <a:latin typeface="Times New Roman" panose="02020603050405020304" pitchFamily="18" charset="0"/>
                <a:cs typeface="Times New Roman" panose="02020603050405020304" pitchFamily="18" charset="0"/>
              </a:rPr>
              <a:t>tập</a:t>
            </a:r>
            <a:endParaRPr lang="en-US" sz="4000" b="1" dirty="0">
              <a:ln w="22225">
                <a:solidFill>
                  <a:schemeClr val="accent2"/>
                </a:solidFill>
                <a:prstDash val="solid"/>
              </a:ln>
              <a:solidFill>
                <a:schemeClr val="accent2">
                  <a:lumMod val="60000"/>
                  <a:lumOff val="40000"/>
                </a:schemeClr>
              </a:solidFill>
              <a:latin typeface="Times New Roman" panose="02020603050405020304" pitchFamily="18" charset="0"/>
              <a:cs typeface="Times New Roman" panose="02020603050405020304" pitchFamily="18" charset="0"/>
            </a:endParaRPr>
          </a:p>
        </p:txBody>
      </p:sp>
      <p:sp>
        <p:nvSpPr>
          <p:cNvPr id="5" name="Google Shape;629;p17"/>
          <p:cNvSpPr/>
          <p:nvPr/>
        </p:nvSpPr>
        <p:spPr>
          <a:xfrm>
            <a:off x="701779" y="1004582"/>
            <a:ext cx="6232478"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3600"/>
              <a:buFont typeface="Times New Roman"/>
              <a:buNone/>
            </a:pPr>
            <a:r>
              <a:rPr lang="en-US" sz="3600" b="1" i="0" u="none" strike="noStrike" cap="none" dirty="0" err="1">
                <a:solidFill>
                  <a:srgbClr val="2B14D6"/>
                </a:solidFill>
                <a:latin typeface="Times New Roman"/>
                <a:ea typeface="Times New Roman"/>
                <a:cs typeface="Times New Roman"/>
                <a:sym typeface="Times New Roman"/>
              </a:rPr>
              <a:t>Bài</a:t>
            </a:r>
            <a:r>
              <a:rPr lang="en-US" sz="3600" b="1" i="0" u="none" strike="noStrike" cap="none" dirty="0">
                <a:solidFill>
                  <a:srgbClr val="2B14D6"/>
                </a:solidFill>
                <a:latin typeface="Times New Roman"/>
                <a:ea typeface="Times New Roman"/>
                <a:cs typeface="Times New Roman"/>
                <a:sym typeface="Times New Roman"/>
              </a:rPr>
              <a:t> 1. a) </a:t>
            </a:r>
            <a:r>
              <a:rPr lang="en-US" sz="3600" b="1" i="0" u="none" strike="noStrike" cap="none" dirty="0" err="1">
                <a:solidFill>
                  <a:srgbClr val="2B14D6"/>
                </a:solidFill>
                <a:latin typeface="Times New Roman"/>
                <a:ea typeface="Times New Roman"/>
                <a:cs typeface="Times New Roman"/>
                <a:sym typeface="Times New Roman"/>
              </a:rPr>
              <a:t>Đọc</a:t>
            </a:r>
            <a:r>
              <a:rPr lang="en-US" sz="3600" b="1" i="0" u="none" strike="noStrike" cap="none" dirty="0">
                <a:solidFill>
                  <a:srgbClr val="2B14D6"/>
                </a:solidFill>
                <a:latin typeface="Times New Roman"/>
                <a:ea typeface="Times New Roman"/>
                <a:cs typeface="Times New Roman"/>
                <a:sym typeface="Times New Roman"/>
              </a:rPr>
              <a:t> </a:t>
            </a:r>
            <a:r>
              <a:rPr lang="en-US" sz="3600" b="1" i="0" u="none" strike="noStrike" cap="none" dirty="0" err="1">
                <a:solidFill>
                  <a:srgbClr val="2B14D6"/>
                </a:solidFill>
                <a:latin typeface="Times New Roman"/>
                <a:ea typeface="Times New Roman"/>
                <a:cs typeface="Times New Roman"/>
                <a:sym typeface="Times New Roman"/>
              </a:rPr>
              <a:t>các</a:t>
            </a:r>
            <a:r>
              <a:rPr lang="en-US" sz="3600" b="1" i="0" u="none" strike="noStrike" cap="none" dirty="0">
                <a:solidFill>
                  <a:srgbClr val="2B14D6"/>
                </a:solidFill>
                <a:latin typeface="Times New Roman"/>
                <a:ea typeface="Times New Roman"/>
                <a:cs typeface="Times New Roman"/>
                <a:sym typeface="Times New Roman"/>
              </a:rPr>
              <a:t> </a:t>
            </a:r>
            <a:r>
              <a:rPr lang="en-US" sz="3600" b="1" i="0" u="none" strike="noStrike" cap="none" dirty="0" err="1">
                <a:solidFill>
                  <a:srgbClr val="2B14D6"/>
                </a:solidFill>
                <a:latin typeface="Times New Roman"/>
                <a:ea typeface="Times New Roman"/>
                <a:cs typeface="Times New Roman"/>
                <a:sym typeface="Times New Roman"/>
              </a:rPr>
              <a:t>phân</a:t>
            </a:r>
            <a:r>
              <a:rPr lang="en-US" sz="3600" b="1" i="0" u="none" strike="noStrike" cap="none" dirty="0">
                <a:solidFill>
                  <a:srgbClr val="2B14D6"/>
                </a:solidFill>
                <a:latin typeface="Times New Roman"/>
                <a:ea typeface="Times New Roman"/>
                <a:cs typeface="Times New Roman"/>
                <a:sym typeface="Times New Roman"/>
              </a:rPr>
              <a:t> </a:t>
            </a:r>
            <a:r>
              <a:rPr lang="en-US" sz="3600" b="1" i="0" u="none" strike="noStrike" cap="none" dirty="0" err="1">
                <a:solidFill>
                  <a:srgbClr val="2B14D6"/>
                </a:solidFill>
                <a:latin typeface="Times New Roman"/>
                <a:ea typeface="Times New Roman"/>
                <a:cs typeface="Times New Roman"/>
                <a:sym typeface="Times New Roman"/>
              </a:rPr>
              <a:t>số</a:t>
            </a:r>
            <a:r>
              <a:rPr lang="en-US" sz="3600" b="1" i="0" u="none" strike="noStrike" cap="none" dirty="0">
                <a:solidFill>
                  <a:srgbClr val="2B14D6"/>
                </a:solidFill>
                <a:latin typeface="Times New Roman"/>
                <a:ea typeface="Times New Roman"/>
                <a:cs typeface="Times New Roman"/>
                <a:sym typeface="Times New Roman"/>
              </a:rPr>
              <a:t>:</a:t>
            </a:r>
            <a:endParaRPr sz="3600" b="1" i="0" u="none" strike="noStrike" cap="none" dirty="0">
              <a:solidFill>
                <a:srgbClr val="2B14D6"/>
              </a:solidFill>
              <a:latin typeface="Times New Roman"/>
              <a:ea typeface="Times New Roman"/>
              <a:cs typeface="Times New Roman"/>
              <a:sym typeface="Times New Roman"/>
            </a:endParaRPr>
          </a:p>
        </p:txBody>
      </p:sp>
      <p:graphicFrame>
        <p:nvGraphicFramePr>
          <p:cNvPr id="6" name="Google Shape;630;p17"/>
          <p:cNvGraphicFramePr/>
          <p:nvPr>
            <p:extLst>
              <p:ext uri="{D42A27DB-BD31-4B8C-83A1-F6EECF244321}">
                <p14:modId xmlns:p14="http://schemas.microsoft.com/office/powerpoint/2010/main" val="533677017"/>
              </p:ext>
            </p:extLst>
          </p:nvPr>
        </p:nvGraphicFramePr>
        <p:xfrm>
          <a:off x="776308" y="1756791"/>
          <a:ext cx="676275" cy="1311275"/>
        </p:xfrm>
        <a:graphic>
          <a:graphicData uri="http://schemas.openxmlformats.org/presentationml/2006/ole">
            <mc:AlternateContent xmlns:mc="http://schemas.openxmlformats.org/markup-compatibility/2006">
              <mc:Choice xmlns:v="urn:schemas-microsoft-com:vml" Requires="v">
                <p:oleObj spid="_x0000_s1035" r:id="rId4" imgW="676275" imgH="1311275" progId="">
                  <p:embed/>
                </p:oleObj>
              </mc:Choice>
              <mc:Fallback>
                <p:oleObj r:id="rId4" imgW="676275" imgH="1311275" progId="">
                  <p:embed/>
                  <p:pic>
                    <p:nvPicPr>
                      <p:cNvPr id="630" name="Google Shape;630;p17"/>
                      <p:cNvPicPr preferRelativeResize="0"/>
                      <p:nvPr/>
                    </p:nvPicPr>
                    <p:blipFill rotWithShape="1">
                      <a:blip r:embed="rId5">
                        <a:alphaModFix/>
                      </a:blip>
                      <a:srcRect/>
                      <a:stretch/>
                    </p:blipFill>
                    <p:spPr>
                      <a:xfrm>
                        <a:off x="776308" y="1756791"/>
                        <a:ext cx="676275" cy="1311275"/>
                      </a:xfrm>
                      <a:prstGeom prst="rect">
                        <a:avLst/>
                      </a:prstGeom>
                      <a:noFill/>
                      <a:ln>
                        <a:noFill/>
                      </a:ln>
                    </p:spPr>
                  </p:pic>
                </p:oleObj>
              </mc:Fallback>
            </mc:AlternateContent>
          </a:graphicData>
        </a:graphic>
      </p:graphicFrame>
      <p:graphicFrame>
        <p:nvGraphicFramePr>
          <p:cNvPr id="7" name="Google Shape;631;p17"/>
          <p:cNvGraphicFramePr/>
          <p:nvPr>
            <p:extLst>
              <p:ext uri="{D42A27DB-BD31-4B8C-83A1-F6EECF244321}">
                <p14:modId xmlns:p14="http://schemas.microsoft.com/office/powerpoint/2010/main" val="1831699839"/>
              </p:ext>
            </p:extLst>
          </p:nvPr>
        </p:nvGraphicFramePr>
        <p:xfrm>
          <a:off x="552909" y="3289189"/>
          <a:ext cx="1241315" cy="1311844"/>
        </p:xfrm>
        <a:graphic>
          <a:graphicData uri="http://schemas.openxmlformats.org/presentationml/2006/ole">
            <mc:AlternateContent xmlns:mc="http://schemas.openxmlformats.org/markup-compatibility/2006">
              <mc:Choice xmlns:v="urn:schemas-microsoft-com:vml" Requires="v">
                <p:oleObj spid="_x0000_s1036" r:id="rId6" imgW="1241315" imgH="1311844" progId="">
                  <p:embed/>
                </p:oleObj>
              </mc:Choice>
              <mc:Fallback>
                <p:oleObj r:id="rId6" imgW="1241315" imgH="1311844" progId="">
                  <p:embed/>
                  <p:pic>
                    <p:nvPicPr>
                      <p:cNvPr id="631" name="Google Shape;631;p17"/>
                      <p:cNvPicPr preferRelativeResize="0"/>
                      <p:nvPr/>
                    </p:nvPicPr>
                    <p:blipFill rotWithShape="1">
                      <a:blip r:embed="rId7">
                        <a:alphaModFix/>
                      </a:blip>
                      <a:srcRect/>
                      <a:stretch/>
                    </p:blipFill>
                    <p:spPr>
                      <a:xfrm>
                        <a:off x="552909" y="3289189"/>
                        <a:ext cx="1241315" cy="1311844"/>
                      </a:xfrm>
                      <a:prstGeom prst="rect">
                        <a:avLst/>
                      </a:prstGeom>
                      <a:noFill/>
                      <a:ln>
                        <a:noFill/>
                      </a:ln>
                    </p:spPr>
                  </p:pic>
                </p:oleObj>
              </mc:Fallback>
            </mc:AlternateContent>
          </a:graphicData>
        </a:graphic>
      </p:graphicFrame>
      <p:graphicFrame>
        <p:nvGraphicFramePr>
          <p:cNvPr id="8" name="Google Shape;632;p17"/>
          <p:cNvGraphicFramePr/>
          <p:nvPr>
            <p:extLst>
              <p:ext uri="{D42A27DB-BD31-4B8C-83A1-F6EECF244321}">
                <p14:modId xmlns:p14="http://schemas.microsoft.com/office/powerpoint/2010/main" val="3289067527"/>
              </p:ext>
            </p:extLst>
          </p:nvPr>
        </p:nvGraphicFramePr>
        <p:xfrm>
          <a:off x="690157" y="4910820"/>
          <a:ext cx="821514" cy="1123541"/>
        </p:xfrm>
        <a:graphic>
          <a:graphicData uri="http://schemas.openxmlformats.org/presentationml/2006/ole">
            <mc:AlternateContent xmlns:mc="http://schemas.openxmlformats.org/markup-compatibility/2006">
              <mc:Choice xmlns:v="urn:schemas-microsoft-com:vml" Requires="v">
                <p:oleObj spid="_x0000_s1037" r:id="rId8" imgW="821514" imgH="1123541" progId="">
                  <p:embed/>
                </p:oleObj>
              </mc:Choice>
              <mc:Fallback>
                <p:oleObj r:id="rId8" imgW="821514" imgH="1123541" progId="">
                  <p:embed/>
                  <p:pic>
                    <p:nvPicPr>
                      <p:cNvPr id="632" name="Google Shape;632;p17"/>
                      <p:cNvPicPr preferRelativeResize="0"/>
                      <p:nvPr/>
                    </p:nvPicPr>
                    <p:blipFill rotWithShape="1">
                      <a:blip r:embed="rId9">
                        <a:alphaModFix/>
                      </a:blip>
                      <a:srcRect/>
                      <a:stretch/>
                    </p:blipFill>
                    <p:spPr>
                      <a:xfrm>
                        <a:off x="690157" y="4910820"/>
                        <a:ext cx="821514" cy="1123541"/>
                      </a:xfrm>
                      <a:prstGeom prst="rect">
                        <a:avLst/>
                      </a:prstGeom>
                      <a:noFill/>
                      <a:ln>
                        <a:noFill/>
                      </a:ln>
                    </p:spPr>
                  </p:pic>
                </p:oleObj>
              </mc:Fallback>
            </mc:AlternateContent>
          </a:graphicData>
        </a:graphic>
      </p:graphicFrame>
      <p:graphicFrame>
        <p:nvGraphicFramePr>
          <p:cNvPr id="9" name="Google Shape;633;p17"/>
          <p:cNvGraphicFramePr/>
          <p:nvPr>
            <p:extLst>
              <p:ext uri="{D42A27DB-BD31-4B8C-83A1-F6EECF244321}">
                <p14:modId xmlns:p14="http://schemas.microsoft.com/office/powerpoint/2010/main" val="1689876675"/>
              </p:ext>
            </p:extLst>
          </p:nvPr>
        </p:nvGraphicFramePr>
        <p:xfrm>
          <a:off x="5995546" y="1839340"/>
          <a:ext cx="838200" cy="1146175"/>
        </p:xfrm>
        <a:graphic>
          <a:graphicData uri="http://schemas.openxmlformats.org/presentationml/2006/ole">
            <mc:AlternateContent xmlns:mc="http://schemas.openxmlformats.org/markup-compatibility/2006">
              <mc:Choice xmlns:v="urn:schemas-microsoft-com:vml" Requires="v">
                <p:oleObj spid="_x0000_s1038" r:id="rId10" imgW="838200" imgH="1146175" progId="">
                  <p:embed/>
                </p:oleObj>
              </mc:Choice>
              <mc:Fallback>
                <p:oleObj r:id="rId10" imgW="838200" imgH="1146175" progId="">
                  <p:embed/>
                  <p:pic>
                    <p:nvPicPr>
                      <p:cNvPr id="633" name="Google Shape;633;p17"/>
                      <p:cNvPicPr preferRelativeResize="0"/>
                      <p:nvPr/>
                    </p:nvPicPr>
                    <p:blipFill rotWithShape="1">
                      <a:blip r:embed="rId11">
                        <a:alphaModFix/>
                      </a:blip>
                      <a:srcRect/>
                      <a:stretch/>
                    </p:blipFill>
                    <p:spPr>
                      <a:xfrm>
                        <a:off x="5995546" y="1839340"/>
                        <a:ext cx="838200" cy="1146175"/>
                      </a:xfrm>
                      <a:prstGeom prst="rect">
                        <a:avLst/>
                      </a:prstGeom>
                      <a:noFill/>
                      <a:ln>
                        <a:noFill/>
                      </a:ln>
                    </p:spPr>
                  </p:pic>
                </p:oleObj>
              </mc:Fallback>
            </mc:AlternateContent>
          </a:graphicData>
        </a:graphic>
      </p:graphicFrame>
      <p:graphicFrame>
        <p:nvGraphicFramePr>
          <p:cNvPr id="10" name="Google Shape;634;p17"/>
          <p:cNvGraphicFramePr/>
          <p:nvPr>
            <p:extLst>
              <p:ext uri="{D42A27DB-BD31-4B8C-83A1-F6EECF244321}">
                <p14:modId xmlns:p14="http://schemas.microsoft.com/office/powerpoint/2010/main" val="2475062928"/>
              </p:ext>
            </p:extLst>
          </p:nvPr>
        </p:nvGraphicFramePr>
        <p:xfrm>
          <a:off x="5995546" y="3436530"/>
          <a:ext cx="1098122" cy="1160515"/>
        </p:xfrm>
        <a:graphic>
          <a:graphicData uri="http://schemas.openxmlformats.org/presentationml/2006/ole">
            <mc:AlternateContent xmlns:mc="http://schemas.openxmlformats.org/markup-compatibility/2006">
              <mc:Choice xmlns:v="urn:schemas-microsoft-com:vml" Requires="v">
                <p:oleObj spid="_x0000_s1039" r:id="rId12" imgW="1098122" imgH="1160515" progId="">
                  <p:embed/>
                </p:oleObj>
              </mc:Choice>
              <mc:Fallback>
                <p:oleObj r:id="rId12" imgW="1098122" imgH="1160515" progId="">
                  <p:embed/>
                  <p:pic>
                    <p:nvPicPr>
                      <p:cNvPr id="634" name="Google Shape;634;p17"/>
                      <p:cNvPicPr preferRelativeResize="0"/>
                      <p:nvPr/>
                    </p:nvPicPr>
                    <p:blipFill rotWithShape="1">
                      <a:blip r:embed="rId13">
                        <a:alphaModFix/>
                      </a:blip>
                      <a:srcRect/>
                      <a:stretch/>
                    </p:blipFill>
                    <p:spPr>
                      <a:xfrm>
                        <a:off x="5995546" y="3436530"/>
                        <a:ext cx="1098122" cy="1160515"/>
                      </a:xfrm>
                      <a:prstGeom prst="rect">
                        <a:avLst/>
                      </a:prstGeom>
                      <a:noFill/>
                      <a:ln>
                        <a:noFill/>
                      </a:ln>
                    </p:spPr>
                  </p:pic>
                </p:oleObj>
              </mc:Fallback>
            </mc:AlternateContent>
          </a:graphicData>
        </a:graphic>
      </p:graphicFrame>
      <p:sp>
        <p:nvSpPr>
          <p:cNvPr id="11" name="Google Shape;635;p17"/>
          <p:cNvSpPr/>
          <p:nvPr/>
        </p:nvSpPr>
        <p:spPr>
          <a:xfrm>
            <a:off x="1788232" y="2084244"/>
            <a:ext cx="3711367"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Times New Roman"/>
              <a:buNone/>
            </a:pPr>
            <a:r>
              <a:rPr lang="en-US" sz="3200" b="0" i="0" u="none" strike="noStrike" cap="none" dirty="0">
                <a:solidFill>
                  <a:srgbClr val="FF0000"/>
                </a:solidFill>
                <a:latin typeface="Times New Roman"/>
                <a:ea typeface="Times New Roman"/>
                <a:cs typeface="Times New Roman"/>
                <a:sym typeface="Times New Roman"/>
              </a:rPr>
              <a:t>: </a:t>
            </a:r>
            <a:r>
              <a:rPr lang="en-US" sz="3200" b="0" i="0" u="none" strike="noStrike" cap="none" dirty="0" err="1">
                <a:solidFill>
                  <a:srgbClr val="FF0000"/>
                </a:solidFill>
                <a:latin typeface="Times New Roman"/>
                <a:ea typeface="Times New Roman"/>
                <a:cs typeface="Times New Roman"/>
                <a:sym typeface="Times New Roman"/>
              </a:rPr>
              <a:t>Năm</a:t>
            </a:r>
            <a:r>
              <a:rPr lang="en-US" sz="3200" b="0" i="0" u="none" strike="noStrike" cap="none" dirty="0">
                <a:solidFill>
                  <a:srgbClr val="FF0000"/>
                </a:solidFill>
                <a:latin typeface="Times New Roman"/>
                <a:ea typeface="Times New Roman"/>
                <a:cs typeface="Times New Roman"/>
                <a:sym typeface="Times New Roman"/>
              </a:rPr>
              <a:t> </a:t>
            </a:r>
            <a:r>
              <a:rPr lang="en-US" sz="3200" b="0" i="0" u="none" strike="noStrike" cap="none" dirty="0" err="1">
                <a:solidFill>
                  <a:srgbClr val="FF0000"/>
                </a:solidFill>
                <a:latin typeface="Times New Roman"/>
                <a:ea typeface="Times New Roman"/>
                <a:cs typeface="Times New Roman"/>
                <a:sym typeface="Times New Roman"/>
              </a:rPr>
              <a:t>phần</a:t>
            </a:r>
            <a:r>
              <a:rPr lang="en-US" sz="3200" b="0" i="0" u="none" strike="noStrike" cap="none" dirty="0">
                <a:solidFill>
                  <a:srgbClr val="FF0000"/>
                </a:solidFill>
                <a:latin typeface="Times New Roman"/>
                <a:ea typeface="Times New Roman"/>
                <a:cs typeface="Times New Roman"/>
                <a:sym typeface="Times New Roman"/>
              </a:rPr>
              <a:t> </a:t>
            </a:r>
            <a:r>
              <a:rPr lang="en-US" sz="3200" b="0" i="0" u="none" strike="noStrike" cap="none" dirty="0" err="1">
                <a:solidFill>
                  <a:srgbClr val="FF0000"/>
                </a:solidFill>
                <a:latin typeface="Times New Roman"/>
                <a:ea typeface="Times New Roman"/>
                <a:cs typeface="Times New Roman"/>
                <a:sym typeface="Times New Roman"/>
              </a:rPr>
              <a:t>bảy</a:t>
            </a:r>
            <a:endParaRPr sz="3200" b="0" i="0" u="none" strike="noStrike" cap="none" dirty="0">
              <a:solidFill>
                <a:srgbClr val="FF0000"/>
              </a:solidFill>
              <a:latin typeface="Times New Roman"/>
              <a:ea typeface="Times New Roman"/>
              <a:cs typeface="Times New Roman"/>
              <a:sym typeface="Times New Roman"/>
            </a:endParaRPr>
          </a:p>
        </p:txBody>
      </p:sp>
      <p:sp>
        <p:nvSpPr>
          <p:cNvPr id="12" name="Google Shape;636;p17"/>
          <p:cNvSpPr/>
          <p:nvPr/>
        </p:nvSpPr>
        <p:spPr>
          <a:xfrm>
            <a:off x="1788232" y="3433013"/>
            <a:ext cx="3909184" cy="120028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Times New Roman"/>
              <a:buNone/>
            </a:pPr>
            <a:r>
              <a:rPr lang="en-US" sz="4000" b="0" i="0" u="none" strike="noStrike" cap="none" dirty="0">
                <a:solidFill>
                  <a:srgbClr val="FF0000"/>
                </a:solidFill>
                <a:latin typeface="Times New Roman"/>
                <a:ea typeface="Times New Roman"/>
                <a:cs typeface="Times New Roman"/>
                <a:sym typeface="Times New Roman"/>
              </a:rPr>
              <a:t>: </a:t>
            </a:r>
            <a:r>
              <a:rPr lang="en-US" sz="3200" b="0" i="0" u="none" strike="noStrike" cap="none" dirty="0">
                <a:solidFill>
                  <a:srgbClr val="FF0000"/>
                </a:solidFill>
                <a:latin typeface="Times New Roman"/>
                <a:ea typeface="Times New Roman"/>
                <a:cs typeface="Times New Roman"/>
                <a:sym typeface="Times New Roman"/>
              </a:rPr>
              <a:t>Hai </a:t>
            </a:r>
            <a:r>
              <a:rPr lang="en-US" sz="3200" b="0" i="0" u="none" strike="noStrike" cap="none" dirty="0" err="1">
                <a:solidFill>
                  <a:srgbClr val="FF0000"/>
                </a:solidFill>
                <a:latin typeface="Times New Roman"/>
                <a:ea typeface="Times New Roman"/>
                <a:cs typeface="Times New Roman"/>
                <a:sym typeface="Times New Roman"/>
              </a:rPr>
              <a:t>mươi</a:t>
            </a:r>
            <a:r>
              <a:rPr lang="en-US" sz="3200" b="0" i="0" u="none" strike="noStrike" cap="none" dirty="0">
                <a:solidFill>
                  <a:srgbClr val="FF0000"/>
                </a:solidFill>
                <a:latin typeface="Times New Roman"/>
                <a:ea typeface="Times New Roman"/>
                <a:cs typeface="Times New Roman"/>
                <a:sym typeface="Times New Roman"/>
              </a:rPr>
              <a:t> </a:t>
            </a:r>
            <a:r>
              <a:rPr lang="en-US" sz="3200" b="0" i="0" u="none" strike="noStrike" cap="none" dirty="0" err="1">
                <a:solidFill>
                  <a:srgbClr val="FF0000"/>
                </a:solidFill>
                <a:latin typeface="Times New Roman"/>
                <a:ea typeface="Times New Roman"/>
                <a:cs typeface="Times New Roman"/>
                <a:sym typeface="Times New Roman"/>
              </a:rPr>
              <a:t>lăm</a:t>
            </a:r>
            <a:r>
              <a:rPr lang="en-US" sz="3200" b="0" i="0" u="none" strike="noStrike" cap="none" dirty="0">
                <a:solidFill>
                  <a:srgbClr val="FF0000"/>
                </a:solidFill>
                <a:latin typeface="Times New Roman"/>
                <a:ea typeface="Times New Roman"/>
                <a:cs typeface="Times New Roman"/>
                <a:sym typeface="Times New Roman"/>
              </a:rPr>
              <a:t> </a:t>
            </a:r>
            <a:r>
              <a:rPr lang="en-US" sz="3200" b="0" i="0" u="none" strike="noStrike" cap="none" dirty="0" err="1">
                <a:solidFill>
                  <a:srgbClr val="FF0000"/>
                </a:solidFill>
                <a:latin typeface="Times New Roman"/>
                <a:ea typeface="Times New Roman"/>
                <a:cs typeface="Times New Roman"/>
                <a:sym typeface="Times New Roman"/>
              </a:rPr>
              <a:t>phần</a:t>
            </a:r>
            <a:endParaRPr lang="en-US" sz="3200" dirty="0">
              <a:solidFill>
                <a:srgbClr val="FF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4000"/>
              <a:buFont typeface="Times New Roman"/>
              <a:buNone/>
            </a:pPr>
            <a:r>
              <a:rPr lang="en-US" sz="3200" b="0" i="0" u="none" strike="noStrike" cap="none" dirty="0">
                <a:solidFill>
                  <a:srgbClr val="FF0000"/>
                </a:solidFill>
                <a:latin typeface="Times New Roman"/>
                <a:ea typeface="Times New Roman"/>
                <a:cs typeface="Times New Roman"/>
                <a:sym typeface="Times New Roman"/>
              </a:rPr>
              <a:t>   </a:t>
            </a:r>
            <a:r>
              <a:rPr lang="en-US" sz="3200" b="0" i="0" u="none" strike="noStrike" cap="none" dirty="0" err="1">
                <a:solidFill>
                  <a:srgbClr val="FF0000"/>
                </a:solidFill>
                <a:latin typeface="Times New Roman"/>
                <a:ea typeface="Times New Roman"/>
                <a:cs typeface="Times New Roman"/>
                <a:sym typeface="Times New Roman"/>
              </a:rPr>
              <a:t>một</a:t>
            </a:r>
            <a:r>
              <a:rPr lang="en-US" sz="3200" b="0" i="0" u="none" strike="noStrike" cap="none" dirty="0">
                <a:solidFill>
                  <a:srgbClr val="FF0000"/>
                </a:solidFill>
                <a:latin typeface="Times New Roman"/>
                <a:ea typeface="Times New Roman"/>
                <a:cs typeface="Times New Roman"/>
                <a:sym typeface="Times New Roman"/>
              </a:rPr>
              <a:t> </a:t>
            </a:r>
            <a:r>
              <a:rPr lang="en-US" sz="3200" b="0" i="0" u="none" strike="noStrike" cap="none" dirty="0" err="1">
                <a:solidFill>
                  <a:srgbClr val="FF0000"/>
                </a:solidFill>
                <a:latin typeface="Times New Roman"/>
                <a:ea typeface="Times New Roman"/>
                <a:cs typeface="Times New Roman"/>
                <a:sym typeface="Times New Roman"/>
              </a:rPr>
              <a:t>trăm</a:t>
            </a:r>
            <a:endParaRPr sz="4000" b="0" i="0" u="none" strike="noStrike" cap="none" dirty="0">
              <a:solidFill>
                <a:srgbClr val="FF0000"/>
              </a:solidFill>
              <a:latin typeface="Times New Roman"/>
              <a:ea typeface="Times New Roman"/>
              <a:cs typeface="Times New Roman"/>
              <a:sym typeface="Times New Roman"/>
            </a:endParaRPr>
          </a:p>
        </p:txBody>
      </p:sp>
      <p:sp>
        <p:nvSpPr>
          <p:cNvPr id="13" name="Google Shape;637;p17"/>
          <p:cNvSpPr/>
          <p:nvPr/>
        </p:nvSpPr>
        <p:spPr>
          <a:xfrm>
            <a:off x="1578413" y="4981507"/>
            <a:ext cx="4119003" cy="113873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Times New Roman"/>
              <a:buNone/>
            </a:pPr>
            <a:r>
              <a:rPr lang="en-US" sz="3600" b="0" i="0" u="none" strike="noStrike" cap="none" dirty="0">
                <a:solidFill>
                  <a:srgbClr val="FF0000"/>
                </a:solidFill>
                <a:latin typeface="Times New Roman"/>
                <a:ea typeface="Times New Roman"/>
                <a:cs typeface="Times New Roman"/>
                <a:sym typeface="Times New Roman"/>
              </a:rPr>
              <a:t>: </a:t>
            </a:r>
            <a:r>
              <a:rPr lang="en-US" sz="3200" b="0" i="0" u="none" strike="noStrike" cap="none" dirty="0" err="1">
                <a:solidFill>
                  <a:srgbClr val="FF0000"/>
                </a:solidFill>
                <a:latin typeface="Times New Roman"/>
                <a:ea typeface="Times New Roman"/>
                <a:cs typeface="Times New Roman"/>
                <a:sym typeface="Times New Roman"/>
              </a:rPr>
              <a:t>Chín</a:t>
            </a:r>
            <a:r>
              <a:rPr lang="en-US" sz="3200" b="0" i="0" u="none" strike="noStrike" cap="none" dirty="0">
                <a:solidFill>
                  <a:srgbClr val="FF0000"/>
                </a:solidFill>
                <a:latin typeface="Times New Roman"/>
                <a:ea typeface="Times New Roman"/>
                <a:cs typeface="Times New Roman"/>
                <a:sym typeface="Times New Roman"/>
              </a:rPr>
              <a:t> </a:t>
            </a:r>
            <a:r>
              <a:rPr lang="en-US" sz="3200" b="0" i="0" u="none" strike="noStrike" cap="none" dirty="0" err="1">
                <a:solidFill>
                  <a:srgbClr val="FF0000"/>
                </a:solidFill>
                <a:latin typeface="Times New Roman"/>
                <a:ea typeface="Times New Roman"/>
                <a:cs typeface="Times New Roman"/>
                <a:sym typeface="Times New Roman"/>
              </a:rPr>
              <a:t>mươi</a:t>
            </a:r>
            <a:r>
              <a:rPr lang="en-US" sz="3200" b="0" i="0" u="none" strike="noStrike" cap="none" dirty="0">
                <a:solidFill>
                  <a:srgbClr val="FF0000"/>
                </a:solidFill>
                <a:latin typeface="Times New Roman"/>
                <a:ea typeface="Times New Roman"/>
                <a:cs typeface="Times New Roman"/>
                <a:sym typeface="Times New Roman"/>
              </a:rPr>
              <a:t> </a:t>
            </a:r>
            <a:r>
              <a:rPr lang="en-US" sz="3200" b="0" i="0" u="none" strike="noStrike" cap="none" dirty="0" err="1">
                <a:solidFill>
                  <a:srgbClr val="FF0000"/>
                </a:solidFill>
                <a:latin typeface="Times New Roman"/>
                <a:ea typeface="Times New Roman"/>
                <a:cs typeface="Times New Roman"/>
                <a:sym typeface="Times New Roman"/>
              </a:rPr>
              <a:t>mốt</a:t>
            </a:r>
            <a:r>
              <a:rPr lang="en-US" sz="3200" b="0" i="0" u="none" strike="noStrike" cap="none" dirty="0">
                <a:solidFill>
                  <a:srgbClr val="FF0000"/>
                </a:solidFill>
                <a:latin typeface="Times New Roman"/>
                <a:ea typeface="Times New Roman"/>
                <a:cs typeface="Times New Roman"/>
                <a:sym typeface="Times New Roman"/>
              </a:rPr>
              <a:t> </a:t>
            </a:r>
            <a:r>
              <a:rPr lang="en-US" sz="3200" b="0" i="0" u="none" strike="noStrike" cap="none" dirty="0" err="1">
                <a:solidFill>
                  <a:srgbClr val="FF0000"/>
                </a:solidFill>
                <a:latin typeface="Times New Roman"/>
                <a:ea typeface="Times New Roman"/>
                <a:cs typeface="Times New Roman"/>
                <a:sym typeface="Times New Roman"/>
              </a:rPr>
              <a:t>phần</a:t>
            </a:r>
            <a:r>
              <a:rPr lang="en-US" sz="3200" b="0" i="0" u="none" strike="noStrike" cap="none" dirty="0">
                <a:solidFill>
                  <a:srgbClr val="FF0000"/>
                </a:solidFill>
                <a:latin typeface="Times New Roman"/>
                <a:ea typeface="Times New Roman"/>
                <a:cs typeface="Times New Roman"/>
                <a:sym typeface="Times New Roman"/>
              </a:rPr>
              <a:t>                         </a:t>
            </a:r>
            <a:r>
              <a:rPr lang="en-US" sz="3200" b="0" i="0" u="none" strike="noStrike" cap="none" dirty="0" err="1">
                <a:solidFill>
                  <a:srgbClr val="FF0000"/>
                </a:solidFill>
                <a:latin typeface="Times New Roman"/>
                <a:ea typeface="Times New Roman"/>
                <a:cs typeface="Times New Roman"/>
                <a:sym typeface="Times New Roman"/>
              </a:rPr>
              <a:t>ba</a:t>
            </a:r>
            <a:r>
              <a:rPr lang="en-US" sz="3200" b="0" i="0" u="none" strike="noStrike" cap="none" dirty="0">
                <a:solidFill>
                  <a:srgbClr val="FF0000"/>
                </a:solidFill>
                <a:latin typeface="Times New Roman"/>
                <a:ea typeface="Times New Roman"/>
                <a:cs typeface="Times New Roman"/>
                <a:sym typeface="Times New Roman"/>
              </a:rPr>
              <a:t> </a:t>
            </a:r>
            <a:r>
              <a:rPr lang="en-US" sz="3200" b="0" i="0" u="none" strike="noStrike" cap="none" dirty="0" err="1">
                <a:solidFill>
                  <a:srgbClr val="FF0000"/>
                </a:solidFill>
                <a:latin typeface="Times New Roman"/>
                <a:ea typeface="Times New Roman"/>
                <a:cs typeface="Times New Roman"/>
                <a:sym typeface="Times New Roman"/>
              </a:rPr>
              <a:t>mười</a:t>
            </a:r>
            <a:r>
              <a:rPr lang="en-US" sz="3200" b="0" i="0" u="none" strike="noStrike" cap="none" dirty="0">
                <a:solidFill>
                  <a:srgbClr val="FF0000"/>
                </a:solidFill>
                <a:latin typeface="Times New Roman"/>
                <a:ea typeface="Times New Roman"/>
                <a:cs typeface="Times New Roman"/>
                <a:sym typeface="Times New Roman"/>
              </a:rPr>
              <a:t> </a:t>
            </a:r>
            <a:r>
              <a:rPr lang="en-US" sz="3200" b="0" i="0" u="none" strike="noStrike" cap="none" dirty="0" err="1">
                <a:solidFill>
                  <a:srgbClr val="FF0000"/>
                </a:solidFill>
                <a:latin typeface="Times New Roman"/>
                <a:ea typeface="Times New Roman"/>
                <a:cs typeface="Times New Roman"/>
                <a:sym typeface="Times New Roman"/>
              </a:rPr>
              <a:t>tám</a:t>
            </a:r>
            <a:endParaRPr sz="3600" b="0" i="0" u="none" strike="noStrike" cap="none" dirty="0">
              <a:solidFill>
                <a:srgbClr val="FF0000"/>
              </a:solidFill>
              <a:latin typeface="Times New Roman"/>
              <a:ea typeface="Times New Roman"/>
              <a:cs typeface="Times New Roman"/>
              <a:sym typeface="Times New Roman"/>
            </a:endParaRPr>
          </a:p>
        </p:txBody>
      </p:sp>
      <p:sp>
        <p:nvSpPr>
          <p:cNvPr id="14" name="Google Shape;638;p17"/>
          <p:cNvSpPr/>
          <p:nvPr/>
        </p:nvSpPr>
        <p:spPr>
          <a:xfrm>
            <a:off x="6934257" y="1963180"/>
            <a:ext cx="4720714" cy="70784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Times New Roman"/>
              <a:buNone/>
            </a:pPr>
            <a:r>
              <a:rPr lang="en-US" sz="4000" b="0" i="0" u="none" strike="noStrike" cap="none" dirty="0">
                <a:solidFill>
                  <a:srgbClr val="FF0000"/>
                </a:solidFill>
                <a:latin typeface="Times New Roman"/>
                <a:ea typeface="Times New Roman"/>
                <a:cs typeface="Times New Roman"/>
                <a:sym typeface="Times New Roman"/>
              </a:rPr>
              <a:t>:</a:t>
            </a:r>
            <a:r>
              <a:rPr lang="en-US" sz="3200" b="0" i="0" u="none" strike="noStrike" cap="none" dirty="0" err="1">
                <a:solidFill>
                  <a:srgbClr val="FF0000"/>
                </a:solidFill>
                <a:latin typeface="Times New Roman"/>
                <a:ea typeface="Times New Roman"/>
                <a:cs typeface="Times New Roman"/>
                <a:sym typeface="Times New Roman"/>
              </a:rPr>
              <a:t>Sáu</a:t>
            </a:r>
            <a:r>
              <a:rPr lang="en-US" sz="3200" b="0" i="0" u="none" strike="noStrike" cap="none" dirty="0">
                <a:solidFill>
                  <a:srgbClr val="FF0000"/>
                </a:solidFill>
                <a:latin typeface="Times New Roman"/>
                <a:ea typeface="Times New Roman"/>
                <a:cs typeface="Times New Roman"/>
                <a:sym typeface="Times New Roman"/>
              </a:rPr>
              <a:t> </a:t>
            </a:r>
            <a:r>
              <a:rPr lang="en-US" sz="3200" b="0" i="0" u="none" strike="noStrike" cap="none" dirty="0" err="1">
                <a:solidFill>
                  <a:srgbClr val="FF0000"/>
                </a:solidFill>
                <a:latin typeface="Times New Roman"/>
                <a:ea typeface="Times New Roman"/>
                <a:cs typeface="Times New Roman"/>
                <a:sym typeface="Times New Roman"/>
              </a:rPr>
              <a:t>mươi</a:t>
            </a:r>
            <a:r>
              <a:rPr lang="en-US" sz="3200" b="0" i="0" u="none" strike="noStrike" cap="none" dirty="0">
                <a:solidFill>
                  <a:srgbClr val="FF0000"/>
                </a:solidFill>
                <a:latin typeface="Times New Roman"/>
                <a:ea typeface="Times New Roman"/>
                <a:cs typeface="Times New Roman"/>
                <a:sym typeface="Times New Roman"/>
              </a:rPr>
              <a:t> </a:t>
            </a:r>
            <a:r>
              <a:rPr lang="en-US" sz="3200" b="0" i="0" u="none" strike="noStrike" cap="none" dirty="0" err="1">
                <a:solidFill>
                  <a:srgbClr val="FF0000"/>
                </a:solidFill>
                <a:latin typeface="Times New Roman"/>
                <a:ea typeface="Times New Roman"/>
                <a:cs typeface="Times New Roman"/>
                <a:sym typeface="Times New Roman"/>
              </a:rPr>
              <a:t>phần</a:t>
            </a:r>
            <a:r>
              <a:rPr lang="en-US" sz="3200" b="0" i="0" u="none" strike="noStrike" cap="none" dirty="0">
                <a:solidFill>
                  <a:srgbClr val="FF0000"/>
                </a:solidFill>
                <a:latin typeface="Times New Roman"/>
                <a:ea typeface="Times New Roman"/>
                <a:cs typeface="Times New Roman"/>
                <a:sym typeface="Times New Roman"/>
              </a:rPr>
              <a:t> </a:t>
            </a:r>
            <a:r>
              <a:rPr lang="en-US" sz="3200" b="0" i="0" u="none" strike="noStrike" cap="none" dirty="0" err="1">
                <a:solidFill>
                  <a:srgbClr val="FF0000"/>
                </a:solidFill>
                <a:latin typeface="Times New Roman"/>
                <a:ea typeface="Times New Roman"/>
                <a:cs typeface="Times New Roman"/>
                <a:sym typeface="Times New Roman"/>
              </a:rPr>
              <a:t>mười</a:t>
            </a:r>
            <a:r>
              <a:rPr lang="en-US" sz="3200" b="0" i="0" u="none" strike="noStrike" cap="none" dirty="0">
                <a:solidFill>
                  <a:srgbClr val="FF0000"/>
                </a:solidFill>
                <a:latin typeface="Times New Roman"/>
                <a:ea typeface="Times New Roman"/>
                <a:cs typeface="Times New Roman"/>
                <a:sym typeface="Times New Roman"/>
              </a:rPr>
              <a:t> </a:t>
            </a:r>
            <a:r>
              <a:rPr lang="en-US" sz="3200" b="0" i="0" u="none" strike="noStrike" cap="none" dirty="0" err="1">
                <a:solidFill>
                  <a:srgbClr val="FF0000"/>
                </a:solidFill>
                <a:latin typeface="Times New Roman"/>
                <a:ea typeface="Times New Roman"/>
                <a:cs typeface="Times New Roman"/>
                <a:sym typeface="Times New Roman"/>
              </a:rPr>
              <a:t>bảy</a:t>
            </a:r>
            <a:endParaRPr sz="4000" b="0" i="0" u="none" strike="noStrike" cap="none" dirty="0">
              <a:solidFill>
                <a:srgbClr val="FF0000"/>
              </a:solidFill>
              <a:latin typeface="Times New Roman"/>
              <a:ea typeface="Times New Roman"/>
              <a:cs typeface="Times New Roman"/>
              <a:sym typeface="Times New Roman"/>
            </a:endParaRPr>
          </a:p>
        </p:txBody>
      </p:sp>
      <p:sp>
        <p:nvSpPr>
          <p:cNvPr id="15" name="Google Shape;639;p17"/>
          <p:cNvSpPr/>
          <p:nvPr/>
        </p:nvSpPr>
        <p:spPr>
          <a:xfrm>
            <a:off x="6932739" y="3591188"/>
            <a:ext cx="5469974" cy="70784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Times New Roman"/>
              <a:buNone/>
            </a:pPr>
            <a:r>
              <a:rPr lang="en-US" sz="4000" b="0" i="0" u="none" strike="noStrike" cap="none" dirty="0">
                <a:solidFill>
                  <a:srgbClr val="FF0000"/>
                </a:solidFill>
                <a:latin typeface="Times New Roman"/>
                <a:ea typeface="Times New Roman"/>
                <a:cs typeface="Times New Roman"/>
                <a:sym typeface="Times New Roman"/>
              </a:rPr>
              <a:t>:</a:t>
            </a:r>
            <a:r>
              <a:rPr lang="en-US" sz="3200" b="0" i="0" u="none" strike="noStrike" cap="none" dirty="0" err="1">
                <a:solidFill>
                  <a:srgbClr val="FF0000"/>
                </a:solidFill>
                <a:latin typeface="Times New Roman"/>
                <a:ea typeface="Times New Roman"/>
                <a:cs typeface="Times New Roman"/>
                <a:sym typeface="Times New Roman"/>
              </a:rPr>
              <a:t>Tám</a:t>
            </a:r>
            <a:r>
              <a:rPr lang="en-US" sz="3200" b="0" i="0" u="none" strike="noStrike" cap="none" dirty="0">
                <a:solidFill>
                  <a:srgbClr val="FF0000"/>
                </a:solidFill>
                <a:latin typeface="Times New Roman"/>
                <a:ea typeface="Times New Roman"/>
                <a:cs typeface="Times New Roman"/>
                <a:sym typeface="Times New Roman"/>
              </a:rPr>
              <a:t> </a:t>
            </a:r>
            <a:r>
              <a:rPr lang="en-US" sz="3200" b="0" i="0" u="none" strike="noStrike" cap="none" dirty="0" err="1">
                <a:solidFill>
                  <a:srgbClr val="FF0000"/>
                </a:solidFill>
                <a:latin typeface="Times New Roman"/>
                <a:ea typeface="Times New Roman"/>
                <a:cs typeface="Times New Roman"/>
                <a:sym typeface="Times New Roman"/>
              </a:rPr>
              <a:t>mươi</a:t>
            </a:r>
            <a:r>
              <a:rPr lang="en-US" sz="3200" b="0" i="0" u="none" strike="noStrike" cap="none" dirty="0">
                <a:solidFill>
                  <a:srgbClr val="FF0000"/>
                </a:solidFill>
                <a:latin typeface="Times New Roman"/>
                <a:ea typeface="Times New Roman"/>
                <a:cs typeface="Times New Roman"/>
                <a:sym typeface="Times New Roman"/>
              </a:rPr>
              <a:t> </a:t>
            </a:r>
            <a:r>
              <a:rPr lang="en-US" sz="3200" b="0" i="0" u="none" strike="noStrike" cap="none" dirty="0" err="1">
                <a:solidFill>
                  <a:srgbClr val="FF0000"/>
                </a:solidFill>
                <a:latin typeface="Times New Roman"/>
                <a:ea typeface="Times New Roman"/>
                <a:cs typeface="Times New Roman"/>
                <a:sym typeface="Times New Roman"/>
              </a:rPr>
              <a:t>lăm</a:t>
            </a:r>
            <a:r>
              <a:rPr lang="en-US" sz="3200" b="0" i="0" u="none" strike="noStrike" cap="none" dirty="0">
                <a:solidFill>
                  <a:srgbClr val="FF0000"/>
                </a:solidFill>
                <a:latin typeface="Times New Roman"/>
                <a:ea typeface="Times New Roman"/>
                <a:cs typeface="Times New Roman"/>
                <a:sym typeface="Times New Roman"/>
              </a:rPr>
              <a:t> </a:t>
            </a:r>
            <a:r>
              <a:rPr lang="en-US" sz="3200" b="0" i="0" u="none" strike="noStrike" cap="none" dirty="0" err="1">
                <a:solidFill>
                  <a:srgbClr val="FF0000"/>
                </a:solidFill>
                <a:latin typeface="Times New Roman"/>
                <a:ea typeface="Times New Roman"/>
                <a:cs typeface="Times New Roman"/>
                <a:sym typeface="Times New Roman"/>
              </a:rPr>
              <a:t>phần</a:t>
            </a:r>
            <a:r>
              <a:rPr lang="en-US" sz="3200" b="0" i="0" u="none" strike="noStrike" cap="none" dirty="0">
                <a:solidFill>
                  <a:srgbClr val="FF0000"/>
                </a:solidFill>
                <a:latin typeface="Times New Roman"/>
                <a:ea typeface="Times New Roman"/>
                <a:cs typeface="Times New Roman"/>
                <a:sym typeface="Times New Roman"/>
              </a:rPr>
              <a:t> </a:t>
            </a:r>
            <a:r>
              <a:rPr lang="en-US" sz="3200" b="0" i="0" u="none" strike="noStrike" cap="none" dirty="0" err="1">
                <a:solidFill>
                  <a:srgbClr val="FF0000"/>
                </a:solidFill>
                <a:latin typeface="Times New Roman"/>
                <a:ea typeface="Times New Roman"/>
                <a:cs typeface="Times New Roman"/>
                <a:sym typeface="Times New Roman"/>
              </a:rPr>
              <a:t>một</a:t>
            </a:r>
            <a:r>
              <a:rPr lang="en-US" sz="3200" b="0" i="0" u="none" strike="noStrike" cap="none" dirty="0">
                <a:solidFill>
                  <a:srgbClr val="FF0000"/>
                </a:solidFill>
                <a:latin typeface="Times New Roman"/>
                <a:ea typeface="Times New Roman"/>
                <a:cs typeface="Times New Roman"/>
                <a:sym typeface="Times New Roman"/>
              </a:rPr>
              <a:t> </a:t>
            </a:r>
            <a:r>
              <a:rPr lang="en-US" sz="3200" b="0" i="0" u="none" strike="noStrike" cap="none" dirty="0" err="1">
                <a:solidFill>
                  <a:srgbClr val="FF0000"/>
                </a:solidFill>
                <a:latin typeface="Times New Roman"/>
                <a:ea typeface="Times New Roman"/>
                <a:cs typeface="Times New Roman"/>
                <a:sym typeface="Times New Roman"/>
              </a:rPr>
              <a:t>trăm</a:t>
            </a:r>
            <a:endParaRPr sz="4000" b="0" i="0" u="none" strike="noStrike" cap="none" dirty="0">
              <a:solidFill>
                <a:srgbClr val="FF0000"/>
              </a:solidFill>
              <a:latin typeface="Times New Roman"/>
              <a:ea typeface="Times New Roman"/>
              <a:cs typeface="Times New Roman"/>
              <a:sym typeface="Times New Roman"/>
            </a:endParaRPr>
          </a:p>
        </p:txBody>
      </p:sp>
      <p:pic>
        <p:nvPicPr>
          <p:cNvPr id="17" name="图片 5">
            <a:extLst>
              <a:ext uri="{FF2B5EF4-FFF2-40B4-BE49-F238E27FC236}">
                <a16:creationId xmlns:a16="http://schemas.microsoft.com/office/drawing/2014/main" id="{363256B6-55DD-4722-8EE2-5B47C7C7DB16}"/>
              </a:ext>
            </a:extLst>
          </p:cNvPr>
          <p:cNvPicPr>
            <a:picLocks noChangeAspect="1"/>
          </p:cNvPicPr>
          <p:nvPr/>
        </p:nvPicPr>
        <p:blipFill>
          <a:blip r:embed="rId14"/>
          <a:stretch>
            <a:fillRect/>
          </a:stretch>
        </p:blipFill>
        <p:spPr>
          <a:xfrm>
            <a:off x="8598090" y="5087951"/>
            <a:ext cx="3395187" cy="1770049"/>
          </a:xfrm>
          <a:prstGeom prst="rect">
            <a:avLst/>
          </a:prstGeom>
        </p:spPr>
      </p:pic>
      <p:pic>
        <p:nvPicPr>
          <p:cNvPr id="18" name="图片 16"/>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rot="1538262" flipH="1">
            <a:off x="1724" y="5116156"/>
            <a:ext cx="1549167" cy="1404870"/>
          </a:xfrm>
          <a:prstGeom prst="rect">
            <a:avLst/>
          </a:prstGeom>
        </p:spPr>
      </p:pic>
      <p:pic>
        <p:nvPicPr>
          <p:cNvPr id="19" name="图片 1"/>
          <p:cNvPicPr>
            <a:picLocks noChangeAspect="1"/>
          </p:cNvPicPr>
          <p:nvPr/>
        </p:nvPicPr>
        <p:blipFill>
          <a:blip r:embed="rId16"/>
          <a:stretch>
            <a:fillRect/>
          </a:stretch>
        </p:blipFill>
        <p:spPr>
          <a:xfrm>
            <a:off x="9234697" y="49253"/>
            <a:ext cx="2145665" cy="631190"/>
          </a:xfrm>
          <a:prstGeom prst="rect">
            <a:avLst/>
          </a:prstGeom>
        </p:spPr>
      </p:pic>
      <p:pic>
        <p:nvPicPr>
          <p:cNvPr id="20" name="图片 11">
            <a:extLst>
              <a:ext uri="{FF2B5EF4-FFF2-40B4-BE49-F238E27FC236}">
                <a16:creationId xmlns:a16="http://schemas.microsoft.com/office/drawing/2014/main" id="{39D00734-06E6-4F4D-A4B0-928D88E34DEF}"/>
              </a:ext>
            </a:extLst>
          </p:cNvPr>
          <p:cNvPicPr>
            <a:picLocks noChangeAspect="1"/>
          </p:cNvPicPr>
          <p:nvPr/>
        </p:nvPicPr>
        <p:blipFill>
          <a:blip r:embed="rId17"/>
          <a:stretch>
            <a:fillRect/>
          </a:stretch>
        </p:blipFill>
        <p:spPr>
          <a:xfrm>
            <a:off x="10662620" y="90511"/>
            <a:ext cx="1277451" cy="1160556"/>
          </a:xfrm>
          <a:prstGeom prst="rect">
            <a:avLst/>
          </a:prstGeom>
        </p:spPr>
      </p:pic>
    </p:spTree>
    <p:extLst>
      <p:ext uri="{BB962C8B-B14F-4D97-AF65-F5344CB8AC3E}">
        <p14:creationId xmlns:p14="http://schemas.microsoft.com/office/powerpoint/2010/main" val="1129094476"/>
      </p:ext>
    </p:extLst>
  </p:cSld>
  <p:clrMapOvr>
    <a:masterClrMapping/>
  </p:clrMapOvr>
  <mc:AlternateContent xmlns:mc="http://schemas.openxmlformats.org/markup-compatibility/2006" xmlns:p14="http://schemas.microsoft.com/office/powerpoint/2010/main">
    <mc:Choice Requires="p14">
      <p:transition spd="slow" p14:dur="225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childTnLst>
                                </p:cTn>
                              </p:par>
                              <p:par>
                                <p:cTn id="22" presetID="53" presetClass="entr" presetSubtype="16" fill="hold" nodeType="with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fltVal val="0"/>
                                          </p:val>
                                        </p:tav>
                                        <p:tav tm="100000">
                                          <p:val>
                                            <p:strVal val="#ppt_w"/>
                                          </p:val>
                                        </p:tav>
                                      </p:tavLst>
                                    </p:anim>
                                    <p:anim calcmode="lin" valueType="num">
                                      <p:cBhvr>
                                        <p:cTn id="25" dur="500" fill="hold"/>
                                        <p:tgtEl>
                                          <p:spTgt spid="2"/>
                                        </p:tgtEl>
                                        <p:attrNameLst>
                                          <p:attrName>ppt_h</p:attrName>
                                        </p:attrNameLst>
                                      </p:cBhvr>
                                      <p:tavLst>
                                        <p:tav tm="0">
                                          <p:val>
                                            <p:fltVal val="0"/>
                                          </p:val>
                                        </p:tav>
                                        <p:tav tm="100000">
                                          <p:val>
                                            <p:strVal val="#ppt_h"/>
                                          </p:val>
                                        </p:tav>
                                      </p:tavLst>
                                    </p:anim>
                                    <p:animEffect transition="in" filter="fade">
                                      <p:cBhvr>
                                        <p:cTn id="26" dur="500"/>
                                        <p:tgtEl>
                                          <p:spTgt spid="2"/>
                                        </p:tgtEl>
                                      </p:cBhvr>
                                    </p:animEffect>
                                  </p:childTnLst>
                                </p:cTn>
                              </p:par>
                              <p:par>
                                <p:cTn id="27" presetID="42" presetClass="entr" presetSubtype="0" fill="hold" nodeType="with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1000"/>
                                        <p:tgtEl>
                                          <p:spTgt spid="18"/>
                                        </p:tgtEl>
                                      </p:cBhvr>
                                    </p:animEffect>
                                    <p:anim calcmode="lin" valueType="num">
                                      <p:cBhvr>
                                        <p:cTn id="30" dur="1000" fill="hold"/>
                                        <p:tgtEl>
                                          <p:spTgt spid="18"/>
                                        </p:tgtEl>
                                        <p:attrNameLst>
                                          <p:attrName>ppt_x</p:attrName>
                                        </p:attrNameLst>
                                      </p:cBhvr>
                                      <p:tavLst>
                                        <p:tav tm="0">
                                          <p:val>
                                            <p:strVal val="#ppt_x"/>
                                          </p:val>
                                        </p:tav>
                                        <p:tav tm="100000">
                                          <p:val>
                                            <p:strVal val="#ppt_x"/>
                                          </p:val>
                                        </p:tav>
                                      </p:tavLst>
                                    </p:anim>
                                    <p:anim calcmode="lin" valueType="num">
                                      <p:cBhvr>
                                        <p:cTn id="31" dur="1000" fill="hold"/>
                                        <p:tgtEl>
                                          <p:spTgt spid="18"/>
                                        </p:tgtEl>
                                        <p:attrNameLst>
                                          <p:attrName>ppt_y</p:attrName>
                                        </p:attrNameLst>
                                      </p:cBhvr>
                                      <p:tavLst>
                                        <p:tav tm="0">
                                          <p:val>
                                            <p:strVal val="#ppt_y+.1"/>
                                          </p:val>
                                        </p:tav>
                                        <p:tav tm="100000">
                                          <p:val>
                                            <p:strVal val="#ppt_y"/>
                                          </p:val>
                                        </p:tav>
                                      </p:tavLst>
                                    </p:anim>
                                  </p:childTnLst>
                                </p:cTn>
                              </p:par>
                              <p:par>
                                <p:cTn id="32" presetID="0" presetClass="path" presetSubtype="0" accel="50000" decel="50000" fill="hold" nodeType="withEffect">
                                  <p:stCondLst>
                                    <p:cond delay="0"/>
                                  </p:stCondLst>
                                  <p:childTnLst>
                                    <p:animMotion origin="layout" path="M -2.5E-6 -0.00069 L -2.5E-6 3.7037E-7 C 0.00573 -0.00185 0.01146 -0.00255 0.01732 -0.0044 C 0.01953 -0.00532 0.02149 -0.00671 0.0237 -0.00833 C 0.03242 -0.01458 0.0392 -0.01991 0.0474 -0.02755 C 0.04857 -0.02847 0.05 -0.03032 0.05117 -0.03102 C 0.05443 -0.0331 0.06459 -0.03773 0.06758 -0.03889 C 0.07891 -0.05995 0.06823 -0.04236 0.08242 -0.05764 C 0.08555 -0.06111 0.08828 -0.06574 0.09128 -0.06921 C 0.09245 -0.07083 0.09375 -0.07199 0.09505 -0.07315 C 0.09675 -0.07708 0.09805 -0.08194 0.1 -0.08426 C 0.10196 -0.0875 0.1043 -0.08704 0.10638 -0.08819 C 0.10808 -0.08982 0.10977 -0.09051 0.1112 -0.09213 C 0.11341 -0.09444 0.11537 -0.09792 0.11758 -0.09977 C 0.11927 -0.10162 0.1211 -0.10162 0.12266 -0.1037 C 0.12604 -0.10833 0.12904 -0.11435 0.13268 -0.11898 C 0.13516 -0.12176 0.13763 -0.12361 0.14024 -0.12685 C 0.15404 -0.14306 0.14388 -0.13218 0.15638 -0.14954 C 0.16133 -0.15648 0.16654 -0.16181 0.17149 -0.16852 C 0.17422 -0.17222 0.17722 -0.17685 0.18021 -0.18009 C 0.19974 -0.19977 0.17552 -0.17384 0.19532 -0.19884 C 0.19766 -0.20208 0.20039 -0.20324 0.20274 -0.20671 C 0.20495 -0.20972 0.20677 -0.21482 0.20886 -0.21782 C 0.21094 -0.2213 0.21328 -0.22315 0.21524 -0.22546 C 0.21732 -0.23102 0.21953 -0.23565 0.22162 -0.24144 C 0.22331 -0.24607 0.22461 -0.25255 0.22657 -0.25648 C 0.2293 -0.26134 0.23242 -0.26412 0.23529 -0.26806 C 0.23698 -0.27269 0.23854 -0.2787 0.24037 -0.2831 C 0.24206 -0.28681 0.25417 -0.30185 0.25417 -0.30162 C 0.25534 -0.30579 0.25664 -0.30995 0.25795 -0.31343 C 0.26224 -0.32431 0.26224 -0.31852 0.2668 -0.33241 C 0.2681 -0.33704 0.26875 -0.34398 0.27045 -0.34792 C 0.27227 -0.35162 0.27487 -0.35208 0.2767 -0.35509 C 0.27865 -0.35857 0.28008 -0.36296 0.28164 -0.36667 C 0.28776 -0.39398 0.27995 -0.36134 0.2892 -0.38982 C 0.29024 -0.39282 0.29063 -0.39792 0.2918 -0.40139 C 0.29297 -0.4044 0.29427 -0.40556 0.29558 -0.4088 C 0.29727 -0.41458 0.2987 -0.42176 0.30026 -0.42801 C 0.30209 -0.43264 0.30716 -0.44259 0.30925 -0.44699 C 0.31055 -0.45347 0.31172 -0.45972 0.31302 -0.46574 C 0.31472 -0.47361 0.31641 -0.48079 0.31797 -0.48866 C 0.3194 -0.49514 0.32032 -0.50208 0.32188 -0.50787 C 0.3224 -0.51088 0.32383 -0.51296 0.32435 -0.51528 C 0.32617 -0.52407 0.32748 -0.5338 0.32943 -0.54259 C 0.32995 -0.54491 0.33099 -0.54722 0.3319 -0.55 C 0.33815 -0.57315 0.33321 -0.55694 0.33815 -0.57662 C 0.33959 -0.5831 0.34141 -0.58935 0.3431 -0.59583 C 0.34597 -0.6213 0.34219 -0.59398 0.34818 -0.61482 C 0.35391 -0.63519 0.3517 -0.63357 0.3556 -0.65301 C 0.35716 -0.66111 0.35938 -0.66806 0.36068 -0.67616 C 0.36224 -0.68565 0.36446 -0.69537 0.36576 -0.70625 C 0.36615 -0.70995 0.36615 -0.71435 0.3668 -0.71782 C 0.36836 -0.72384 0.37175 -0.73287 0.37175 -0.73241 C 0.3724 -0.73657 0.3724 -0.7412 0.37331 -0.74444 C 0.37422 -0.74792 0.37578 -0.74861 0.37683 -0.75208 C 0.37787 -0.75509 0.37865 -0.75972 0.37943 -0.76319 C 0.3806 -0.76875 0.38177 -0.77361 0.38321 -0.77917 C 0.38386 -0.78148 0.38594 -0.78588 0.38594 -0.78565 L 0.38594 -0.78588 " pathEditMode="relative" rAng="0" ptsTypes="AAAAAAAAAAAAAAAAAAAAAAAAAAAAAAAAAAAAAAAAAAAAAAAAAAAAAAAAAAA">
                                      <p:cBhvr>
                                        <p:cTn id="33" dur="2000" fill="hold"/>
                                        <p:tgtEl>
                                          <p:spTgt spid="18"/>
                                        </p:tgtEl>
                                        <p:attrNameLst>
                                          <p:attrName>ppt_x</p:attrName>
                                          <p:attrName>ppt_y</p:attrName>
                                        </p:attrNameLst>
                                      </p:cBhvr>
                                      <p:rCtr x="19297" y="-39213"/>
                                    </p:animMotion>
                                  </p:childTnLst>
                                </p:cTn>
                              </p:par>
                              <p:par>
                                <p:cTn id="34" presetID="26" presetClass="entr" presetSubtype="0" fill="hold" nodeType="with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wipe(down)">
                                      <p:cBhvr>
                                        <p:cTn id="36" dur="580">
                                          <p:stCondLst>
                                            <p:cond delay="0"/>
                                          </p:stCondLst>
                                        </p:cTn>
                                        <p:tgtEl>
                                          <p:spTgt spid="20"/>
                                        </p:tgtEl>
                                      </p:cBhvr>
                                    </p:animEffect>
                                    <p:anim calcmode="lin" valueType="num">
                                      <p:cBhvr>
                                        <p:cTn id="37"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42" dur="26">
                                          <p:stCondLst>
                                            <p:cond delay="650"/>
                                          </p:stCondLst>
                                        </p:cTn>
                                        <p:tgtEl>
                                          <p:spTgt spid="20"/>
                                        </p:tgtEl>
                                      </p:cBhvr>
                                      <p:to x="100000" y="60000"/>
                                    </p:animScale>
                                    <p:animScale>
                                      <p:cBhvr>
                                        <p:cTn id="43" dur="166" decel="50000">
                                          <p:stCondLst>
                                            <p:cond delay="676"/>
                                          </p:stCondLst>
                                        </p:cTn>
                                        <p:tgtEl>
                                          <p:spTgt spid="20"/>
                                        </p:tgtEl>
                                      </p:cBhvr>
                                      <p:to x="100000" y="100000"/>
                                    </p:animScale>
                                    <p:animScale>
                                      <p:cBhvr>
                                        <p:cTn id="44" dur="26">
                                          <p:stCondLst>
                                            <p:cond delay="1312"/>
                                          </p:stCondLst>
                                        </p:cTn>
                                        <p:tgtEl>
                                          <p:spTgt spid="20"/>
                                        </p:tgtEl>
                                      </p:cBhvr>
                                      <p:to x="100000" y="80000"/>
                                    </p:animScale>
                                    <p:animScale>
                                      <p:cBhvr>
                                        <p:cTn id="45" dur="166" decel="50000">
                                          <p:stCondLst>
                                            <p:cond delay="1338"/>
                                          </p:stCondLst>
                                        </p:cTn>
                                        <p:tgtEl>
                                          <p:spTgt spid="20"/>
                                        </p:tgtEl>
                                      </p:cBhvr>
                                      <p:to x="100000" y="100000"/>
                                    </p:animScale>
                                    <p:animScale>
                                      <p:cBhvr>
                                        <p:cTn id="46" dur="26">
                                          <p:stCondLst>
                                            <p:cond delay="1642"/>
                                          </p:stCondLst>
                                        </p:cTn>
                                        <p:tgtEl>
                                          <p:spTgt spid="20"/>
                                        </p:tgtEl>
                                      </p:cBhvr>
                                      <p:to x="100000" y="90000"/>
                                    </p:animScale>
                                    <p:animScale>
                                      <p:cBhvr>
                                        <p:cTn id="47" dur="166" decel="50000">
                                          <p:stCondLst>
                                            <p:cond delay="1668"/>
                                          </p:stCondLst>
                                        </p:cTn>
                                        <p:tgtEl>
                                          <p:spTgt spid="20"/>
                                        </p:tgtEl>
                                      </p:cBhvr>
                                      <p:to x="100000" y="100000"/>
                                    </p:animScale>
                                    <p:animScale>
                                      <p:cBhvr>
                                        <p:cTn id="48" dur="26">
                                          <p:stCondLst>
                                            <p:cond delay="1808"/>
                                          </p:stCondLst>
                                        </p:cTn>
                                        <p:tgtEl>
                                          <p:spTgt spid="20"/>
                                        </p:tgtEl>
                                      </p:cBhvr>
                                      <p:to x="100000" y="95000"/>
                                    </p:animScale>
                                    <p:animScale>
                                      <p:cBhvr>
                                        <p:cTn id="49" dur="166" decel="50000">
                                          <p:stCondLst>
                                            <p:cond delay="1834"/>
                                          </p:stCondLst>
                                        </p:cTn>
                                        <p:tgtEl>
                                          <p:spTgt spid="20"/>
                                        </p:tgtEl>
                                      </p:cBhvr>
                                      <p:to x="100000" y="100000"/>
                                    </p:animScale>
                                  </p:childTnLst>
                                </p:cTn>
                              </p:par>
                              <p:par>
                                <p:cTn id="50" presetID="2" presetClass="entr" presetSubtype="8" fill="hold" nodeType="withEffect">
                                  <p:stCondLst>
                                    <p:cond delay="0"/>
                                  </p:stCondLst>
                                  <p:childTnLst>
                                    <p:set>
                                      <p:cBhvr>
                                        <p:cTn id="51" dur="1" fill="hold">
                                          <p:stCondLst>
                                            <p:cond delay="0"/>
                                          </p:stCondLst>
                                        </p:cTn>
                                        <p:tgtEl>
                                          <p:spTgt spid="19"/>
                                        </p:tgtEl>
                                        <p:attrNameLst>
                                          <p:attrName>style.visibility</p:attrName>
                                        </p:attrNameLst>
                                      </p:cBhvr>
                                      <p:to>
                                        <p:strVal val="visible"/>
                                      </p:to>
                                    </p:set>
                                    <p:anim calcmode="lin" valueType="num">
                                      <p:cBhvr additive="base">
                                        <p:cTn id="52" dur="500" fill="hold"/>
                                        <p:tgtEl>
                                          <p:spTgt spid="19"/>
                                        </p:tgtEl>
                                        <p:attrNameLst>
                                          <p:attrName>ppt_x</p:attrName>
                                        </p:attrNameLst>
                                      </p:cBhvr>
                                      <p:tavLst>
                                        <p:tav tm="0">
                                          <p:val>
                                            <p:strVal val="0-#ppt_w/2"/>
                                          </p:val>
                                        </p:tav>
                                        <p:tav tm="100000">
                                          <p:val>
                                            <p:strVal val="#ppt_x"/>
                                          </p:val>
                                        </p:tav>
                                      </p:tavLst>
                                    </p:anim>
                                    <p:anim calcmode="lin" valueType="num">
                                      <p:cBhvr additive="base">
                                        <p:cTn id="53"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3" presetClass="entr" presetSubtype="16" fill="hold" nodeType="clickEffect">
                                  <p:stCondLst>
                                    <p:cond delay="0"/>
                                  </p:stCondLst>
                                  <p:childTnLst>
                                    <p:set>
                                      <p:cBhvr>
                                        <p:cTn id="57" dur="1" fill="hold">
                                          <p:stCondLst>
                                            <p:cond delay="0"/>
                                          </p:stCondLst>
                                        </p:cTn>
                                        <p:tgtEl>
                                          <p:spTgt spid="5"/>
                                        </p:tgtEl>
                                        <p:attrNameLst>
                                          <p:attrName>style.visibility</p:attrName>
                                        </p:attrNameLst>
                                      </p:cBhvr>
                                      <p:to>
                                        <p:strVal val="visible"/>
                                      </p:to>
                                    </p:set>
                                    <p:anim calcmode="lin" valueType="num">
                                      <p:cBhvr additive="base">
                                        <p:cTn id="58" dur="500"/>
                                        <p:tgtEl>
                                          <p:spTgt spid="5"/>
                                        </p:tgtEl>
                                        <p:attrNameLst>
                                          <p:attrName>ppt_w</p:attrName>
                                        </p:attrNameLst>
                                      </p:cBhvr>
                                      <p:tavLst>
                                        <p:tav tm="0">
                                          <p:val>
                                            <p:strVal val="0"/>
                                          </p:val>
                                        </p:tav>
                                        <p:tav tm="100000">
                                          <p:val>
                                            <p:strVal val="#ppt_w"/>
                                          </p:val>
                                        </p:tav>
                                      </p:tavLst>
                                    </p:anim>
                                    <p:anim calcmode="lin" valueType="num">
                                      <p:cBhvr additive="base">
                                        <p:cTn id="59" dur="500"/>
                                        <p:tgtEl>
                                          <p:spTgt spid="5"/>
                                        </p:tgtEl>
                                        <p:attrNameLst>
                                          <p:attrName>ppt_h</p:attrName>
                                        </p:attrNameLst>
                                      </p:cBhvr>
                                      <p:tavLst>
                                        <p:tav tm="0">
                                          <p:val>
                                            <p:strVal val="0"/>
                                          </p:val>
                                        </p:tav>
                                        <p:tav tm="100000">
                                          <p:val>
                                            <p:strVal val="#ppt_h"/>
                                          </p:val>
                                        </p:tav>
                                      </p:tavLst>
                                    </p:anim>
                                  </p:childTnLst>
                                </p:cTn>
                              </p:par>
                            </p:childTnLst>
                          </p:cTn>
                        </p:par>
                      </p:childTnLst>
                    </p:cTn>
                  </p:par>
                  <p:par>
                    <p:cTn id="60" fill="hold">
                      <p:stCondLst>
                        <p:cond delay="indefinite"/>
                      </p:stCondLst>
                      <p:childTnLst>
                        <p:par>
                          <p:cTn id="61" fill="hold">
                            <p:stCondLst>
                              <p:cond delay="0"/>
                            </p:stCondLst>
                            <p:childTnLst>
                              <p:par>
                                <p:cTn id="62" presetID="31" presetClass="entr" presetSubtype="0" fill="hold" nodeType="clickEffect">
                                  <p:stCondLst>
                                    <p:cond delay="0"/>
                                  </p:stCondLst>
                                  <p:childTnLst>
                                    <p:set>
                                      <p:cBhvr>
                                        <p:cTn id="63" dur="1" fill="hold">
                                          <p:stCondLst>
                                            <p:cond delay="0"/>
                                          </p:stCondLst>
                                        </p:cTn>
                                        <p:tgtEl>
                                          <p:spTgt spid="6"/>
                                        </p:tgtEl>
                                        <p:attrNameLst>
                                          <p:attrName>style.visibility</p:attrName>
                                        </p:attrNameLst>
                                      </p:cBhvr>
                                      <p:to>
                                        <p:strVal val="visible"/>
                                      </p:to>
                                    </p:set>
                                    <p:anim calcmode="lin" valueType="num">
                                      <p:cBhvr>
                                        <p:cTn id="64" dur="1000" fill="hold"/>
                                        <p:tgtEl>
                                          <p:spTgt spid="6"/>
                                        </p:tgtEl>
                                        <p:attrNameLst>
                                          <p:attrName>ppt_w</p:attrName>
                                        </p:attrNameLst>
                                      </p:cBhvr>
                                      <p:tavLst>
                                        <p:tav tm="0">
                                          <p:val>
                                            <p:fltVal val="0"/>
                                          </p:val>
                                        </p:tav>
                                        <p:tav tm="100000">
                                          <p:val>
                                            <p:strVal val="#ppt_w"/>
                                          </p:val>
                                        </p:tav>
                                      </p:tavLst>
                                    </p:anim>
                                    <p:anim calcmode="lin" valueType="num">
                                      <p:cBhvr>
                                        <p:cTn id="65" dur="1000" fill="hold"/>
                                        <p:tgtEl>
                                          <p:spTgt spid="6"/>
                                        </p:tgtEl>
                                        <p:attrNameLst>
                                          <p:attrName>ppt_h</p:attrName>
                                        </p:attrNameLst>
                                      </p:cBhvr>
                                      <p:tavLst>
                                        <p:tav tm="0">
                                          <p:val>
                                            <p:fltVal val="0"/>
                                          </p:val>
                                        </p:tav>
                                        <p:tav tm="100000">
                                          <p:val>
                                            <p:strVal val="#ppt_h"/>
                                          </p:val>
                                        </p:tav>
                                      </p:tavLst>
                                    </p:anim>
                                    <p:anim calcmode="lin" valueType="num">
                                      <p:cBhvr>
                                        <p:cTn id="66" dur="1000" fill="hold"/>
                                        <p:tgtEl>
                                          <p:spTgt spid="6"/>
                                        </p:tgtEl>
                                        <p:attrNameLst>
                                          <p:attrName>style.rotation</p:attrName>
                                        </p:attrNameLst>
                                      </p:cBhvr>
                                      <p:tavLst>
                                        <p:tav tm="0">
                                          <p:val>
                                            <p:fltVal val="90"/>
                                          </p:val>
                                        </p:tav>
                                        <p:tav tm="100000">
                                          <p:val>
                                            <p:fltVal val="0"/>
                                          </p:val>
                                        </p:tav>
                                      </p:tavLst>
                                    </p:anim>
                                    <p:animEffect transition="in" filter="fade">
                                      <p:cBhvr>
                                        <p:cTn id="67" dur="1000"/>
                                        <p:tgtEl>
                                          <p:spTgt spid="6"/>
                                        </p:tgtEl>
                                      </p:cBhvr>
                                    </p:animEffect>
                                  </p:childTnLst>
                                </p:cTn>
                              </p:par>
                              <p:par>
                                <p:cTn id="68" presetID="31" presetClass="entr" presetSubtype="0" fill="hold" nodeType="withEffect">
                                  <p:stCondLst>
                                    <p:cond delay="0"/>
                                  </p:stCondLst>
                                  <p:childTnLst>
                                    <p:set>
                                      <p:cBhvr>
                                        <p:cTn id="69" dur="1" fill="hold">
                                          <p:stCondLst>
                                            <p:cond delay="0"/>
                                          </p:stCondLst>
                                        </p:cTn>
                                        <p:tgtEl>
                                          <p:spTgt spid="7"/>
                                        </p:tgtEl>
                                        <p:attrNameLst>
                                          <p:attrName>style.visibility</p:attrName>
                                        </p:attrNameLst>
                                      </p:cBhvr>
                                      <p:to>
                                        <p:strVal val="visible"/>
                                      </p:to>
                                    </p:set>
                                    <p:anim calcmode="lin" valueType="num">
                                      <p:cBhvr>
                                        <p:cTn id="70" dur="1000" fill="hold"/>
                                        <p:tgtEl>
                                          <p:spTgt spid="7"/>
                                        </p:tgtEl>
                                        <p:attrNameLst>
                                          <p:attrName>ppt_w</p:attrName>
                                        </p:attrNameLst>
                                      </p:cBhvr>
                                      <p:tavLst>
                                        <p:tav tm="0">
                                          <p:val>
                                            <p:fltVal val="0"/>
                                          </p:val>
                                        </p:tav>
                                        <p:tav tm="100000">
                                          <p:val>
                                            <p:strVal val="#ppt_w"/>
                                          </p:val>
                                        </p:tav>
                                      </p:tavLst>
                                    </p:anim>
                                    <p:anim calcmode="lin" valueType="num">
                                      <p:cBhvr>
                                        <p:cTn id="71" dur="1000" fill="hold"/>
                                        <p:tgtEl>
                                          <p:spTgt spid="7"/>
                                        </p:tgtEl>
                                        <p:attrNameLst>
                                          <p:attrName>ppt_h</p:attrName>
                                        </p:attrNameLst>
                                      </p:cBhvr>
                                      <p:tavLst>
                                        <p:tav tm="0">
                                          <p:val>
                                            <p:fltVal val="0"/>
                                          </p:val>
                                        </p:tav>
                                        <p:tav tm="100000">
                                          <p:val>
                                            <p:strVal val="#ppt_h"/>
                                          </p:val>
                                        </p:tav>
                                      </p:tavLst>
                                    </p:anim>
                                    <p:anim calcmode="lin" valueType="num">
                                      <p:cBhvr>
                                        <p:cTn id="72" dur="1000" fill="hold"/>
                                        <p:tgtEl>
                                          <p:spTgt spid="7"/>
                                        </p:tgtEl>
                                        <p:attrNameLst>
                                          <p:attrName>style.rotation</p:attrName>
                                        </p:attrNameLst>
                                      </p:cBhvr>
                                      <p:tavLst>
                                        <p:tav tm="0">
                                          <p:val>
                                            <p:fltVal val="90"/>
                                          </p:val>
                                        </p:tav>
                                        <p:tav tm="100000">
                                          <p:val>
                                            <p:fltVal val="0"/>
                                          </p:val>
                                        </p:tav>
                                      </p:tavLst>
                                    </p:anim>
                                    <p:animEffect transition="in" filter="fade">
                                      <p:cBhvr>
                                        <p:cTn id="73" dur="1000"/>
                                        <p:tgtEl>
                                          <p:spTgt spid="7"/>
                                        </p:tgtEl>
                                      </p:cBhvr>
                                    </p:animEffect>
                                  </p:childTnLst>
                                </p:cTn>
                              </p:par>
                              <p:par>
                                <p:cTn id="74" presetID="31" presetClass="entr" presetSubtype="0" fill="hold" nodeType="withEffect">
                                  <p:stCondLst>
                                    <p:cond delay="0"/>
                                  </p:stCondLst>
                                  <p:childTnLst>
                                    <p:set>
                                      <p:cBhvr>
                                        <p:cTn id="75" dur="1" fill="hold">
                                          <p:stCondLst>
                                            <p:cond delay="0"/>
                                          </p:stCondLst>
                                        </p:cTn>
                                        <p:tgtEl>
                                          <p:spTgt spid="8"/>
                                        </p:tgtEl>
                                        <p:attrNameLst>
                                          <p:attrName>style.visibility</p:attrName>
                                        </p:attrNameLst>
                                      </p:cBhvr>
                                      <p:to>
                                        <p:strVal val="visible"/>
                                      </p:to>
                                    </p:set>
                                    <p:anim calcmode="lin" valueType="num">
                                      <p:cBhvr>
                                        <p:cTn id="76" dur="1000" fill="hold"/>
                                        <p:tgtEl>
                                          <p:spTgt spid="8"/>
                                        </p:tgtEl>
                                        <p:attrNameLst>
                                          <p:attrName>ppt_w</p:attrName>
                                        </p:attrNameLst>
                                      </p:cBhvr>
                                      <p:tavLst>
                                        <p:tav tm="0">
                                          <p:val>
                                            <p:fltVal val="0"/>
                                          </p:val>
                                        </p:tav>
                                        <p:tav tm="100000">
                                          <p:val>
                                            <p:strVal val="#ppt_w"/>
                                          </p:val>
                                        </p:tav>
                                      </p:tavLst>
                                    </p:anim>
                                    <p:anim calcmode="lin" valueType="num">
                                      <p:cBhvr>
                                        <p:cTn id="77" dur="1000" fill="hold"/>
                                        <p:tgtEl>
                                          <p:spTgt spid="8"/>
                                        </p:tgtEl>
                                        <p:attrNameLst>
                                          <p:attrName>ppt_h</p:attrName>
                                        </p:attrNameLst>
                                      </p:cBhvr>
                                      <p:tavLst>
                                        <p:tav tm="0">
                                          <p:val>
                                            <p:fltVal val="0"/>
                                          </p:val>
                                        </p:tav>
                                        <p:tav tm="100000">
                                          <p:val>
                                            <p:strVal val="#ppt_h"/>
                                          </p:val>
                                        </p:tav>
                                      </p:tavLst>
                                    </p:anim>
                                    <p:anim calcmode="lin" valueType="num">
                                      <p:cBhvr>
                                        <p:cTn id="78" dur="1000" fill="hold"/>
                                        <p:tgtEl>
                                          <p:spTgt spid="8"/>
                                        </p:tgtEl>
                                        <p:attrNameLst>
                                          <p:attrName>style.rotation</p:attrName>
                                        </p:attrNameLst>
                                      </p:cBhvr>
                                      <p:tavLst>
                                        <p:tav tm="0">
                                          <p:val>
                                            <p:fltVal val="90"/>
                                          </p:val>
                                        </p:tav>
                                        <p:tav tm="100000">
                                          <p:val>
                                            <p:fltVal val="0"/>
                                          </p:val>
                                        </p:tav>
                                      </p:tavLst>
                                    </p:anim>
                                    <p:animEffect transition="in" filter="fade">
                                      <p:cBhvr>
                                        <p:cTn id="79" dur="1000"/>
                                        <p:tgtEl>
                                          <p:spTgt spid="8"/>
                                        </p:tgtEl>
                                      </p:cBhvr>
                                    </p:animEffect>
                                  </p:childTnLst>
                                </p:cTn>
                              </p:par>
                              <p:par>
                                <p:cTn id="80" presetID="31" presetClass="entr" presetSubtype="0" fill="hold" nodeType="with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p:cTn id="82" dur="1000" fill="hold"/>
                                        <p:tgtEl>
                                          <p:spTgt spid="9"/>
                                        </p:tgtEl>
                                        <p:attrNameLst>
                                          <p:attrName>ppt_w</p:attrName>
                                        </p:attrNameLst>
                                      </p:cBhvr>
                                      <p:tavLst>
                                        <p:tav tm="0">
                                          <p:val>
                                            <p:fltVal val="0"/>
                                          </p:val>
                                        </p:tav>
                                        <p:tav tm="100000">
                                          <p:val>
                                            <p:strVal val="#ppt_w"/>
                                          </p:val>
                                        </p:tav>
                                      </p:tavLst>
                                    </p:anim>
                                    <p:anim calcmode="lin" valueType="num">
                                      <p:cBhvr>
                                        <p:cTn id="83" dur="1000" fill="hold"/>
                                        <p:tgtEl>
                                          <p:spTgt spid="9"/>
                                        </p:tgtEl>
                                        <p:attrNameLst>
                                          <p:attrName>ppt_h</p:attrName>
                                        </p:attrNameLst>
                                      </p:cBhvr>
                                      <p:tavLst>
                                        <p:tav tm="0">
                                          <p:val>
                                            <p:fltVal val="0"/>
                                          </p:val>
                                        </p:tav>
                                        <p:tav tm="100000">
                                          <p:val>
                                            <p:strVal val="#ppt_h"/>
                                          </p:val>
                                        </p:tav>
                                      </p:tavLst>
                                    </p:anim>
                                    <p:anim calcmode="lin" valueType="num">
                                      <p:cBhvr>
                                        <p:cTn id="84" dur="1000" fill="hold"/>
                                        <p:tgtEl>
                                          <p:spTgt spid="9"/>
                                        </p:tgtEl>
                                        <p:attrNameLst>
                                          <p:attrName>style.rotation</p:attrName>
                                        </p:attrNameLst>
                                      </p:cBhvr>
                                      <p:tavLst>
                                        <p:tav tm="0">
                                          <p:val>
                                            <p:fltVal val="90"/>
                                          </p:val>
                                        </p:tav>
                                        <p:tav tm="100000">
                                          <p:val>
                                            <p:fltVal val="0"/>
                                          </p:val>
                                        </p:tav>
                                      </p:tavLst>
                                    </p:anim>
                                    <p:animEffect transition="in" filter="fade">
                                      <p:cBhvr>
                                        <p:cTn id="85" dur="1000"/>
                                        <p:tgtEl>
                                          <p:spTgt spid="9"/>
                                        </p:tgtEl>
                                      </p:cBhvr>
                                    </p:animEffect>
                                  </p:childTnLst>
                                </p:cTn>
                              </p:par>
                              <p:par>
                                <p:cTn id="86" presetID="31" presetClass="entr" presetSubtype="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p:cTn id="88" dur="1000" fill="hold"/>
                                        <p:tgtEl>
                                          <p:spTgt spid="10"/>
                                        </p:tgtEl>
                                        <p:attrNameLst>
                                          <p:attrName>ppt_w</p:attrName>
                                        </p:attrNameLst>
                                      </p:cBhvr>
                                      <p:tavLst>
                                        <p:tav tm="0">
                                          <p:val>
                                            <p:fltVal val="0"/>
                                          </p:val>
                                        </p:tav>
                                        <p:tav tm="100000">
                                          <p:val>
                                            <p:strVal val="#ppt_w"/>
                                          </p:val>
                                        </p:tav>
                                      </p:tavLst>
                                    </p:anim>
                                    <p:anim calcmode="lin" valueType="num">
                                      <p:cBhvr>
                                        <p:cTn id="89" dur="1000" fill="hold"/>
                                        <p:tgtEl>
                                          <p:spTgt spid="10"/>
                                        </p:tgtEl>
                                        <p:attrNameLst>
                                          <p:attrName>ppt_h</p:attrName>
                                        </p:attrNameLst>
                                      </p:cBhvr>
                                      <p:tavLst>
                                        <p:tav tm="0">
                                          <p:val>
                                            <p:fltVal val="0"/>
                                          </p:val>
                                        </p:tav>
                                        <p:tav tm="100000">
                                          <p:val>
                                            <p:strVal val="#ppt_h"/>
                                          </p:val>
                                        </p:tav>
                                      </p:tavLst>
                                    </p:anim>
                                    <p:anim calcmode="lin" valueType="num">
                                      <p:cBhvr>
                                        <p:cTn id="90" dur="1000" fill="hold"/>
                                        <p:tgtEl>
                                          <p:spTgt spid="10"/>
                                        </p:tgtEl>
                                        <p:attrNameLst>
                                          <p:attrName>style.rotation</p:attrName>
                                        </p:attrNameLst>
                                      </p:cBhvr>
                                      <p:tavLst>
                                        <p:tav tm="0">
                                          <p:val>
                                            <p:fltVal val="90"/>
                                          </p:val>
                                        </p:tav>
                                        <p:tav tm="100000">
                                          <p:val>
                                            <p:fltVal val="0"/>
                                          </p:val>
                                        </p:tav>
                                      </p:tavLst>
                                    </p:anim>
                                    <p:animEffect transition="in" filter="fade">
                                      <p:cBhvr>
                                        <p:cTn id="91" dur="1000"/>
                                        <p:tgtEl>
                                          <p:spTgt spid="10"/>
                                        </p:tgtEl>
                                      </p:cBhvr>
                                    </p:animEffect>
                                  </p:childTnLst>
                                </p:cTn>
                              </p:par>
                            </p:childTnLst>
                          </p:cTn>
                        </p:par>
                      </p:childTnLst>
                    </p:cTn>
                  </p:par>
                  <p:par>
                    <p:cTn id="92" fill="hold">
                      <p:stCondLst>
                        <p:cond delay="indefinite"/>
                      </p:stCondLst>
                      <p:childTnLst>
                        <p:par>
                          <p:cTn id="93" fill="hold">
                            <p:stCondLst>
                              <p:cond delay="0"/>
                            </p:stCondLst>
                            <p:childTnLst>
                              <p:par>
                                <p:cTn id="94" presetID="10" presetClass="entr" presetSubtype="0" fill="hold" nodeType="clickEffect">
                                  <p:stCondLst>
                                    <p:cond delay="0"/>
                                  </p:stCondLst>
                                  <p:childTnLst>
                                    <p:set>
                                      <p:cBhvr>
                                        <p:cTn id="95" dur="1" fill="hold">
                                          <p:stCondLst>
                                            <p:cond delay="0"/>
                                          </p:stCondLst>
                                        </p:cTn>
                                        <p:tgtEl>
                                          <p:spTgt spid="11"/>
                                        </p:tgtEl>
                                        <p:attrNameLst>
                                          <p:attrName>style.visibility</p:attrName>
                                        </p:attrNameLst>
                                      </p:cBhvr>
                                      <p:to>
                                        <p:strVal val="visible"/>
                                      </p:to>
                                    </p:set>
                                    <p:animEffect transition="in" filter="fade">
                                      <p:cBhvr>
                                        <p:cTn id="96" dur="500"/>
                                        <p:tgtEl>
                                          <p:spTgt spid="11"/>
                                        </p:tgtEl>
                                      </p:cBhvr>
                                    </p:animEffect>
                                  </p:childTnLst>
                                </p:cTn>
                              </p:par>
                            </p:childTnLst>
                          </p:cTn>
                        </p:par>
                      </p:childTnLst>
                    </p:cTn>
                  </p:par>
                  <p:par>
                    <p:cTn id="97" fill="hold">
                      <p:stCondLst>
                        <p:cond delay="indefinite"/>
                      </p:stCondLst>
                      <p:childTnLst>
                        <p:par>
                          <p:cTn id="98" fill="hold">
                            <p:stCondLst>
                              <p:cond delay="0"/>
                            </p:stCondLst>
                            <p:childTnLst>
                              <p:par>
                                <p:cTn id="99" presetID="10" presetClass="entr" presetSubtype="0" fill="hold" nodeType="clickEffect">
                                  <p:stCondLst>
                                    <p:cond delay="0"/>
                                  </p:stCondLst>
                                  <p:childTnLst>
                                    <p:set>
                                      <p:cBhvr>
                                        <p:cTn id="100" dur="1" fill="hold">
                                          <p:stCondLst>
                                            <p:cond delay="0"/>
                                          </p:stCondLst>
                                        </p:cTn>
                                        <p:tgtEl>
                                          <p:spTgt spid="12"/>
                                        </p:tgtEl>
                                        <p:attrNameLst>
                                          <p:attrName>style.visibility</p:attrName>
                                        </p:attrNameLst>
                                      </p:cBhvr>
                                      <p:to>
                                        <p:strVal val="visible"/>
                                      </p:to>
                                    </p:set>
                                    <p:animEffect transition="in" filter="fade">
                                      <p:cBhvr>
                                        <p:cTn id="101" dur="500"/>
                                        <p:tgtEl>
                                          <p:spTgt spid="12"/>
                                        </p:tgtEl>
                                      </p:cBhvr>
                                    </p:animEffect>
                                  </p:childTnLst>
                                </p:cTn>
                              </p:par>
                            </p:childTnLst>
                          </p:cTn>
                        </p:par>
                      </p:childTnLst>
                    </p:cTn>
                  </p:par>
                  <p:par>
                    <p:cTn id="102" fill="hold">
                      <p:stCondLst>
                        <p:cond delay="indefinite"/>
                      </p:stCondLst>
                      <p:childTnLst>
                        <p:par>
                          <p:cTn id="103" fill="hold">
                            <p:stCondLst>
                              <p:cond delay="0"/>
                            </p:stCondLst>
                            <p:childTnLst>
                              <p:par>
                                <p:cTn id="104" presetID="10" presetClass="entr" presetSubtype="0" fill="hold" nodeType="clickEffect">
                                  <p:stCondLst>
                                    <p:cond delay="0"/>
                                  </p:stCondLst>
                                  <p:childTnLst>
                                    <p:set>
                                      <p:cBhvr>
                                        <p:cTn id="105" dur="1" fill="hold">
                                          <p:stCondLst>
                                            <p:cond delay="0"/>
                                          </p:stCondLst>
                                        </p:cTn>
                                        <p:tgtEl>
                                          <p:spTgt spid="13"/>
                                        </p:tgtEl>
                                        <p:attrNameLst>
                                          <p:attrName>style.visibility</p:attrName>
                                        </p:attrNameLst>
                                      </p:cBhvr>
                                      <p:to>
                                        <p:strVal val="visible"/>
                                      </p:to>
                                    </p:set>
                                    <p:animEffect transition="in" filter="fade">
                                      <p:cBhvr>
                                        <p:cTn id="106" dur="500"/>
                                        <p:tgtEl>
                                          <p:spTgt spid="13"/>
                                        </p:tgtEl>
                                      </p:cBhvr>
                                    </p:animEffect>
                                  </p:childTnLst>
                                </p:cTn>
                              </p:par>
                            </p:childTnLst>
                          </p:cTn>
                        </p:par>
                      </p:childTnLst>
                    </p:cTn>
                  </p:par>
                  <p:par>
                    <p:cTn id="107" fill="hold">
                      <p:stCondLst>
                        <p:cond delay="indefinite"/>
                      </p:stCondLst>
                      <p:childTnLst>
                        <p:par>
                          <p:cTn id="108" fill="hold">
                            <p:stCondLst>
                              <p:cond delay="0"/>
                            </p:stCondLst>
                            <p:childTnLst>
                              <p:par>
                                <p:cTn id="109" presetID="10" presetClass="entr" presetSubtype="0" fill="hold" nodeType="clickEffect">
                                  <p:stCondLst>
                                    <p:cond delay="0"/>
                                  </p:stCondLst>
                                  <p:childTnLst>
                                    <p:set>
                                      <p:cBhvr>
                                        <p:cTn id="110" dur="1" fill="hold">
                                          <p:stCondLst>
                                            <p:cond delay="0"/>
                                          </p:stCondLst>
                                        </p:cTn>
                                        <p:tgtEl>
                                          <p:spTgt spid="14"/>
                                        </p:tgtEl>
                                        <p:attrNameLst>
                                          <p:attrName>style.visibility</p:attrName>
                                        </p:attrNameLst>
                                      </p:cBhvr>
                                      <p:to>
                                        <p:strVal val="visible"/>
                                      </p:to>
                                    </p:set>
                                    <p:animEffect transition="in" filter="fade">
                                      <p:cBhvr>
                                        <p:cTn id="111" dur="500"/>
                                        <p:tgtEl>
                                          <p:spTgt spid="14"/>
                                        </p:tgtEl>
                                      </p:cBhvr>
                                    </p:animEffect>
                                  </p:childTnLst>
                                </p:cTn>
                              </p:par>
                            </p:childTnLst>
                          </p:cTn>
                        </p:par>
                      </p:childTnLst>
                    </p:cTn>
                  </p:par>
                  <p:par>
                    <p:cTn id="112" fill="hold">
                      <p:stCondLst>
                        <p:cond delay="indefinite"/>
                      </p:stCondLst>
                      <p:childTnLst>
                        <p:par>
                          <p:cTn id="113" fill="hold">
                            <p:stCondLst>
                              <p:cond delay="0"/>
                            </p:stCondLst>
                            <p:childTnLst>
                              <p:par>
                                <p:cTn id="114" presetID="10" presetClass="entr" presetSubtype="0" fill="hold" nodeType="clickEffect">
                                  <p:stCondLst>
                                    <p:cond delay="0"/>
                                  </p:stCondLst>
                                  <p:childTnLst>
                                    <p:set>
                                      <p:cBhvr>
                                        <p:cTn id="115" dur="1" fill="hold">
                                          <p:stCondLst>
                                            <p:cond delay="0"/>
                                          </p:stCondLst>
                                        </p:cTn>
                                        <p:tgtEl>
                                          <p:spTgt spid="15"/>
                                        </p:tgtEl>
                                        <p:attrNameLst>
                                          <p:attrName>style.visibility</p:attrName>
                                        </p:attrNameLst>
                                      </p:cBhvr>
                                      <p:to>
                                        <p:strVal val="visible"/>
                                      </p:to>
                                    </p:set>
                                    <p:animEffect transition="in" filter="fade">
                                      <p:cBhvr>
                                        <p:cTn id="11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9CD5B76C-2141-4E1A-8703-C26139629581}"/>
              </a:ext>
            </a:extLst>
          </p:cNvPr>
          <p:cNvPicPr>
            <a:picLocks noChangeAspect="1"/>
          </p:cNvPicPr>
          <p:nvPr/>
        </p:nvPicPr>
        <p:blipFill>
          <a:blip r:embed="rId3"/>
          <a:stretch>
            <a:fillRect/>
          </a:stretch>
        </p:blipFill>
        <p:spPr>
          <a:xfrm>
            <a:off x="377372" y="207646"/>
            <a:ext cx="687356" cy="665931"/>
          </a:xfrm>
          <a:prstGeom prst="rect">
            <a:avLst/>
          </a:prstGeom>
        </p:spPr>
      </p:pic>
      <p:sp>
        <p:nvSpPr>
          <p:cNvPr id="3" name="任意多边形: 形状 2">
            <a:extLst>
              <a:ext uri="{FF2B5EF4-FFF2-40B4-BE49-F238E27FC236}">
                <a16:creationId xmlns:a16="http://schemas.microsoft.com/office/drawing/2014/main" id="{E94F5C34-566F-4B85-9917-E57AFE66FE6F}"/>
              </a:ext>
            </a:extLst>
          </p:cNvPr>
          <p:cNvSpPr/>
          <p:nvPr/>
        </p:nvSpPr>
        <p:spPr>
          <a:xfrm>
            <a:off x="1349828" y="849034"/>
            <a:ext cx="10305143" cy="116114"/>
          </a:xfrm>
          <a:custGeom>
            <a:avLst/>
            <a:gdLst>
              <a:gd name="connsiteX0" fmla="*/ 0 w 10305143"/>
              <a:gd name="connsiteY0" fmla="*/ 58057 h 217740"/>
              <a:gd name="connsiteX1" fmla="*/ 1045029 w 10305143"/>
              <a:gd name="connsiteY1" fmla="*/ 29028 h 217740"/>
              <a:gd name="connsiteX2" fmla="*/ 2873829 w 10305143"/>
              <a:gd name="connsiteY2" fmla="*/ 217714 h 217740"/>
              <a:gd name="connsiteX3" fmla="*/ 3860800 w 10305143"/>
              <a:gd name="connsiteY3" fmla="*/ 14514 h 217740"/>
              <a:gd name="connsiteX4" fmla="*/ 5196115 w 10305143"/>
              <a:gd name="connsiteY4" fmla="*/ 188685 h 217740"/>
              <a:gd name="connsiteX5" fmla="*/ 7329715 w 10305143"/>
              <a:gd name="connsiteY5" fmla="*/ 43542 h 217740"/>
              <a:gd name="connsiteX6" fmla="*/ 8984343 w 10305143"/>
              <a:gd name="connsiteY6" fmla="*/ 116114 h 217740"/>
              <a:gd name="connsiteX7" fmla="*/ 10305143 w 10305143"/>
              <a:gd name="connsiteY7" fmla="*/ 0 h 217740"/>
              <a:gd name="connsiteX8" fmla="*/ 10305143 w 10305143"/>
              <a:gd name="connsiteY8" fmla="*/ 0 h 217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305143" h="217740">
                <a:moveTo>
                  <a:pt x="0" y="58057"/>
                </a:moveTo>
                <a:cubicBezTo>
                  <a:pt x="283029" y="30238"/>
                  <a:pt x="566058" y="2419"/>
                  <a:pt x="1045029" y="29028"/>
                </a:cubicBezTo>
                <a:cubicBezTo>
                  <a:pt x="1524000" y="55637"/>
                  <a:pt x="2404534" y="220133"/>
                  <a:pt x="2873829" y="217714"/>
                </a:cubicBezTo>
                <a:cubicBezTo>
                  <a:pt x="3343124" y="215295"/>
                  <a:pt x="3473752" y="19352"/>
                  <a:pt x="3860800" y="14514"/>
                </a:cubicBezTo>
                <a:cubicBezTo>
                  <a:pt x="4247848" y="9676"/>
                  <a:pt x="4617963" y="183847"/>
                  <a:pt x="5196115" y="188685"/>
                </a:cubicBezTo>
                <a:cubicBezTo>
                  <a:pt x="5774267" y="193523"/>
                  <a:pt x="6698344" y="55637"/>
                  <a:pt x="7329715" y="43542"/>
                </a:cubicBezTo>
                <a:cubicBezTo>
                  <a:pt x="7961086" y="31447"/>
                  <a:pt x="8488438" y="123371"/>
                  <a:pt x="8984343" y="116114"/>
                </a:cubicBezTo>
                <a:cubicBezTo>
                  <a:pt x="9480248" y="108857"/>
                  <a:pt x="10305143" y="0"/>
                  <a:pt x="10305143" y="0"/>
                </a:cubicBezTo>
                <a:lnTo>
                  <a:pt x="10305143" y="0"/>
                </a:lnTo>
              </a:path>
            </a:pathLst>
          </a:cu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4" name="文本框 3">
            <a:extLst>
              <a:ext uri="{FF2B5EF4-FFF2-40B4-BE49-F238E27FC236}">
                <a16:creationId xmlns:a16="http://schemas.microsoft.com/office/drawing/2014/main" id="{E3295AA9-DF64-410A-8B3E-AF9B52E0F292}"/>
              </a:ext>
            </a:extLst>
          </p:cNvPr>
          <p:cNvSpPr txBox="1"/>
          <p:nvPr/>
        </p:nvSpPr>
        <p:spPr>
          <a:xfrm>
            <a:off x="1449067" y="226412"/>
            <a:ext cx="4737902" cy="707886"/>
          </a:xfrm>
          <a:prstGeom prst="rect">
            <a:avLst/>
          </a:prstGeom>
          <a:noFill/>
        </p:spPr>
        <p:txBody>
          <a:bodyPr wrap="square" rtlCol="0">
            <a:spAutoFit/>
          </a:bodyPr>
          <a:lstStyle/>
          <a:p>
            <a:r>
              <a:rPr lang="en-US" sz="4000" b="1" dirty="0">
                <a:ln w="22225">
                  <a:solidFill>
                    <a:schemeClr val="accent2"/>
                  </a:solidFill>
                  <a:prstDash val="solid"/>
                </a:ln>
                <a:solidFill>
                  <a:schemeClr val="accent2">
                    <a:lumMod val="60000"/>
                    <a:lumOff val="40000"/>
                  </a:schemeClr>
                </a:solidFill>
                <a:latin typeface="Times New Roman" panose="02020603050405020304" pitchFamily="18" charset="0"/>
                <a:cs typeface="Times New Roman" panose="02020603050405020304" pitchFamily="18" charset="0"/>
              </a:rPr>
              <a:t>III. </a:t>
            </a:r>
            <a:r>
              <a:rPr lang="en-US" sz="4000" b="1" dirty="0" err="1">
                <a:ln w="22225">
                  <a:solidFill>
                    <a:schemeClr val="accent2"/>
                  </a:solidFill>
                  <a:prstDash val="solid"/>
                </a:ln>
                <a:solidFill>
                  <a:schemeClr val="accent2">
                    <a:lumMod val="60000"/>
                    <a:lumOff val="40000"/>
                  </a:schemeClr>
                </a:solidFill>
                <a:latin typeface="Times New Roman" panose="02020603050405020304" pitchFamily="18" charset="0"/>
                <a:cs typeface="Times New Roman" panose="02020603050405020304" pitchFamily="18" charset="0"/>
              </a:rPr>
              <a:t>Luyện</a:t>
            </a:r>
            <a:r>
              <a:rPr lang="en-US" sz="4000" b="1" dirty="0">
                <a:ln w="22225">
                  <a:solidFill>
                    <a:schemeClr val="accent2"/>
                  </a:solidFill>
                  <a:prstDash val="solid"/>
                </a:ln>
                <a:solidFill>
                  <a:schemeClr val="accent2">
                    <a:lumMod val="60000"/>
                    <a:lumOff val="40000"/>
                  </a:schemeClr>
                </a:solidFill>
                <a:latin typeface="Times New Roman" panose="02020603050405020304" pitchFamily="18" charset="0"/>
                <a:cs typeface="Times New Roman" panose="02020603050405020304" pitchFamily="18" charset="0"/>
              </a:rPr>
              <a:t> </a:t>
            </a:r>
            <a:r>
              <a:rPr lang="en-US" sz="4000" b="1" dirty="0" err="1">
                <a:ln w="22225">
                  <a:solidFill>
                    <a:schemeClr val="accent2"/>
                  </a:solidFill>
                  <a:prstDash val="solid"/>
                </a:ln>
                <a:solidFill>
                  <a:schemeClr val="accent2">
                    <a:lumMod val="60000"/>
                    <a:lumOff val="40000"/>
                  </a:schemeClr>
                </a:solidFill>
                <a:latin typeface="Times New Roman" panose="02020603050405020304" pitchFamily="18" charset="0"/>
                <a:cs typeface="Times New Roman" panose="02020603050405020304" pitchFamily="18" charset="0"/>
              </a:rPr>
              <a:t>tập</a:t>
            </a:r>
            <a:endParaRPr lang="en-US" sz="4000" b="1" dirty="0">
              <a:ln w="22225">
                <a:solidFill>
                  <a:schemeClr val="accent2"/>
                </a:solidFill>
                <a:prstDash val="solid"/>
              </a:ln>
              <a:solidFill>
                <a:schemeClr val="accent2">
                  <a:lumMod val="60000"/>
                  <a:lumOff val="40000"/>
                </a:schemeClr>
              </a:solidFill>
              <a:latin typeface="Times New Roman" panose="02020603050405020304" pitchFamily="18" charset="0"/>
              <a:cs typeface="Times New Roman" panose="02020603050405020304" pitchFamily="18" charset="0"/>
            </a:endParaRPr>
          </a:p>
        </p:txBody>
      </p:sp>
      <p:pic>
        <p:nvPicPr>
          <p:cNvPr id="5" name="图片 1"/>
          <p:cNvPicPr>
            <a:picLocks noChangeAspect="1"/>
          </p:cNvPicPr>
          <p:nvPr/>
        </p:nvPicPr>
        <p:blipFill>
          <a:blip r:embed="rId4"/>
          <a:stretch>
            <a:fillRect/>
          </a:stretch>
        </p:blipFill>
        <p:spPr>
          <a:xfrm>
            <a:off x="9234697" y="49253"/>
            <a:ext cx="2145665" cy="631190"/>
          </a:xfrm>
          <a:prstGeom prst="rect">
            <a:avLst/>
          </a:prstGeom>
        </p:spPr>
      </p:pic>
      <p:pic>
        <p:nvPicPr>
          <p:cNvPr id="6" name="图片 11">
            <a:extLst>
              <a:ext uri="{FF2B5EF4-FFF2-40B4-BE49-F238E27FC236}">
                <a16:creationId xmlns:a16="http://schemas.microsoft.com/office/drawing/2014/main" id="{39D00734-06E6-4F4D-A4B0-928D88E34DEF}"/>
              </a:ext>
            </a:extLst>
          </p:cNvPr>
          <p:cNvPicPr>
            <a:picLocks noChangeAspect="1"/>
          </p:cNvPicPr>
          <p:nvPr/>
        </p:nvPicPr>
        <p:blipFill>
          <a:blip r:embed="rId5"/>
          <a:stretch>
            <a:fillRect/>
          </a:stretch>
        </p:blipFill>
        <p:spPr>
          <a:xfrm>
            <a:off x="10662620" y="90511"/>
            <a:ext cx="1277451" cy="1160556"/>
          </a:xfrm>
          <a:prstGeom prst="rect">
            <a:avLst/>
          </a:prstGeom>
        </p:spPr>
      </p:pic>
      <p:pic>
        <p:nvPicPr>
          <p:cNvPr id="7" name="图片 5">
            <a:extLst>
              <a:ext uri="{FF2B5EF4-FFF2-40B4-BE49-F238E27FC236}">
                <a16:creationId xmlns:a16="http://schemas.microsoft.com/office/drawing/2014/main" id="{363256B6-55DD-4722-8EE2-5B47C7C7DB16}"/>
              </a:ext>
            </a:extLst>
          </p:cNvPr>
          <p:cNvPicPr>
            <a:picLocks noChangeAspect="1"/>
          </p:cNvPicPr>
          <p:nvPr/>
        </p:nvPicPr>
        <p:blipFill>
          <a:blip r:embed="rId6"/>
          <a:stretch>
            <a:fillRect/>
          </a:stretch>
        </p:blipFill>
        <p:spPr>
          <a:xfrm>
            <a:off x="8598090" y="5087951"/>
            <a:ext cx="3395187" cy="1770049"/>
          </a:xfrm>
          <a:prstGeom prst="rect">
            <a:avLst/>
          </a:prstGeom>
        </p:spPr>
      </p:pic>
      <p:sp>
        <p:nvSpPr>
          <p:cNvPr id="8" name="Google Shape;644;p18"/>
          <p:cNvSpPr/>
          <p:nvPr/>
        </p:nvSpPr>
        <p:spPr>
          <a:xfrm>
            <a:off x="136218" y="1011354"/>
            <a:ext cx="10020018" cy="58473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70C0"/>
              </a:buClr>
              <a:buSzPts val="3600"/>
              <a:buFont typeface="Times New Roman"/>
              <a:buNone/>
            </a:pPr>
            <a:r>
              <a:rPr lang="en-US" sz="3200" b="1" i="0" u="none" strike="noStrike" cap="none" dirty="0" err="1">
                <a:solidFill>
                  <a:srgbClr val="2B14D6"/>
                </a:solidFill>
                <a:latin typeface="Times New Roman" panose="02020603050405020304" pitchFamily="18" charset="0"/>
                <a:ea typeface="Times New Roman"/>
                <a:cs typeface="Times New Roman" panose="02020603050405020304" pitchFamily="18" charset="0"/>
                <a:sym typeface="Times New Roman"/>
              </a:rPr>
              <a:t>Bài</a:t>
            </a:r>
            <a:r>
              <a:rPr lang="en-US" sz="3200" b="1" i="0" u="none" strike="noStrike" cap="none" dirty="0">
                <a:solidFill>
                  <a:srgbClr val="2B14D6"/>
                </a:solidFill>
                <a:latin typeface="Times New Roman" panose="02020603050405020304" pitchFamily="18" charset="0"/>
                <a:ea typeface="Times New Roman"/>
                <a:cs typeface="Times New Roman" panose="02020603050405020304" pitchFamily="18" charset="0"/>
                <a:sym typeface="Times New Roman"/>
              </a:rPr>
              <a:t> 1. b) </a:t>
            </a:r>
            <a:r>
              <a:rPr lang="en-US" sz="3200" b="1" i="0" u="none" strike="noStrike" cap="none" dirty="0" err="1">
                <a:solidFill>
                  <a:srgbClr val="2B14D6"/>
                </a:solidFill>
                <a:latin typeface="Times New Roman" panose="02020603050405020304" pitchFamily="18" charset="0"/>
                <a:ea typeface="Times New Roman"/>
                <a:cs typeface="Times New Roman" panose="02020603050405020304" pitchFamily="18" charset="0"/>
                <a:sym typeface="Times New Roman"/>
              </a:rPr>
              <a:t>Nêu</a:t>
            </a:r>
            <a:r>
              <a:rPr lang="en-US" sz="3200" b="1" i="0" u="none" strike="noStrike" cap="none" dirty="0">
                <a:solidFill>
                  <a:srgbClr val="2B14D6"/>
                </a:solidFill>
                <a:latin typeface="Times New Roman" panose="02020603050405020304" pitchFamily="18" charset="0"/>
                <a:ea typeface="Times New Roman"/>
                <a:cs typeface="Times New Roman" panose="02020603050405020304" pitchFamily="18" charset="0"/>
                <a:sym typeface="Times New Roman"/>
              </a:rPr>
              <a:t> </a:t>
            </a:r>
            <a:r>
              <a:rPr lang="en-US" sz="3200" b="1" i="0" u="none" strike="noStrike" cap="none" dirty="0" err="1">
                <a:solidFill>
                  <a:srgbClr val="2B14D6"/>
                </a:solidFill>
                <a:latin typeface="Times New Roman" panose="02020603050405020304" pitchFamily="18" charset="0"/>
                <a:ea typeface="Times New Roman"/>
                <a:cs typeface="Times New Roman" panose="02020603050405020304" pitchFamily="18" charset="0"/>
                <a:sym typeface="Times New Roman"/>
              </a:rPr>
              <a:t>tử</a:t>
            </a:r>
            <a:r>
              <a:rPr lang="en-US" sz="3200" b="1" i="0" u="none" strike="noStrike" cap="none" dirty="0">
                <a:solidFill>
                  <a:srgbClr val="2B14D6"/>
                </a:solidFill>
                <a:latin typeface="Times New Roman" panose="02020603050405020304" pitchFamily="18" charset="0"/>
                <a:ea typeface="Times New Roman"/>
                <a:cs typeface="Times New Roman" panose="02020603050405020304" pitchFamily="18" charset="0"/>
                <a:sym typeface="Times New Roman"/>
              </a:rPr>
              <a:t> </a:t>
            </a:r>
            <a:r>
              <a:rPr lang="en-US" sz="3200" b="1" i="0" u="none" strike="noStrike" cap="none" dirty="0" err="1">
                <a:solidFill>
                  <a:srgbClr val="2B14D6"/>
                </a:solidFill>
                <a:latin typeface="Times New Roman" panose="02020603050405020304" pitchFamily="18" charset="0"/>
                <a:ea typeface="Times New Roman"/>
                <a:cs typeface="Times New Roman" panose="02020603050405020304" pitchFamily="18" charset="0"/>
                <a:sym typeface="Times New Roman"/>
              </a:rPr>
              <a:t>số</a:t>
            </a:r>
            <a:r>
              <a:rPr lang="en-US" sz="3200" b="1" i="0" u="none" strike="noStrike" cap="none" dirty="0">
                <a:solidFill>
                  <a:srgbClr val="2B14D6"/>
                </a:solidFill>
                <a:latin typeface="Times New Roman" panose="02020603050405020304" pitchFamily="18" charset="0"/>
                <a:ea typeface="Times New Roman"/>
                <a:cs typeface="Times New Roman" panose="02020603050405020304" pitchFamily="18" charset="0"/>
                <a:sym typeface="Times New Roman"/>
              </a:rPr>
              <a:t> </a:t>
            </a:r>
            <a:r>
              <a:rPr lang="en-US" sz="3200" b="1" i="0" u="none" strike="noStrike" cap="none" dirty="0" err="1">
                <a:solidFill>
                  <a:srgbClr val="2B14D6"/>
                </a:solidFill>
                <a:latin typeface="Times New Roman" panose="02020603050405020304" pitchFamily="18" charset="0"/>
                <a:ea typeface="Times New Roman"/>
                <a:cs typeface="Times New Roman" panose="02020603050405020304" pitchFamily="18" charset="0"/>
                <a:sym typeface="Times New Roman"/>
              </a:rPr>
              <a:t>và</a:t>
            </a:r>
            <a:r>
              <a:rPr lang="en-US" sz="3200" b="1" i="0" u="none" strike="noStrike" cap="none" dirty="0">
                <a:solidFill>
                  <a:srgbClr val="2B14D6"/>
                </a:solidFill>
                <a:latin typeface="Times New Roman" panose="02020603050405020304" pitchFamily="18" charset="0"/>
                <a:ea typeface="Times New Roman"/>
                <a:cs typeface="Times New Roman" panose="02020603050405020304" pitchFamily="18" charset="0"/>
                <a:sym typeface="Times New Roman"/>
              </a:rPr>
              <a:t> </a:t>
            </a:r>
            <a:r>
              <a:rPr lang="en-US" sz="3200" b="1" i="0" u="none" strike="noStrike" cap="none" dirty="0" err="1">
                <a:solidFill>
                  <a:srgbClr val="2B14D6"/>
                </a:solidFill>
                <a:latin typeface="Times New Roman" panose="02020603050405020304" pitchFamily="18" charset="0"/>
                <a:ea typeface="Times New Roman"/>
                <a:cs typeface="Times New Roman" panose="02020603050405020304" pitchFamily="18" charset="0"/>
                <a:sym typeface="Times New Roman"/>
              </a:rPr>
              <a:t>mẫu</a:t>
            </a:r>
            <a:r>
              <a:rPr lang="en-US" sz="3200" b="1" i="0" u="none" strike="noStrike" cap="none" dirty="0">
                <a:solidFill>
                  <a:srgbClr val="2B14D6"/>
                </a:solidFill>
                <a:latin typeface="Times New Roman" panose="02020603050405020304" pitchFamily="18" charset="0"/>
                <a:ea typeface="Times New Roman"/>
                <a:cs typeface="Times New Roman" panose="02020603050405020304" pitchFamily="18" charset="0"/>
                <a:sym typeface="Times New Roman"/>
              </a:rPr>
              <a:t> </a:t>
            </a:r>
            <a:r>
              <a:rPr lang="en-US" sz="3200" b="1" i="0" u="none" strike="noStrike" cap="none" dirty="0" err="1">
                <a:solidFill>
                  <a:srgbClr val="2B14D6"/>
                </a:solidFill>
                <a:latin typeface="Times New Roman" panose="02020603050405020304" pitchFamily="18" charset="0"/>
                <a:ea typeface="Times New Roman"/>
                <a:cs typeface="Times New Roman" panose="02020603050405020304" pitchFamily="18" charset="0"/>
                <a:sym typeface="Times New Roman"/>
              </a:rPr>
              <a:t>số</a:t>
            </a:r>
            <a:r>
              <a:rPr lang="en-US" sz="3200" b="1" i="0" u="none" strike="noStrike" cap="none" dirty="0">
                <a:solidFill>
                  <a:srgbClr val="2B14D6"/>
                </a:solidFill>
                <a:latin typeface="Times New Roman" panose="02020603050405020304" pitchFamily="18" charset="0"/>
                <a:ea typeface="Times New Roman"/>
                <a:cs typeface="Times New Roman" panose="02020603050405020304" pitchFamily="18" charset="0"/>
                <a:sym typeface="Times New Roman"/>
              </a:rPr>
              <a:t> </a:t>
            </a:r>
            <a:r>
              <a:rPr lang="en-US" sz="3200" b="1" i="0" u="none" strike="noStrike" cap="none" dirty="0" err="1">
                <a:solidFill>
                  <a:srgbClr val="2B14D6"/>
                </a:solidFill>
                <a:latin typeface="Times New Roman" panose="02020603050405020304" pitchFamily="18" charset="0"/>
                <a:ea typeface="Times New Roman"/>
                <a:cs typeface="Times New Roman" panose="02020603050405020304" pitchFamily="18" charset="0"/>
                <a:sym typeface="Times New Roman"/>
              </a:rPr>
              <a:t>của</a:t>
            </a:r>
            <a:r>
              <a:rPr lang="en-US" sz="3200" b="1" i="0" u="none" strike="noStrike" cap="none" dirty="0">
                <a:solidFill>
                  <a:srgbClr val="2B14D6"/>
                </a:solidFill>
                <a:latin typeface="Times New Roman" panose="02020603050405020304" pitchFamily="18" charset="0"/>
                <a:ea typeface="Times New Roman"/>
                <a:cs typeface="Times New Roman" panose="02020603050405020304" pitchFamily="18" charset="0"/>
                <a:sym typeface="Times New Roman"/>
              </a:rPr>
              <a:t> </a:t>
            </a:r>
            <a:r>
              <a:rPr lang="en-US" sz="3200" b="1" i="0" u="none" strike="noStrike" cap="none" dirty="0" err="1">
                <a:solidFill>
                  <a:srgbClr val="2B14D6"/>
                </a:solidFill>
                <a:latin typeface="Times New Roman" panose="02020603050405020304" pitchFamily="18" charset="0"/>
                <a:ea typeface="Times New Roman"/>
                <a:cs typeface="Times New Roman" panose="02020603050405020304" pitchFamily="18" charset="0"/>
                <a:sym typeface="Times New Roman"/>
              </a:rPr>
              <a:t>từng</a:t>
            </a:r>
            <a:r>
              <a:rPr lang="en-US" sz="3200" b="1" i="0" u="none" strike="noStrike" cap="none" dirty="0">
                <a:solidFill>
                  <a:srgbClr val="2B14D6"/>
                </a:solidFill>
                <a:latin typeface="Times New Roman" panose="02020603050405020304" pitchFamily="18" charset="0"/>
                <a:ea typeface="Times New Roman"/>
                <a:cs typeface="Times New Roman" panose="02020603050405020304" pitchFamily="18" charset="0"/>
                <a:sym typeface="Times New Roman"/>
              </a:rPr>
              <a:t> </a:t>
            </a:r>
            <a:r>
              <a:rPr lang="en-US" sz="3200" b="1" i="0" u="none" strike="noStrike" cap="none" dirty="0" err="1">
                <a:solidFill>
                  <a:srgbClr val="2B14D6"/>
                </a:solidFill>
                <a:latin typeface="Times New Roman" panose="02020603050405020304" pitchFamily="18" charset="0"/>
                <a:ea typeface="Times New Roman"/>
                <a:cs typeface="Times New Roman" panose="02020603050405020304" pitchFamily="18" charset="0"/>
                <a:sym typeface="Times New Roman"/>
              </a:rPr>
              <a:t>phân</a:t>
            </a:r>
            <a:r>
              <a:rPr lang="en-US" sz="3200" b="1" i="0" u="none" strike="noStrike" cap="none" dirty="0">
                <a:solidFill>
                  <a:srgbClr val="2B14D6"/>
                </a:solidFill>
                <a:latin typeface="Times New Roman" panose="02020603050405020304" pitchFamily="18" charset="0"/>
                <a:ea typeface="Times New Roman"/>
                <a:cs typeface="Times New Roman" panose="02020603050405020304" pitchFamily="18" charset="0"/>
                <a:sym typeface="Times New Roman"/>
              </a:rPr>
              <a:t> </a:t>
            </a:r>
            <a:r>
              <a:rPr lang="en-US" sz="3200" b="1" i="0" u="none" strike="noStrike" cap="none" dirty="0" err="1">
                <a:solidFill>
                  <a:srgbClr val="2B14D6"/>
                </a:solidFill>
                <a:latin typeface="Times New Roman" panose="02020603050405020304" pitchFamily="18" charset="0"/>
                <a:ea typeface="Times New Roman"/>
                <a:cs typeface="Times New Roman" panose="02020603050405020304" pitchFamily="18" charset="0"/>
                <a:sym typeface="Times New Roman"/>
              </a:rPr>
              <a:t>số</a:t>
            </a:r>
            <a:r>
              <a:rPr lang="en-US" sz="3200" b="1" i="0" u="none" strike="noStrike" cap="none" dirty="0">
                <a:solidFill>
                  <a:srgbClr val="2B14D6"/>
                </a:solidFill>
                <a:latin typeface="Times New Roman" panose="02020603050405020304" pitchFamily="18" charset="0"/>
                <a:ea typeface="Times New Roman"/>
                <a:cs typeface="Times New Roman" panose="02020603050405020304" pitchFamily="18" charset="0"/>
                <a:sym typeface="Times New Roman"/>
              </a:rPr>
              <a:t> </a:t>
            </a:r>
            <a:r>
              <a:rPr lang="en-US" sz="3200" b="1" i="0" u="none" strike="noStrike" cap="none" dirty="0" err="1">
                <a:solidFill>
                  <a:srgbClr val="2B14D6"/>
                </a:solidFill>
                <a:latin typeface="Times New Roman" panose="02020603050405020304" pitchFamily="18" charset="0"/>
                <a:ea typeface="Times New Roman"/>
                <a:cs typeface="Times New Roman" panose="02020603050405020304" pitchFamily="18" charset="0"/>
                <a:sym typeface="Times New Roman"/>
              </a:rPr>
              <a:t>trên</a:t>
            </a:r>
            <a:r>
              <a:rPr lang="en-US" sz="3200" b="0" i="0" u="none" strike="noStrike" cap="none" dirty="0">
                <a:solidFill>
                  <a:srgbClr val="2B14D6"/>
                </a:solidFill>
                <a:latin typeface="Times New Roman" panose="02020603050405020304" pitchFamily="18" charset="0"/>
                <a:ea typeface="Times New Roman"/>
                <a:cs typeface="Times New Roman" panose="02020603050405020304" pitchFamily="18" charset="0"/>
                <a:sym typeface="Times New Roman"/>
              </a:rPr>
              <a:t>.</a:t>
            </a:r>
            <a:endParaRPr sz="3200" b="0" i="0" u="none" strike="noStrike" cap="none" dirty="0">
              <a:solidFill>
                <a:srgbClr val="2B14D6"/>
              </a:solidFill>
              <a:latin typeface="Times New Roman" panose="02020603050405020304" pitchFamily="18" charset="0"/>
              <a:ea typeface="Arial"/>
              <a:cs typeface="Times New Roman" panose="02020603050405020304" pitchFamily="18" charset="0"/>
              <a:sym typeface="Arial"/>
            </a:endParaRPr>
          </a:p>
        </p:txBody>
      </p:sp>
      <p:graphicFrame>
        <p:nvGraphicFramePr>
          <p:cNvPr id="9" name="Google Shape;645;p18"/>
          <p:cNvGraphicFramePr/>
          <p:nvPr>
            <p:extLst>
              <p:ext uri="{D42A27DB-BD31-4B8C-83A1-F6EECF244321}">
                <p14:modId xmlns:p14="http://schemas.microsoft.com/office/powerpoint/2010/main" val="1875617515"/>
              </p:ext>
            </p:extLst>
          </p:nvPr>
        </p:nvGraphicFramePr>
        <p:xfrm>
          <a:off x="1907454" y="1484301"/>
          <a:ext cx="518284" cy="1175241"/>
        </p:xfrm>
        <a:graphic>
          <a:graphicData uri="http://schemas.openxmlformats.org/presentationml/2006/ole">
            <mc:AlternateContent xmlns:mc="http://schemas.openxmlformats.org/markup-compatibility/2006">
              <mc:Choice xmlns:v="urn:schemas-microsoft-com:vml" Requires="v">
                <p:oleObj spid="_x0000_s2059" r:id="rId7" imgW="676298" imgH="1310327" progId="">
                  <p:embed/>
                </p:oleObj>
              </mc:Choice>
              <mc:Fallback>
                <p:oleObj r:id="rId7" imgW="676298" imgH="1310327" progId="">
                  <p:embed/>
                  <p:pic>
                    <p:nvPicPr>
                      <p:cNvPr id="645" name="Google Shape;645;p18"/>
                      <p:cNvPicPr preferRelativeResize="0"/>
                      <p:nvPr/>
                    </p:nvPicPr>
                    <p:blipFill rotWithShape="1">
                      <a:blip r:embed="rId8">
                        <a:alphaModFix/>
                      </a:blip>
                      <a:srcRect/>
                      <a:stretch/>
                    </p:blipFill>
                    <p:spPr>
                      <a:xfrm>
                        <a:off x="1907454" y="1484301"/>
                        <a:ext cx="518284" cy="1175241"/>
                      </a:xfrm>
                      <a:prstGeom prst="rect">
                        <a:avLst/>
                      </a:prstGeom>
                      <a:noFill/>
                      <a:ln>
                        <a:noFill/>
                      </a:ln>
                    </p:spPr>
                  </p:pic>
                </p:oleObj>
              </mc:Fallback>
            </mc:AlternateContent>
          </a:graphicData>
        </a:graphic>
      </p:graphicFrame>
      <p:graphicFrame>
        <p:nvGraphicFramePr>
          <p:cNvPr id="10" name="Google Shape;646;p18"/>
          <p:cNvGraphicFramePr/>
          <p:nvPr>
            <p:extLst>
              <p:ext uri="{D42A27DB-BD31-4B8C-83A1-F6EECF244321}">
                <p14:modId xmlns:p14="http://schemas.microsoft.com/office/powerpoint/2010/main" val="1694686411"/>
              </p:ext>
            </p:extLst>
          </p:nvPr>
        </p:nvGraphicFramePr>
        <p:xfrm>
          <a:off x="1679795" y="2655971"/>
          <a:ext cx="973601" cy="1028919"/>
        </p:xfrm>
        <a:graphic>
          <a:graphicData uri="http://schemas.openxmlformats.org/presentationml/2006/ole">
            <mc:AlternateContent xmlns:mc="http://schemas.openxmlformats.org/markup-compatibility/2006">
              <mc:Choice xmlns:v="urn:schemas-microsoft-com:vml" Requires="v">
                <p:oleObj spid="_x0000_s2060" r:id="rId9" imgW="973601" imgH="1028919" progId="">
                  <p:embed/>
                </p:oleObj>
              </mc:Choice>
              <mc:Fallback>
                <p:oleObj r:id="rId9" imgW="973601" imgH="1028919" progId="">
                  <p:embed/>
                  <p:pic>
                    <p:nvPicPr>
                      <p:cNvPr id="646" name="Google Shape;646;p18"/>
                      <p:cNvPicPr preferRelativeResize="0"/>
                      <p:nvPr/>
                    </p:nvPicPr>
                    <p:blipFill rotWithShape="1">
                      <a:blip r:embed="rId10">
                        <a:alphaModFix/>
                      </a:blip>
                      <a:srcRect/>
                      <a:stretch/>
                    </p:blipFill>
                    <p:spPr>
                      <a:xfrm>
                        <a:off x="1679795" y="2655971"/>
                        <a:ext cx="973601" cy="1028919"/>
                      </a:xfrm>
                      <a:prstGeom prst="rect">
                        <a:avLst/>
                      </a:prstGeom>
                      <a:noFill/>
                      <a:ln>
                        <a:noFill/>
                      </a:ln>
                    </p:spPr>
                  </p:pic>
                </p:oleObj>
              </mc:Fallback>
            </mc:AlternateContent>
          </a:graphicData>
        </a:graphic>
      </p:graphicFrame>
      <p:graphicFrame>
        <p:nvGraphicFramePr>
          <p:cNvPr id="11" name="Google Shape;647;p18"/>
          <p:cNvGraphicFramePr/>
          <p:nvPr>
            <p:extLst>
              <p:ext uri="{D42A27DB-BD31-4B8C-83A1-F6EECF244321}">
                <p14:modId xmlns:p14="http://schemas.microsoft.com/office/powerpoint/2010/main" val="3601350129"/>
              </p:ext>
            </p:extLst>
          </p:nvPr>
        </p:nvGraphicFramePr>
        <p:xfrm>
          <a:off x="1851199" y="3767698"/>
          <a:ext cx="686228" cy="1031836"/>
        </p:xfrm>
        <a:graphic>
          <a:graphicData uri="http://schemas.openxmlformats.org/presentationml/2006/ole">
            <mc:AlternateContent xmlns:mc="http://schemas.openxmlformats.org/markup-compatibility/2006">
              <mc:Choice xmlns:v="urn:schemas-microsoft-com:vml" Requires="v">
                <p:oleObj spid="_x0000_s2061" r:id="rId11" imgW="816169" imgH="1116231" progId="">
                  <p:embed/>
                </p:oleObj>
              </mc:Choice>
              <mc:Fallback>
                <p:oleObj r:id="rId11" imgW="816169" imgH="1116231" progId="">
                  <p:embed/>
                  <p:pic>
                    <p:nvPicPr>
                      <p:cNvPr id="647" name="Google Shape;647;p18"/>
                      <p:cNvPicPr preferRelativeResize="0"/>
                      <p:nvPr/>
                    </p:nvPicPr>
                    <p:blipFill rotWithShape="1">
                      <a:blip r:embed="rId12">
                        <a:alphaModFix/>
                      </a:blip>
                      <a:srcRect/>
                      <a:stretch/>
                    </p:blipFill>
                    <p:spPr>
                      <a:xfrm>
                        <a:off x="1851199" y="3767698"/>
                        <a:ext cx="686228" cy="1031836"/>
                      </a:xfrm>
                      <a:prstGeom prst="rect">
                        <a:avLst/>
                      </a:prstGeom>
                      <a:noFill/>
                      <a:ln>
                        <a:noFill/>
                      </a:ln>
                    </p:spPr>
                  </p:pic>
                </p:oleObj>
              </mc:Fallback>
            </mc:AlternateContent>
          </a:graphicData>
        </a:graphic>
      </p:graphicFrame>
      <p:graphicFrame>
        <p:nvGraphicFramePr>
          <p:cNvPr id="12" name="Google Shape;648;p18"/>
          <p:cNvGraphicFramePr/>
          <p:nvPr>
            <p:extLst>
              <p:ext uri="{D42A27DB-BD31-4B8C-83A1-F6EECF244321}">
                <p14:modId xmlns:p14="http://schemas.microsoft.com/office/powerpoint/2010/main" val="1763985473"/>
              </p:ext>
            </p:extLst>
          </p:nvPr>
        </p:nvGraphicFramePr>
        <p:xfrm>
          <a:off x="1821636" y="4864841"/>
          <a:ext cx="696073" cy="898366"/>
        </p:xfrm>
        <a:graphic>
          <a:graphicData uri="http://schemas.openxmlformats.org/presentationml/2006/ole">
            <mc:AlternateContent xmlns:mc="http://schemas.openxmlformats.org/markup-compatibility/2006">
              <mc:Choice xmlns:v="urn:schemas-microsoft-com:vml" Requires="v">
                <p:oleObj spid="_x0000_s2062" r:id="rId13" imgW="752328" imgH="1028919" progId="">
                  <p:embed/>
                </p:oleObj>
              </mc:Choice>
              <mc:Fallback>
                <p:oleObj r:id="rId13" imgW="752328" imgH="1028919" progId="">
                  <p:embed/>
                  <p:pic>
                    <p:nvPicPr>
                      <p:cNvPr id="648" name="Google Shape;648;p18"/>
                      <p:cNvPicPr preferRelativeResize="0"/>
                      <p:nvPr/>
                    </p:nvPicPr>
                    <p:blipFill rotWithShape="1">
                      <a:blip r:embed="rId14">
                        <a:alphaModFix/>
                      </a:blip>
                      <a:srcRect/>
                      <a:stretch/>
                    </p:blipFill>
                    <p:spPr>
                      <a:xfrm>
                        <a:off x="1821636" y="4864841"/>
                        <a:ext cx="696073" cy="898366"/>
                      </a:xfrm>
                      <a:prstGeom prst="rect">
                        <a:avLst/>
                      </a:prstGeom>
                      <a:noFill/>
                      <a:ln>
                        <a:noFill/>
                      </a:ln>
                    </p:spPr>
                  </p:pic>
                </p:oleObj>
              </mc:Fallback>
            </mc:AlternateContent>
          </a:graphicData>
        </a:graphic>
      </p:graphicFrame>
      <p:graphicFrame>
        <p:nvGraphicFramePr>
          <p:cNvPr id="13" name="Google Shape;649;p18"/>
          <p:cNvGraphicFramePr/>
          <p:nvPr>
            <p:extLst>
              <p:ext uri="{D42A27DB-BD31-4B8C-83A1-F6EECF244321}">
                <p14:modId xmlns:p14="http://schemas.microsoft.com/office/powerpoint/2010/main" val="2429686477"/>
              </p:ext>
            </p:extLst>
          </p:nvPr>
        </p:nvGraphicFramePr>
        <p:xfrm>
          <a:off x="1821636" y="5828515"/>
          <a:ext cx="715363" cy="804972"/>
        </p:xfrm>
        <a:graphic>
          <a:graphicData uri="http://schemas.openxmlformats.org/presentationml/2006/ole">
            <mc:AlternateContent xmlns:mc="http://schemas.openxmlformats.org/markup-compatibility/2006">
              <mc:Choice xmlns:v="urn:schemas-microsoft-com:vml" Requires="v">
                <p:oleObj spid="_x0000_s2063" r:id="rId15" imgW="838200" imgH="885825" progId="">
                  <p:embed/>
                </p:oleObj>
              </mc:Choice>
              <mc:Fallback>
                <p:oleObj r:id="rId15" imgW="838200" imgH="885825" progId="">
                  <p:embed/>
                  <p:pic>
                    <p:nvPicPr>
                      <p:cNvPr id="649" name="Google Shape;649;p18"/>
                      <p:cNvPicPr preferRelativeResize="0"/>
                      <p:nvPr/>
                    </p:nvPicPr>
                    <p:blipFill rotWithShape="1">
                      <a:blip r:embed="rId16">
                        <a:alphaModFix/>
                      </a:blip>
                      <a:srcRect/>
                      <a:stretch/>
                    </p:blipFill>
                    <p:spPr>
                      <a:xfrm>
                        <a:off x="1821636" y="5828515"/>
                        <a:ext cx="715363" cy="804972"/>
                      </a:xfrm>
                      <a:prstGeom prst="rect">
                        <a:avLst/>
                      </a:prstGeom>
                      <a:noFill/>
                      <a:ln>
                        <a:noFill/>
                      </a:ln>
                    </p:spPr>
                  </p:pic>
                </p:oleObj>
              </mc:Fallback>
            </mc:AlternateContent>
          </a:graphicData>
        </a:graphic>
      </p:graphicFrame>
      <p:sp>
        <p:nvSpPr>
          <p:cNvPr id="14" name="Google Shape;650;p18"/>
          <p:cNvSpPr/>
          <p:nvPr/>
        </p:nvSpPr>
        <p:spPr>
          <a:xfrm>
            <a:off x="2550071" y="1640676"/>
            <a:ext cx="5274201"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Times New Roman"/>
              <a:buNone/>
            </a:pPr>
            <a:r>
              <a:rPr lang="en-US" sz="4000" b="0" i="0" u="none" strike="noStrike" cap="none" dirty="0" err="1">
                <a:solidFill>
                  <a:srgbClr val="000000"/>
                </a:solidFill>
                <a:latin typeface="Times New Roman" panose="02020603050405020304" pitchFamily="18" charset="0"/>
                <a:ea typeface="Times New Roman"/>
                <a:cs typeface="Times New Roman" panose="02020603050405020304" pitchFamily="18" charset="0"/>
                <a:sym typeface="Times New Roman"/>
              </a:rPr>
              <a:t>tử</a:t>
            </a:r>
            <a:r>
              <a:rPr lang="en-US" sz="4000" b="0" i="0" u="none" strike="noStrike" cap="none" dirty="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4000" b="0" i="0" u="none" strike="noStrike" cap="none" dirty="0" err="1">
                <a:solidFill>
                  <a:srgbClr val="000000"/>
                </a:solidFill>
                <a:latin typeface="Times New Roman" panose="02020603050405020304" pitchFamily="18" charset="0"/>
                <a:ea typeface="Times New Roman"/>
                <a:cs typeface="Times New Roman" panose="02020603050405020304" pitchFamily="18" charset="0"/>
                <a:sym typeface="Times New Roman"/>
              </a:rPr>
              <a:t>số</a:t>
            </a:r>
            <a:r>
              <a:rPr lang="en-US" sz="4000" b="0" i="0" u="none" strike="noStrike" cap="none" dirty="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4000" b="0" i="0" u="none" strike="noStrike" cap="none" dirty="0">
                <a:solidFill>
                  <a:srgbClr val="000000"/>
                </a:solidFill>
                <a:latin typeface="Times New Roman" panose="02020603050405020304" pitchFamily="18" charset="0"/>
                <a:ea typeface="Arial"/>
                <a:cs typeface="Times New Roman" panose="02020603050405020304" pitchFamily="18" charset="0"/>
                <a:sym typeface="Arial"/>
              </a:rPr>
              <a:t> </a:t>
            </a:r>
            <a:r>
              <a:rPr lang="en-US" sz="4000" b="0" i="0" u="none" strike="noStrike" cap="none" err="1">
                <a:solidFill>
                  <a:srgbClr val="000000"/>
                </a:solidFill>
                <a:latin typeface="Times New Roman" panose="02020603050405020304" pitchFamily="18" charset="0"/>
                <a:ea typeface="Times New Roman"/>
                <a:cs typeface="Times New Roman" panose="02020603050405020304" pitchFamily="18" charset="0"/>
                <a:sym typeface="Times New Roman"/>
              </a:rPr>
              <a:t>là</a:t>
            </a:r>
            <a:r>
              <a:rPr lang="en-US" sz="4000" b="0" i="0" u="none" strike="noStrike" cap="none">
                <a:solidFill>
                  <a:srgbClr val="000000"/>
                </a:solidFill>
                <a:latin typeface="Times New Roman" panose="02020603050405020304" pitchFamily="18" charset="0"/>
                <a:ea typeface="Arial"/>
                <a:cs typeface="Times New Roman" panose="02020603050405020304" pitchFamily="18" charset="0"/>
                <a:sym typeface="Arial"/>
              </a:rPr>
              <a:t>   ; </a:t>
            </a:r>
            <a:r>
              <a:rPr lang="en-US" sz="4000" b="0" i="0" u="none" strike="noStrike" cap="none" dirty="0" err="1">
                <a:solidFill>
                  <a:srgbClr val="000000"/>
                </a:solidFill>
                <a:latin typeface="Times New Roman" panose="02020603050405020304" pitchFamily="18" charset="0"/>
                <a:ea typeface="Times New Roman"/>
                <a:cs typeface="Times New Roman" panose="02020603050405020304" pitchFamily="18" charset="0"/>
                <a:sym typeface="Times New Roman"/>
              </a:rPr>
              <a:t>mẫu</a:t>
            </a:r>
            <a:r>
              <a:rPr lang="en-US" sz="4000" b="0" i="0" u="none" strike="noStrike" cap="none" dirty="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4000" b="0" i="0" u="none" strike="noStrike" cap="none" dirty="0" err="1">
                <a:solidFill>
                  <a:srgbClr val="000000"/>
                </a:solidFill>
                <a:latin typeface="Times New Roman" panose="02020603050405020304" pitchFamily="18" charset="0"/>
                <a:ea typeface="Times New Roman"/>
                <a:cs typeface="Times New Roman" panose="02020603050405020304" pitchFamily="18" charset="0"/>
                <a:sym typeface="Times New Roman"/>
              </a:rPr>
              <a:t>số</a:t>
            </a:r>
            <a:r>
              <a:rPr lang="en-US" sz="4000" b="0" i="0" u="none" strike="noStrike" cap="none" dirty="0">
                <a:solidFill>
                  <a:srgbClr val="000000"/>
                </a:solidFill>
                <a:latin typeface="Times New Roman" panose="02020603050405020304" pitchFamily="18" charset="0"/>
                <a:ea typeface="Arial"/>
                <a:cs typeface="Times New Roman" panose="02020603050405020304" pitchFamily="18" charset="0"/>
                <a:sym typeface="Arial"/>
              </a:rPr>
              <a:t> </a:t>
            </a:r>
            <a:r>
              <a:rPr lang="en-US" sz="4000" b="0" i="0" u="none" strike="noStrike" cap="none" err="1">
                <a:solidFill>
                  <a:srgbClr val="000000"/>
                </a:solidFill>
                <a:latin typeface="Times New Roman" panose="02020603050405020304" pitchFamily="18" charset="0"/>
                <a:ea typeface="Times New Roman"/>
                <a:cs typeface="Times New Roman" panose="02020603050405020304" pitchFamily="18" charset="0"/>
                <a:sym typeface="Times New Roman"/>
              </a:rPr>
              <a:t>là</a:t>
            </a:r>
            <a:r>
              <a:rPr lang="en-US" sz="4000" b="0" i="0" u="none" strike="noStrike" cap="none">
                <a:solidFill>
                  <a:srgbClr val="000000"/>
                </a:solidFill>
                <a:latin typeface="Times New Roman" panose="02020603050405020304" pitchFamily="18" charset="0"/>
                <a:ea typeface="Arial"/>
                <a:cs typeface="Times New Roman" panose="02020603050405020304" pitchFamily="18" charset="0"/>
                <a:sym typeface="Arial"/>
              </a:rPr>
              <a:t>  </a:t>
            </a:r>
            <a:endParaRPr sz="4000" b="0" i="0" u="none" strike="noStrike" cap="none" dirty="0">
              <a:solidFill>
                <a:srgbClr val="000000"/>
              </a:solidFill>
              <a:latin typeface="Times New Roman" panose="02020603050405020304" pitchFamily="18" charset="0"/>
              <a:ea typeface="Times New Roman"/>
              <a:cs typeface="Times New Roman" panose="02020603050405020304" pitchFamily="18" charset="0"/>
              <a:sym typeface="Times New Roman"/>
            </a:endParaRPr>
          </a:p>
        </p:txBody>
      </p:sp>
      <p:sp>
        <p:nvSpPr>
          <p:cNvPr id="15" name="Google Shape;651;p18"/>
          <p:cNvSpPr/>
          <p:nvPr/>
        </p:nvSpPr>
        <p:spPr>
          <a:xfrm>
            <a:off x="2615472" y="2758184"/>
            <a:ext cx="6135013"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Times New Roman"/>
              <a:buNone/>
            </a:pPr>
            <a:r>
              <a:rPr lang="en-US" sz="4000" b="0" i="0" u="none" strike="noStrike" cap="none" dirty="0" err="1">
                <a:solidFill>
                  <a:srgbClr val="000000"/>
                </a:solidFill>
                <a:latin typeface="Times New Roman" panose="02020603050405020304" pitchFamily="18" charset="0"/>
                <a:ea typeface="Times New Roman"/>
                <a:cs typeface="Times New Roman" panose="02020603050405020304" pitchFamily="18" charset="0"/>
                <a:sym typeface="Times New Roman"/>
              </a:rPr>
              <a:t>tử</a:t>
            </a:r>
            <a:r>
              <a:rPr lang="en-US" sz="4000" b="0" i="0" u="none" strike="noStrike" cap="none" dirty="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4000" b="0" i="0" u="none" strike="noStrike" cap="none" dirty="0" err="1">
                <a:solidFill>
                  <a:srgbClr val="000000"/>
                </a:solidFill>
                <a:latin typeface="Times New Roman" panose="02020603050405020304" pitchFamily="18" charset="0"/>
                <a:ea typeface="Times New Roman"/>
                <a:cs typeface="Times New Roman" panose="02020603050405020304" pitchFamily="18" charset="0"/>
                <a:sym typeface="Times New Roman"/>
              </a:rPr>
              <a:t>số</a:t>
            </a:r>
            <a:r>
              <a:rPr lang="en-US" sz="4000" b="0" i="0" u="none" strike="noStrike" cap="none" dirty="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4000" b="0" i="0" u="none" strike="noStrike" cap="none" dirty="0">
                <a:solidFill>
                  <a:srgbClr val="000000"/>
                </a:solidFill>
                <a:latin typeface="Times New Roman" panose="02020603050405020304" pitchFamily="18" charset="0"/>
                <a:ea typeface="Arial"/>
                <a:cs typeface="Times New Roman" panose="02020603050405020304" pitchFamily="18" charset="0"/>
                <a:sym typeface="Arial"/>
              </a:rPr>
              <a:t> </a:t>
            </a:r>
            <a:r>
              <a:rPr lang="en-US" sz="4000" b="0" i="0" u="none" strike="noStrike" cap="none" err="1">
                <a:solidFill>
                  <a:srgbClr val="000000"/>
                </a:solidFill>
                <a:latin typeface="Times New Roman" panose="02020603050405020304" pitchFamily="18" charset="0"/>
                <a:ea typeface="Times New Roman"/>
                <a:cs typeface="Times New Roman" panose="02020603050405020304" pitchFamily="18" charset="0"/>
                <a:sym typeface="Times New Roman"/>
              </a:rPr>
              <a:t>là</a:t>
            </a:r>
            <a:r>
              <a:rPr lang="en-US" sz="4000" b="0" i="0" u="none" strike="noStrike" cap="none">
                <a:solidFill>
                  <a:srgbClr val="000000"/>
                </a:solidFill>
                <a:latin typeface="Times New Roman" panose="02020603050405020304" pitchFamily="18" charset="0"/>
                <a:ea typeface="Arial"/>
                <a:cs typeface="Times New Roman" panose="02020603050405020304" pitchFamily="18" charset="0"/>
                <a:sym typeface="Arial"/>
              </a:rPr>
              <a:t>     ; </a:t>
            </a:r>
            <a:r>
              <a:rPr lang="en-US" sz="4000" b="0" i="0" u="none" strike="noStrike" cap="none" dirty="0" err="1">
                <a:solidFill>
                  <a:srgbClr val="000000"/>
                </a:solidFill>
                <a:latin typeface="Times New Roman" panose="02020603050405020304" pitchFamily="18" charset="0"/>
                <a:ea typeface="Times New Roman"/>
                <a:cs typeface="Times New Roman" panose="02020603050405020304" pitchFamily="18" charset="0"/>
                <a:sym typeface="Times New Roman"/>
              </a:rPr>
              <a:t>mẫu</a:t>
            </a:r>
            <a:r>
              <a:rPr lang="en-US" sz="4000" b="0" i="0" u="none" strike="noStrike" cap="none" dirty="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4000" b="0" i="0" u="none" strike="noStrike" cap="none" dirty="0" err="1">
                <a:solidFill>
                  <a:srgbClr val="000000"/>
                </a:solidFill>
                <a:latin typeface="Times New Roman" panose="02020603050405020304" pitchFamily="18" charset="0"/>
                <a:ea typeface="Times New Roman"/>
                <a:cs typeface="Times New Roman" panose="02020603050405020304" pitchFamily="18" charset="0"/>
                <a:sym typeface="Times New Roman"/>
              </a:rPr>
              <a:t>số</a:t>
            </a:r>
            <a:r>
              <a:rPr lang="en-US" sz="4000" b="0" i="0" u="none" strike="noStrike" cap="none" dirty="0">
                <a:solidFill>
                  <a:srgbClr val="000000"/>
                </a:solidFill>
                <a:latin typeface="Times New Roman" panose="02020603050405020304" pitchFamily="18" charset="0"/>
                <a:ea typeface="Arial"/>
                <a:cs typeface="Times New Roman" panose="02020603050405020304" pitchFamily="18" charset="0"/>
                <a:sym typeface="Arial"/>
              </a:rPr>
              <a:t> </a:t>
            </a:r>
            <a:r>
              <a:rPr lang="en-US" sz="4000" b="0" i="0" u="none" strike="noStrike" cap="none" err="1">
                <a:solidFill>
                  <a:srgbClr val="000000"/>
                </a:solidFill>
                <a:latin typeface="Times New Roman" panose="02020603050405020304" pitchFamily="18" charset="0"/>
                <a:ea typeface="Times New Roman"/>
                <a:cs typeface="Times New Roman" panose="02020603050405020304" pitchFamily="18" charset="0"/>
                <a:sym typeface="Times New Roman"/>
              </a:rPr>
              <a:t>là</a:t>
            </a:r>
            <a:r>
              <a:rPr lang="en-US" sz="4000" b="0" i="0" u="none" strike="noStrike" cap="none">
                <a:solidFill>
                  <a:srgbClr val="000000"/>
                </a:solidFill>
                <a:latin typeface="Times New Roman" panose="02020603050405020304" pitchFamily="18" charset="0"/>
                <a:ea typeface="Arial"/>
                <a:cs typeface="Times New Roman" panose="02020603050405020304" pitchFamily="18" charset="0"/>
                <a:sym typeface="Arial"/>
              </a:rPr>
              <a:t> </a:t>
            </a:r>
            <a:endParaRPr sz="4000" b="0" i="0" u="none" strike="noStrike" cap="none" dirty="0">
              <a:solidFill>
                <a:srgbClr val="000000"/>
              </a:solidFill>
              <a:latin typeface="Times New Roman" panose="02020603050405020304" pitchFamily="18" charset="0"/>
              <a:ea typeface="Times New Roman"/>
              <a:cs typeface="Times New Roman" panose="02020603050405020304" pitchFamily="18" charset="0"/>
              <a:sym typeface="Times New Roman"/>
            </a:endParaRPr>
          </a:p>
        </p:txBody>
      </p:sp>
      <p:sp>
        <p:nvSpPr>
          <p:cNvPr id="16" name="Google Shape;652;p18"/>
          <p:cNvSpPr/>
          <p:nvPr/>
        </p:nvSpPr>
        <p:spPr>
          <a:xfrm>
            <a:off x="2629120" y="3871616"/>
            <a:ext cx="5703806"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Times New Roman"/>
              <a:buNone/>
            </a:pPr>
            <a:r>
              <a:rPr lang="en-US" sz="4000" b="0" i="0" u="none" strike="noStrike" cap="none">
                <a:solidFill>
                  <a:srgbClr val="000000"/>
                </a:solidFill>
                <a:latin typeface="Times New Roman" panose="02020603050405020304" pitchFamily="18" charset="0"/>
                <a:ea typeface="Times New Roman"/>
                <a:cs typeface="Times New Roman" panose="02020603050405020304" pitchFamily="18" charset="0"/>
                <a:sym typeface="Times New Roman"/>
              </a:rPr>
              <a:t>tử số </a:t>
            </a:r>
            <a:r>
              <a:rPr lang="en-US" sz="4000" b="0" i="0" u="none" strike="noStrike" cap="none">
                <a:solidFill>
                  <a:srgbClr val="000000"/>
                </a:solidFill>
                <a:latin typeface="Times New Roman" panose="02020603050405020304" pitchFamily="18" charset="0"/>
                <a:ea typeface="Arial"/>
                <a:cs typeface="Times New Roman" panose="02020603050405020304" pitchFamily="18" charset="0"/>
                <a:sym typeface="Arial"/>
              </a:rPr>
              <a:t> </a:t>
            </a:r>
            <a:r>
              <a:rPr lang="en-US" sz="4000" b="0" i="0" u="none" strike="noStrike" cap="none">
                <a:solidFill>
                  <a:srgbClr val="000000"/>
                </a:solidFill>
                <a:latin typeface="Times New Roman" panose="02020603050405020304" pitchFamily="18" charset="0"/>
                <a:ea typeface="Times New Roman"/>
                <a:cs typeface="Times New Roman" panose="02020603050405020304" pitchFamily="18" charset="0"/>
                <a:sym typeface="Times New Roman"/>
              </a:rPr>
              <a:t>là</a:t>
            </a:r>
            <a:r>
              <a:rPr lang="en-US" sz="4000" b="0" i="0" u="none" strike="noStrike" cap="none">
                <a:solidFill>
                  <a:srgbClr val="000000"/>
                </a:solidFill>
                <a:latin typeface="Times New Roman" panose="02020603050405020304" pitchFamily="18" charset="0"/>
                <a:ea typeface="Arial"/>
                <a:cs typeface="Times New Roman" panose="02020603050405020304" pitchFamily="18" charset="0"/>
                <a:sym typeface="Arial"/>
              </a:rPr>
              <a:t>    ; </a:t>
            </a:r>
            <a:r>
              <a:rPr lang="en-US" sz="4000" b="0" i="0" u="none" strike="noStrike" cap="none">
                <a:solidFill>
                  <a:srgbClr val="000000"/>
                </a:solidFill>
                <a:latin typeface="Times New Roman" panose="02020603050405020304" pitchFamily="18" charset="0"/>
                <a:ea typeface="Times New Roman"/>
                <a:cs typeface="Times New Roman" panose="02020603050405020304" pitchFamily="18" charset="0"/>
                <a:sym typeface="Times New Roman"/>
              </a:rPr>
              <a:t>mẫu số</a:t>
            </a:r>
            <a:r>
              <a:rPr lang="en-US" sz="4000" b="0" i="0" u="none" strike="noStrike" cap="none">
                <a:solidFill>
                  <a:srgbClr val="000000"/>
                </a:solidFill>
                <a:latin typeface="Times New Roman" panose="02020603050405020304" pitchFamily="18" charset="0"/>
                <a:ea typeface="Arial"/>
                <a:cs typeface="Times New Roman" panose="02020603050405020304" pitchFamily="18" charset="0"/>
                <a:sym typeface="Arial"/>
              </a:rPr>
              <a:t> </a:t>
            </a:r>
            <a:r>
              <a:rPr lang="en-US" sz="4000" b="0" i="0" u="none" strike="noStrike" cap="none">
                <a:solidFill>
                  <a:srgbClr val="000000"/>
                </a:solidFill>
                <a:latin typeface="Times New Roman" panose="02020603050405020304" pitchFamily="18" charset="0"/>
                <a:ea typeface="Times New Roman"/>
                <a:cs typeface="Times New Roman" panose="02020603050405020304" pitchFamily="18" charset="0"/>
                <a:sym typeface="Times New Roman"/>
              </a:rPr>
              <a:t>là</a:t>
            </a:r>
            <a:r>
              <a:rPr lang="en-US" sz="4000" b="0" i="0" u="none" strike="noStrike" cap="none">
                <a:solidFill>
                  <a:srgbClr val="000000"/>
                </a:solidFill>
                <a:latin typeface="Times New Roman" panose="02020603050405020304" pitchFamily="18" charset="0"/>
                <a:ea typeface="Arial"/>
                <a:cs typeface="Times New Roman" panose="02020603050405020304" pitchFamily="18" charset="0"/>
                <a:sym typeface="Arial"/>
              </a:rPr>
              <a:t> </a:t>
            </a:r>
            <a:endParaRPr sz="4000" b="0" i="0" u="none" strike="noStrike" cap="none">
              <a:solidFill>
                <a:srgbClr val="000000"/>
              </a:solidFill>
              <a:latin typeface="Times New Roman" panose="02020603050405020304" pitchFamily="18" charset="0"/>
              <a:ea typeface="Times New Roman"/>
              <a:cs typeface="Times New Roman" panose="02020603050405020304" pitchFamily="18" charset="0"/>
              <a:sym typeface="Times New Roman"/>
            </a:endParaRPr>
          </a:p>
        </p:txBody>
      </p:sp>
      <p:sp>
        <p:nvSpPr>
          <p:cNvPr id="17" name="Google Shape;653;p18"/>
          <p:cNvSpPr/>
          <p:nvPr/>
        </p:nvSpPr>
        <p:spPr>
          <a:xfrm>
            <a:off x="2601824" y="4905432"/>
            <a:ext cx="5703806"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Times New Roman"/>
              <a:buNone/>
            </a:pPr>
            <a:r>
              <a:rPr lang="en-US" sz="4000" b="0" i="0" u="none" strike="noStrike" cap="none">
                <a:solidFill>
                  <a:srgbClr val="000000"/>
                </a:solidFill>
                <a:latin typeface="Times New Roman" panose="02020603050405020304" pitchFamily="18" charset="0"/>
                <a:ea typeface="Times New Roman"/>
                <a:cs typeface="Times New Roman" panose="02020603050405020304" pitchFamily="18" charset="0"/>
                <a:sym typeface="Times New Roman"/>
              </a:rPr>
              <a:t>tử số </a:t>
            </a:r>
            <a:r>
              <a:rPr lang="en-US" sz="4000" b="0" i="0" u="none" strike="noStrike" cap="none">
                <a:solidFill>
                  <a:srgbClr val="000000"/>
                </a:solidFill>
                <a:latin typeface="Times New Roman" panose="02020603050405020304" pitchFamily="18" charset="0"/>
                <a:ea typeface="Arial"/>
                <a:cs typeface="Times New Roman" panose="02020603050405020304" pitchFamily="18" charset="0"/>
                <a:sym typeface="Arial"/>
              </a:rPr>
              <a:t> </a:t>
            </a:r>
            <a:r>
              <a:rPr lang="en-US" sz="4000" b="0" i="0" u="none" strike="noStrike" cap="none">
                <a:solidFill>
                  <a:srgbClr val="000000"/>
                </a:solidFill>
                <a:latin typeface="Times New Roman" panose="02020603050405020304" pitchFamily="18" charset="0"/>
                <a:ea typeface="Times New Roman"/>
                <a:cs typeface="Times New Roman" panose="02020603050405020304" pitchFamily="18" charset="0"/>
                <a:sym typeface="Times New Roman"/>
              </a:rPr>
              <a:t>là </a:t>
            </a:r>
            <a:r>
              <a:rPr lang="en-US" sz="4000" b="0" i="0" u="none" strike="noStrike" cap="none">
                <a:solidFill>
                  <a:srgbClr val="000000"/>
                </a:solidFill>
                <a:latin typeface="Times New Roman" panose="02020603050405020304" pitchFamily="18" charset="0"/>
                <a:ea typeface="Arial"/>
                <a:cs typeface="Times New Roman" panose="02020603050405020304" pitchFamily="18" charset="0"/>
                <a:sym typeface="Arial"/>
              </a:rPr>
              <a:t>    ; </a:t>
            </a:r>
            <a:r>
              <a:rPr lang="en-US" sz="4000" b="0" i="0" u="none" strike="noStrike" cap="none">
                <a:solidFill>
                  <a:srgbClr val="000000"/>
                </a:solidFill>
                <a:latin typeface="Times New Roman" panose="02020603050405020304" pitchFamily="18" charset="0"/>
                <a:ea typeface="Times New Roman"/>
                <a:cs typeface="Times New Roman" panose="02020603050405020304" pitchFamily="18" charset="0"/>
                <a:sym typeface="Times New Roman"/>
              </a:rPr>
              <a:t>mẫu số</a:t>
            </a:r>
            <a:r>
              <a:rPr lang="en-US" sz="4000" b="0" i="0" u="none" strike="noStrike" cap="none">
                <a:solidFill>
                  <a:srgbClr val="000000"/>
                </a:solidFill>
                <a:latin typeface="Times New Roman" panose="02020603050405020304" pitchFamily="18" charset="0"/>
                <a:ea typeface="Arial"/>
                <a:cs typeface="Times New Roman" panose="02020603050405020304" pitchFamily="18" charset="0"/>
                <a:sym typeface="Arial"/>
              </a:rPr>
              <a:t> </a:t>
            </a:r>
            <a:r>
              <a:rPr lang="en-US" sz="4000" b="0" i="0" u="none" strike="noStrike" cap="none">
                <a:solidFill>
                  <a:srgbClr val="000000"/>
                </a:solidFill>
                <a:latin typeface="Times New Roman" panose="02020603050405020304" pitchFamily="18" charset="0"/>
                <a:ea typeface="Times New Roman"/>
                <a:cs typeface="Times New Roman" panose="02020603050405020304" pitchFamily="18" charset="0"/>
                <a:sym typeface="Times New Roman"/>
              </a:rPr>
              <a:t>là</a:t>
            </a:r>
            <a:r>
              <a:rPr lang="en-US" sz="4000" b="0" i="0" u="none" strike="noStrike" cap="none">
                <a:solidFill>
                  <a:srgbClr val="000000"/>
                </a:solidFill>
                <a:latin typeface="Times New Roman" panose="02020603050405020304" pitchFamily="18" charset="0"/>
                <a:ea typeface="Arial"/>
                <a:cs typeface="Times New Roman" panose="02020603050405020304" pitchFamily="18" charset="0"/>
                <a:sym typeface="Arial"/>
              </a:rPr>
              <a:t> </a:t>
            </a:r>
            <a:endParaRPr sz="4000" b="0" i="0" u="none" strike="noStrike" cap="none">
              <a:solidFill>
                <a:srgbClr val="000000"/>
              </a:solidFill>
              <a:latin typeface="Times New Roman" panose="02020603050405020304" pitchFamily="18" charset="0"/>
              <a:ea typeface="Times New Roman"/>
              <a:cs typeface="Times New Roman" panose="02020603050405020304" pitchFamily="18" charset="0"/>
              <a:sym typeface="Times New Roman"/>
            </a:endParaRPr>
          </a:p>
        </p:txBody>
      </p:sp>
      <p:sp>
        <p:nvSpPr>
          <p:cNvPr id="18" name="Google Shape;654;p18"/>
          <p:cNvSpPr/>
          <p:nvPr/>
        </p:nvSpPr>
        <p:spPr>
          <a:xfrm>
            <a:off x="2585904" y="5830064"/>
            <a:ext cx="5990743" cy="70784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Times New Roman"/>
              <a:buNone/>
            </a:pPr>
            <a:r>
              <a:rPr lang="en-US" sz="4000" b="0" i="0" u="none" strike="noStrike" cap="none">
                <a:solidFill>
                  <a:srgbClr val="000000"/>
                </a:solidFill>
                <a:latin typeface="Times New Roman" panose="02020603050405020304" pitchFamily="18" charset="0"/>
                <a:ea typeface="Times New Roman"/>
                <a:cs typeface="Times New Roman" panose="02020603050405020304" pitchFamily="18" charset="0"/>
                <a:sym typeface="Times New Roman"/>
              </a:rPr>
              <a:t>tử số </a:t>
            </a:r>
            <a:r>
              <a:rPr lang="en-US" sz="4000" b="0" i="0" u="none" strike="noStrike" cap="none">
                <a:solidFill>
                  <a:srgbClr val="000000"/>
                </a:solidFill>
                <a:latin typeface="Times New Roman" panose="02020603050405020304" pitchFamily="18" charset="0"/>
                <a:ea typeface="Arial"/>
                <a:cs typeface="Times New Roman" panose="02020603050405020304" pitchFamily="18" charset="0"/>
                <a:sym typeface="Arial"/>
              </a:rPr>
              <a:t> </a:t>
            </a:r>
            <a:r>
              <a:rPr lang="en-US" sz="4000" b="0" i="0" u="none" strike="noStrike" cap="none">
                <a:solidFill>
                  <a:srgbClr val="000000"/>
                </a:solidFill>
                <a:latin typeface="Times New Roman" panose="02020603050405020304" pitchFamily="18" charset="0"/>
                <a:ea typeface="Times New Roman"/>
                <a:cs typeface="Times New Roman" panose="02020603050405020304" pitchFamily="18" charset="0"/>
                <a:sym typeface="Times New Roman"/>
              </a:rPr>
              <a:t>là</a:t>
            </a:r>
            <a:r>
              <a:rPr lang="en-US" sz="4000" b="0" i="0" u="none" strike="noStrike" cap="none">
                <a:solidFill>
                  <a:srgbClr val="000000"/>
                </a:solidFill>
                <a:latin typeface="Times New Roman" panose="02020603050405020304" pitchFamily="18" charset="0"/>
                <a:ea typeface="Arial"/>
                <a:cs typeface="Times New Roman" panose="02020603050405020304" pitchFamily="18" charset="0"/>
                <a:sym typeface="Arial"/>
              </a:rPr>
              <a:t> 	    ; </a:t>
            </a:r>
            <a:r>
              <a:rPr lang="en-US" sz="4000" b="0" i="0" u="none" strike="noStrike" cap="none">
                <a:solidFill>
                  <a:srgbClr val="000000"/>
                </a:solidFill>
                <a:latin typeface="Times New Roman" panose="02020603050405020304" pitchFamily="18" charset="0"/>
                <a:ea typeface="Times New Roman"/>
                <a:cs typeface="Times New Roman" panose="02020603050405020304" pitchFamily="18" charset="0"/>
                <a:sym typeface="Times New Roman"/>
              </a:rPr>
              <a:t>mẫu số</a:t>
            </a:r>
            <a:r>
              <a:rPr lang="en-US" sz="4000" b="0" i="0" u="none" strike="noStrike" cap="none">
                <a:solidFill>
                  <a:srgbClr val="000000"/>
                </a:solidFill>
                <a:latin typeface="Times New Roman" panose="02020603050405020304" pitchFamily="18" charset="0"/>
                <a:ea typeface="Arial"/>
                <a:cs typeface="Times New Roman" panose="02020603050405020304" pitchFamily="18" charset="0"/>
                <a:sym typeface="Arial"/>
              </a:rPr>
              <a:t> </a:t>
            </a:r>
            <a:r>
              <a:rPr lang="en-US" sz="4000" b="0" i="0" u="none" strike="noStrike" cap="none">
                <a:solidFill>
                  <a:srgbClr val="000000"/>
                </a:solidFill>
                <a:latin typeface="Times New Roman" panose="02020603050405020304" pitchFamily="18" charset="0"/>
                <a:ea typeface="Times New Roman"/>
                <a:cs typeface="Times New Roman" panose="02020603050405020304" pitchFamily="18" charset="0"/>
                <a:sym typeface="Times New Roman"/>
              </a:rPr>
              <a:t>là</a:t>
            </a:r>
            <a:r>
              <a:rPr lang="en-US" sz="4000" b="0" i="0" u="none" strike="noStrike" cap="none">
                <a:solidFill>
                  <a:srgbClr val="000000"/>
                </a:solidFill>
                <a:latin typeface="Times New Roman" panose="02020603050405020304" pitchFamily="18" charset="0"/>
                <a:ea typeface="Arial"/>
                <a:cs typeface="Times New Roman" panose="02020603050405020304" pitchFamily="18" charset="0"/>
                <a:sym typeface="Arial"/>
              </a:rPr>
              <a:t> </a:t>
            </a:r>
            <a:endParaRPr sz="4000" b="0" i="0" u="none" strike="noStrike" cap="none">
              <a:solidFill>
                <a:srgbClr val="000000"/>
              </a:solidFill>
              <a:latin typeface="Times New Roman" panose="02020603050405020304" pitchFamily="18" charset="0"/>
              <a:ea typeface="Times New Roman"/>
              <a:cs typeface="Times New Roman" panose="02020603050405020304" pitchFamily="18" charset="0"/>
              <a:sym typeface="Times New Roman"/>
            </a:endParaRPr>
          </a:p>
        </p:txBody>
      </p:sp>
      <p:sp>
        <p:nvSpPr>
          <p:cNvPr id="19" name="Google Shape;655;p18"/>
          <p:cNvSpPr/>
          <p:nvPr/>
        </p:nvSpPr>
        <p:spPr>
          <a:xfrm>
            <a:off x="4322169" y="1640012"/>
            <a:ext cx="471604"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4000"/>
              <a:buFont typeface="Arial"/>
              <a:buNone/>
            </a:pPr>
            <a:r>
              <a:rPr lang="en-US" sz="4000" b="0" i="0" u="none" strike="noStrike" cap="none">
                <a:solidFill>
                  <a:srgbClr val="FF0000"/>
                </a:solidFill>
                <a:latin typeface="Times New Roman" panose="02020603050405020304" pitchFamily="18" charset="0"/>
                <a:ea typeface="Arial"/>
                <a:cs typeface="Times New Roman" panose="02020603050405020304" pitchFamily="18" charset="0"/>
                <a:sym typeface="Arial"/>
              </a:rPr>
              <a:t>5</a:t>
            </a:r>
            <a:endParaRPr sz="4000" b="0" i="0" u="none" strike="noStrike" cap="none">
              <a:solidFill>
                <a:srgbClr val="FF0000"/>
              </a:solidFill>
              <a:latin typeface="Times New Roman" panose="02020603050405020304" pitchFamily="18" charset="0"/>
              <a:ea typeface="Times New Roman"/>
              <a:cs typeface="Times New Roman" panose="02020603050405020304" pitchFamily="18" charset="0"/>
              <a:sym typeface="Times New Roman"/>
            </a:endParaRPr>
          </a:p>
        </p:txBody>
      </p:sp>
      <p:sp>
        <p:nvSpPr>
          <p:cNvPr id="20" name="Google Shape;656;p18"/>
          <p:cNvSpPr/>
          <p:nvPr/>
        </p:nvSpPr>
        <p:spPr>
          <a:xfrm>
            <a:off x="6908644" y="1641344"/>
            <a:ext cx="471604"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4000"/>
              <a:buFont typeface="Arial"/>
              <a:buNone/>
            </a:pPr>
            <a:r>
              <a:rPr lang="en-US" sz="4000" b="0" i="0" u="none" strike="noStrike" cap="none">
                <a:solidFill>
                  <a:srgbClr val="FF0000"/>
                </a:solidFill>
                <a:latin typeface="Times New Roman" panose="02020603050405020304" pitchFamily="18" charset="0"/>
                <a:ea typeface="Arial"/>
                <a:cs typeface="Times New Roman" panose="02020603050405020304" pitchFamily="18" charset="0"/>
                <a:sym typeface="Arial"/>
              </a:rPr>
              <a:t>7</a:t>
            </a:r>
            <a:endParaRPr sz="4000" b="0" i="0" u="none" strike="noStrike" cap="none" dirty="0">
              <a:solidFill>
                <a:srgbClr val="FF0000"/>
              </a:solidFill>
              <a:latin typeface="Times New Roman" panose="02020603050405020304" pitchFamily="18" charset="0"/>
              <a:ea typeface="Times New Roman"/>
              <a:cs typeface="Times New Roman" panose="02020603050405020304" pitchFamily="18" charset="0"/>
              <a:sym typeface="Times New Roman"/>
            </a:endParaRPr>
          </a:p>
        </p:txBody>
      </p:sp>
      <p:sp>
        <p:nvSpPr>
          <p:cNvPr id="21" name="Google Shape;657;p18"/>
          <p:cNvSpPr/>
          <p:nvPr/>
        </p:nvSpPr>
        <p:spPr>
          <a:xfrm>
            <a:off x="4322169" y="2756379"/>
            <a:ext cx="758541"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4000"/>
              <a:buFont typeface="Arial"/>
              <a:buNone/>
            </a:pPr>
            <a:r>
              <a:rPr lang="en-US" sz="4000" b="0" i="0" u="none" strike="noStrike" cap="none">
                <a:solidFill>
                  <a:srgbClr val="FF0000"/>
                </a:solidFill>
                <a:latin typeface="Times New Roman" panose="02020603050405020304" pitchFamily="18" charset="0"/>
                <a:ea typeface="Arial"/>
                <a:cs typeface="Times New Roman" panose="02020603050405020304" pitchFamily="18" charset="0"/>
                <a:sym typeface="Arial"/>
              </a:rPr>
              <a:t>25</a:t>
            </a:r>
            <a:endParaRPr sz="4000" b="0" i="0" u="none" strike="noStrike" cap="none">
              <a:solidFill>
                <a:srgbClr val="FF0000"/>
              </a:solidFill>
              <a:latin typeface="Times New Roman" panose="02020603050405020304" pitchFamily="18" charset="0"/>
              <a:ea typeface="Times New Roman"/>
              <a:cs typeface="Times New Roman" panose="02020603050405020304" pitchFamily="18" charset="0"/>
              <a:sym typeface="Times New Roman"/>
            </a:endParaRPr>
          </a:p>
        </p:txBody>
      </p:sp>
      <p:sp>
        <p:nvSpPr>
          <p:cNvPr id="22" name="Google Shape;658;p18"/>
          <p:cNvSpPr/>
          <p:nvPr/>
        </p:nvSpPr>
        <p:spPr>
          <a:xfrm>
            <a:off x="7229315" y="2749619"/>
            <a:ext cx="1045479"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4000"/>
              <a:buFont typeface="Arial"/>
              <a:buNone/>
            </a:pPr>
            <a:r>
              <a:rPr lang="en-US" sz="4000" b="0" i="0" u="none" strike="noStrike" cap="none" dirty="0">
                <a:solidFill>
                  <a:srgbClr val="FF0000"/>
                </a:solidFill>
                <a:latin typeface="Times New Roman" panose="02020603050405020304" pitchFamily="18" charset="0"/>
                <a:ea typeface="Arial"/>
                <a:cs typeface="Times New Roman" panose="02020603050405020304" pitchFamily="18" charset="0"/>
                <a:sym typeface="Arial"/>
              </a:rPr>
              <a:t>100</a:t>
            </a:r>
            <a:endParaRPr dirty="0">
              <a:latin typeface="Times New Roman" panose="02020603050405020304" pitchFamily="18" charset="0"/>
              <a:cs typeface="Times New Roman" panose="02020603050405020304" pitchFamily="18" charset="0"/>
            </a:endParaRPr>
          </a:p>
        </p:txBody>
      </p:sp>
      <p:sp>
        <p:nvSpPr>
          <p:cNvPr id="23" name="Google Shape;659;p18"/>
          <p:cNvSpPr/>
          <p:nvPr/>
        </p:nvSpPr>
        <p:spPr>
          <a:xfrm>
            <a:off x="4336834" y="3877113"/>
            <a:ext cx="758541"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4000"/>
              <a:buFont typeface="Arial"/>
              <a:buNone/>
            </a:pPr>
            <a:r>
              <a:rPr lang="en-US" sz="4000" b="0" i="0" u="none" strike="noStrike" cap="none" dirty="0">
                <a:solidFill>
                  <a:srgbClr val="FF0000"/>
                </a:solidFill>
                <a:latin typeface="Times New Roman" panose="02020603050405020304" pitchFamily="18" charset="0"/>
                <a:ea typeface="Arial"/>
                <a:cs typeface="Times New Roman" panose="02020603050405020304" pitchFamily="18" charset="0"/>
                <a:sym typeface="Arial"/>
              </a:rPr>
              <a:t>91</a:t>
            </a:r>
            <a:endParaRPr dirty="0">
              <a:latin typeface="Times New Roman" panose="02020603050405020304" pitchFamily="18" charset="0"/>
              <a:cs typeface="Times New Roman" panose="02020603050405020304" pitchFamily="18" charset="0"/>
            </a:endParaRPr>
          </a:p>
        </p:txBody>
      </p:sp>
      <p:sp>
        <p:nvSpPr>
          <p:cNvPr id="24" name="Google Shape;660;p18"/>
          <p:cNvSpPr/>
          <p:nvPr/>
        </p:nvSpPr>
        <p:spPr>
          <a:xfrm>
            <a:off x="7037850" y="3871616"/>
            <a:ext cx="758541"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4000"/>
              <a:buFont typeface="Arial"/>
              <a:buNone/>
            </a:pPr>
            <a:r>
              <a:rPr lang="en-US" sz="4000" b="0" i="0" u="none" strike="noStrike" cap="none" dirty="0">
                <a:solidFill>
                  <a:srgbClr val="FF0000"/>
                </a:solidFill>
                <a:latin typeface="Times New Roman" panose="02020603050405020304" pitchFamily="18" charset="0"/>
                <a:ea typeface="Arial"/>
                <a:cs typeface="Times New Roman" panose="02020603050405020304" pitchFamily="18" charset="0"/>
                <a:sym typeface="Arial"/>
              </a:rPr>
              <a:t>38</a:t>
            </a:r>
            <a:endParaRPr dirty="0">
              <a:latin typeface="Times New Roman" panose="02020603050405020304" pitchFamily="18" charset="0"/>
              <a:cs typeface="Times New Roman" panose="02020603050405020304" pitchFamily="18" charset="0"/>
            </a:endParaRPr>
          </a:p>
        </p:txBody>
      </p:sp>
      <p:sp>
        <p:nvSpPr>
          <p:cNvPr id="25" name="Google Shape;661;p18"/>
          <p:cNvSpPr/>
          <p:nvPr/>
        </p:nvSpPr>
        <p:spPr>
          <a:xfrm>
            <a:off x="4263230" y="4928366"/>
            <a:ext cx="758541"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4000"/>
              <a:buFont typeface="Arial"/>
              <a:buNone/>
            </a:pPr>
            <a:r>
              <a:rPr lang="en-US" sz="4000" b="0" i="0" u="none" strike="noStrike" cap="none" dirty="0">
                <a:solidFill>
                  <a:srgbClr val="FF0000"/>
                </a:solidFill>
                <a:latin typeface="Times New Roman" panose="02020603050405020304" pitchFamily="18" charset="0"/>
                <a:ea typeface="Arial"/>
                <a:cs typeface="Times New Roman" panose="02020603050405020304" pitchFamily="18" charset="0"/>
                <a:sym typeface="Arial"/>
              </a:rPr>
              <a:t>60</a:t>
            </a:r>
            <a:endParaRPr dirty="0">
              <a:latin typeface="Times New Roman" panose="02020603050405020304" pitchFamily="18" charset="0"/>
              <a:cs typeface="Times New Roman" panose="02020603050405020304" pitchFamily="18" charset="0"/>
            </a:endParaRPr>
          </a:p>
        </p:txBody>
      </p:sp>
      <p:sp>
        <p:nvSpPr>
          <p:cNvPr id="26" name="Google Shape;662;p18"/>
          <p:cNvSpPr/>
          <p:nvPr/>
        </p:nvSpPr>
        <p:spPr>
          <a:xfrm>
            <a:off x="7178835" y="4919080"/>
            <a:ext cx="758541"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4000"/>
              <a:buFont typeface="Arial"/>
              <a:buNone/>
            </a:pPr>
            <a:r>
              <a:rPr lang="en-US" sz="4000" b="0" i="0" u="none" strike="noStrike" cap="none" dirty="0">
                <a:solidFill>
                  <a:srgbClr val="FF0000"/>
                </a:solidFill>
                <a:latin typeface="Times New Roman" panose="02020603050405020304" pitchFamily="18" charset="0"/>
                <a:ea typeface="Arial"/>
                <a:cs typeface="Times New Roman" panose="02020603050405020304" pitchFamily="18" charset="0"/>
                <a:sym typeface="Arial"/>
              </a:rPr>
              <a:t>17</a:t>
            </a:r>
            <a:endParaRPr dirty="0">
              <a:latin typeface="Times New Roman" panose="02020603050405020304" pitchFamily="18" charset="0"/>
              <a:cs typeface="Times New Roman" panose="02020603050405020304" pitchFamily="18" charset="0"/>
            </a:endParaRPr>
          </a:p>
        </p:txBody>
      </p:sp>
      <p:sp>
        <p:nvSpPr>
          <p:cNvPr id="27" name="Google Shape;663;p18"/>
          <p:cNvSpPr/>
          <p:nvPr/>
        </p:nvSpPr>
        <p:spPr>
          <a:xfrm>
            <a:off x="4346743" y="5843712"/>
            <a:ext cx="758541"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4000"/>
              <a:buFont typeface="Arial"/>
              <a:buNone/>
            </a:pPr>
            <a:r>
              <a:rPr lang="en-US" sz="4000" b="0" i="0" u="none" strike="noStrike" cap="none" dirty="0">
                <a:solidFill>
                  <a:srgbClr val="FF0000"/>
                </a:solidFill>
                <a:latin typeface="Times New Roman" panose="02020603050405020304" pitchFamily="18" charset="0"/>
                <a:ea typeface="Arial"/>
                <a:cs typeface="Times New Roman" panose="02020603050405020304" pitchFamily="18" charset="0"/>
                <a:sym typeface="Arial"/>
              </a:rPr>
              <a:t>85</a:t>
            </a:r>
            <a:endParaRPr dirty="0">
              <a:latin typeface="Times New Roman" panose="02020603050405020304" pitchFamily="18" charset="0"/>
              <a:cs typeface="Times New Roman" panose="02020603050405020304" pitchFamily="18" charset="0"/>
            </a:endParaRPr>
          </a:p>
        </p:txBody>
      </p:sp>
      <p:sp>
        <p:nvSpPr>
          <p:cNvPr id="28" name="Google Shape;664;p18"/>
          <p:cNvSpPr/>
          <p:nvPr/>
        </p:nvSpPr>
        <p:spPr>
          <a:xfrm>
            <a:off x="7197686" y="5843712"/>
            <a:ext cx="1045479"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4000"/>
              <a:buFont typeface="Arial"/>
              <a:buNone/>
            </a:pPr>
            <a:r>
              <a:rPr lang="en-US" sz="4000" b="0" i="0" u="none" strike="noStrike" cap="none" dirty="0">
                <a:solidFill>
                  <a:srgbClr val="FF0000"/>
                </a:solidFill>
                <a:latin typeface="Times New Roman" panose="02020603050405020304" pitchFamily="18" charset="0"/>
                <a:ea typeface="Arial"/>
                <a:cs typeface="Times New Roman" panose="02020603050405020304" pitchFamily="18" charset="0"/>
                <a:sym typeface="Arial"/>
              </a:rPr>
              <a:t>100</a:t>
            </a:r>
            <a:endParaRPr dirty="0">
              <a:latin typeface="Times New Roman" panose="02020603050405020304" pitchFamily="18" charset="0"/>
              <a:cs typeface="Times New Roman" panose="02020603050405020304" pitchFamily="18" charset="0"/>
            </a:endParaRPr>
          </a:p>
        </p:txBody>
      </p:sp>
      <p:pic>
        <p:nvPicPr>
          <p:cNvPr id="29" name="图片 7">
            <a:extLst>
              <a:ext uri="{FF2B5EF4-FFF2-40B4-BE49-F238E27FC236}">
                <a16:creationId xmlns:a16="http://schemas.microsoft.com/office/drawing/2014/main" id="{96ED20E4-FBB3-45DF-B979-BE7FFEA4E0B7}"/>
              </a:ext>
            </a:extLst>
          </p:cNvPr>
          <p:cNvPicPr>
            <a:picLocks noChangeAspect="1"/>
          </p:cNvPicPr>
          <p:nvPr/>
        </p:nvPicPr>
        <p:blipFill>
          <a:blip r:embed="rId17"/>
          <a:stretch>
            <a:fillRect/>
          </a:stretch>
        </p:blipFill>
        <p:spPr>
          <a:xfrm>
            <a:off x="0" y="4928592"/>
            <a:ext cx="1006411" cy="1799845"/>
          </a:xfrm>
          <a:prstGeom prst="rect">
            <a:avLst/>
          </a:prstGeom>
        </p:spPr>
      </p:pic>
    </p:spTree>
    <p:extLst>
      <p:ext uri="{BB962C8B-B14F-4D97-AF65-F5344CB8AC3E}">
        <p14:creationId xmlns:p14="http://schemas.microsoft.com/office/powerpoint/2010/main" val="1772035714"/>
      </p:ext>
    </p:extLst>
  </p:cSld>
  <p:clrMapOvr>
    <a:masterClrMapping/>
  </p:clrMapOvr>
  <mc:AlternateContent xmlns:mc="http://schemas.openxmlformats.org/markup-compatibility/2006" xmlns:p14="http://schemas.microsoft.com/office/powerpoint/2010/main">
    <mc:Choice Requires="p14">
      <p:transition spd="slow" p14:dur="225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par>
                                <p:cTn id="15" presetID="53" presetClass="entr" presetSubtype="16"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par>
                                <p:cTn id="20" presetID="26" presetClass="entr" presetSubtype="0"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80">
                                          <p:stCondLst>
                                            <p:cond delay="0"/>
                                          </p:stCondLst>
                                        </p:cTn>
                                        <p:tgtEl>
                                          <p:spTgt spid="6"/>
                                        </p:tgtEl>
                                      </p:cBhvr>
                                    </p:animEffect>
                                    <p:anim calcmode="lin" valueType="num">
                                      <p:cBhvr>
                                        <p:cTn id="23"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4"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5"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6"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7"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8" dur="26">
                                          <p:stCondLst>
                                            <p:cond delay="650"/>
                                          </p:stCondLst>
                                        </p:cTn>
                                        <p:tgtEl>
                                          <p:spTgt spid="6"/>
                                        </p:tgtEl>
                                      </p:cBhvr>
                                      <p:to x="100000" y="60000"/>
                                    </p:animScale>
                                    <p:animScale>
                                      <p:cBhvr>
                                        <p:cTn id="29" dur="166" decel="50000">
                                          <p:stCondLst>
                                            <p:cond delay="676"/>
                                          </p:stCondLst>
                                        </p:cTn>
                                        <p:tgtEl>
                                          <p:spTgt spid="6"/>
                                        </p:tgtEl>
                                      </p:cBhvr>
                                      <p:to x="100000" y="100000"/>
                                    </p:animScale>
                                    <p:animScale>
                                      <p:cBhvr>
                                        <p:cTn id="30" dur="26">
                                          <p:stCondLst>
                                            <p:cond delay="1312"/>
                                          </p:stCondLst>
                                        </p:cTn>
                                        <p:tgtEl>
                                          <p:spTgt spid="6"/>
                                        </p:tgtEl>
                                      </p:cBhvr>
                                      <p:to x="100000" y="80000"/>
                                    </p:animScale>
                                    <p:animScale>
                                      <p:cBhvr>
                                        <p:cTn id="31" dur="166" decel="50000">
                                          <p:stCondLst>
                                            <p:cond delay="1338"/>
                                          </p:stCondLst>
                                        </p:cTn>
                                        <p:tgtEl>
                                          <p:spTgt spid="6"/>
                                        </p:tgtEl>
                                      </p:cBhvr>
                                      <p:to x="100000" y="100000"/>
                                    </p:animScale>
                                    <p:animScale>
                                      <p:cBhvr>
                                        <p:cTn id="32" dur="26">
                                          <p:stCondLst>
                                            <p:cond delay="1642"/>
                                          </p:stCondLst>
                                        </p:cTn>
                                        <p:tgtEl>
                                          <p:spTgt spid="6"/>
                                        </p:tgtEl>
                                      </p:cBhvr>
                                      <p:to x="100000" y="90000"/>
                                    </p:animScale>
                                    <p:animScale>
                                      <p:cBhvr>
                                        <p:cTn id="33" dur="166" decel="50000">
                                          <p:stCondLst>
                                            <p:cond delay="1668"/>
                                          </p:stCondLst>
                                        </p:cTn>
                                        <p:tgtEl>
                                          <p:spTgt spid="6"/>
                                        </p:tgtEl>
                                      </p:cBhvr>
                                      <p:to x="100000" y="100000"/>
                                    </p:animScale>
                                    <p:animScale>
                                      <p:cBhvr>
                                        <p:cTn id="34" dur="26">
                                          <p:stCondLst>
                                            <p:cond delay="1808"/>
                                          </p:stCondLst>
                                        </p:cTn>
                                        <p:tgtEl>
                                          <p:spTgt spid="6"/>
                                        </p:tgtEl>
                                      </p:cBhvr>
                                      <p:to x="100000" y="95000"/>
                                    </p:animScale>
                                    <p:animScale>
                                      <p:cBhvr>
                                        <p:cTn id="35" dur="166" decel="50000">
                                          <p:stCondLst>
                                            <p:cond delay="1834"/>
                                          </p:stCondLst>
                                        </p:cTn>
                                        <p:tgtEl>
                                          <p:spTgt spid="6"/>
                                        </p:tgtEl>
                                      </p:cBhvr>
                                      <p:to x="100000" y="100000"/>
                                    </p:animScale>
                                  </p:childTnLst>
                                </p:cTn>
                              </p:par>
                              <p:par>
                                <p:cTn id="36" presetID="2" presetClass="entr" presetSubtype="8" fill="hold" nodeType="withEffect">
                                  <p:stCondLst>
                                    <p:cond delay="0"/>
                                  </p:stCondLst>
                                  <p:childTnLst>
                                    <p:set>
                                      <p:cBhvr>
                                        <p:cTn id="37" dur="1" fill="hold">
                                          <p:stCondLst>
                                            <p:cond delay="0"/>
                                          </p:stCondLst>
                                        </p:cTn>
                                        <p:tgtEl>
                                          <p:spTgt spid="5"/>
                                        </p:tgtEl>
                                        <p:attrNameLst>
                                          <p:attrName>style.visibility</p:attrName>
                                        </p:attrNameLst>
                                      </p:cBhvr>
                                      <p:to>
                                        <p:strVal val="visible"/>
                                      </p:to>
                                    </p:set>
                                    <p:anim calcmode="lin" valueType="num">
                                      <p:cBhvr additive="base">
                                        <p:cTn id="38" dur="500" fill="hold"/>
                                        <p:tgtEl>
                                          <p:spTgt spid="5"/>
                                        </p:tgtEl>
                                        <p:attrNameLst>
                                          <p:attrName>ppt_x</p:attrName>
                                        </p:attrNameLst>
                                      </p:cBhvr>
                                      <p:tavLst>
                                        <p:tav tm="0">
                                          <p:val>
                                            <p:strVal val="0-#ppt_w/2"/>
                                          </p:val>
                                        </p:tav>
                                        <p:tav tm="100000">
                                          <p:val>
                                            <p:strVal val="#ppt_x"/>
                                          </p:val>
                                        </p:tav>
                                      </p:tavLst>
                                    </p:anim>
                                    <p:anim calcmode="lin" valueType="num">
                                      <p:cBhvr additive="base">
                                        <p:cTn id="39" dur="500" fill="hold"/>
                                        <p:tgtEl>
                                          <p:spTgt spid="5"/>
                                        </p:tgtEl>
                                        <p:attrNameLst>
                                          <p:attrName>ppt_y</p:attrName>
                                        </p:attrNameLst>
                                      </p:cBhvr>
                                      <p:tavLst>
                                        <p:tav tm="0">
                                          <p:val>
                                            <p:strVal val="#ppt_y"/>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1000"/>
                                        <p:tgtEl>
                                          <p:spTgt spid="7"/>
                                        </p:tgtEl>
                                      </p:cBhvr>
                                    </p:animEffect>
                                    <p:anim calcmode="lin" valueType="num">
                                      <p:cBhvr>
                                        <p:cTn id="43" dur="1000" fill="hold"/>
                                        <p:tgtEl>
                                          <p:spTgt spid="7"/>
                                        </p:tgtEl>
                                        <p:attrNameLst>
                                          <p:attrName>ppt_x</p:attrName>
                                        </p:attrNameLst>
                                      </p:cBhvr>
                                      <p:tavLst>
                                        <p:tav tm="0">
                                          <p:val>
                                            <p:strVal val="#ppt_x"/>
                                          </p:val>
                                        </p:tav>
                                        <p:tav tm="100000">
                                          <p:val>
                                            <p:strVal val="#ppt_x"/>
                                          </p:val>
                                        </p:tav>
                                      </p:tavLst>
                                    </p:anim>
                                    <p:anim calcmode="lin" valueType="num">
                                      <p:cBhvr>
                                        <p:cTn id="44" dur="1000" fill="hold"/>
                                        <p:tgtEl>
                                          <p:spTgt spid="7"/>
                                        </p:tgtEl>
                                        <p:attrNameLst>
                                          <p:attrName>ppt_y</p:attrName>
                                        </p:attrNameLst>
                                      </p:cBhvr>
                                      <p:tavLst>
                                        <p:tav tm="0">
                                          <p:val>
                                            <p:strVal val="#ppt_y+.1"/>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29"/>
                                        </p:tgtEl>
                                        <p:attrNameLst>
                                          <p:attrName>style.visibility</p:attrName>
                                        </p:attrNameLst>
                                      </p:cBhvr>
                                      <p:to>
                                        <p:strVal val="visible"/>
                                      </p:to>
                                    </p:set>
                                    <p:anim calcmode="lin" valueType="num">
                                      <p:cBhvr additive="base">
                                        <p:cTn id="47" dur="500" fill="hold"/>
                                        <p:tgtEl>
                                          <p:spTgt spid="29"/>
                                        </p:tgtEl>
                                        <p:attrNameLst>
                                          <p:attrName>ppt_x</p:attrName>
                                        </p:attrNameLst>
                                      </p:cBhvr>
                                      <p:tavLst>
                                        <p:tav tm="0">
                                          <p:val>
                                            <p:strVal val="#ppt_x"/>
                                          </p:val>
                                        </p:tav>
                                        <p:tav tm="100000">
                                          <p:val>
                                            <p:strVal val="#ppt_x"/>
                                          </p:val>
                                        </p:tav>
                                      </p:tavLst>
                                    </p:anim>
                                    <p:anim calcmode="lin" valueType="num">
                                      <p:cBhvr additive="base">
                                        <p:cTn id="4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8"/>
                                        </p:tgtEl>
                                        <p:attrNameLst>
                                          <p:attrName>style.visibility</p:attrName>
                                        </p:attrNameLst>
                                      </p:cBhvr>
                                      <p:to>
                                        <p:strVal val="visible"/>
                                      </p:to>
                                    </p:set>
                                    <p:animEffect transition="in" filter="fade">
                                      <p:cBhvr>
                                        <p:cTn id="53" dur="1000"/>
                                        <p:tgtEl>
                                          <p:spTgt spid="8"/>
                                        </p:tgtEl>
                                      </p:cBhvr>
                                    </p:animEffect>
                                  </p:childTnLst>
                                </p:cTn>
                              </p:par>
                            </p:childTnLst>
                          </p:cTn>
                        </p:par>
                      </p:childTnLst>
                    </p:cTn>
                  </p:par>
                  <p:par>
                    <p:cTn id="54" fill="hold">
                      <p:stCondLst>
                        <p:cond delay="indefinite"/>
                      </p:stCondLst>
                      <p:childTnLst>
                        <p:par>
                          <p:cTn id="55" fill="hold">
                            <p:stCondLst>
                              <p:cond delay="0"/>
                            </p:stCondLst>
                            <p:childTnLst>
                              <p:par>
                                <p:cTn id="56" presetID="23" presetClass="entr" presetSubtype="16" fill="hold" nodeType="clickEffect">
                                  <p:stCondLst>
                                    <p:cond delay="0"/>
                                  </p:stCondLst>
                                  <p:childTnLst>
                                    <p:set>
                                      <p:cBhvr>
                                        <p:cTn id="57" dur="1" fill="hold">
                                          <p:stCondLst>
                                            <p:cond delay="0"/>
                                          </p:stCondLst>
                                        </p:cTn>
                                        <p:tgtEl>
                                          <p:spTgt spid="9"/>
                                        </p:tgtEl>
                                        <p:attrNameLst>
                                          <p:attrName>style.visibility</p:attrName>
                                        </p:attrNameLst>
                                      </p:cBhvr>
                                      <p:to>
                                        <p:strVal val="visible"/>
                                      </p:to>
                                    </p:set>
                                    <p:anim calcmode="lin" valueType="num">
                                      <p:cBhvr>
                                        <p:cTn id="58" dur="500" fill="hold"/>
                                        <p:tgtEl>
                                          <p:spTgt spid="9"/>
                                        </p:tgtEl>
                                        <p:attrNameLst>
                                          <p:attrName>ppt_w</p:attrName>
                                        </p:attrNameLst>
                                      </p:cBhvr>
                                      <p:tavLst>
                                        <p:tav tm="0">
                                          <p:val>
                                            <p:fltVal val="0"/>
                                          </p:val>
                                        </p:tav>
                                        <p:tav tm="100000">
                                          <p:val>
                                            <p:strVal val="#ppt_w"/>
                                          </p:val>
                                        </p:tav>
                                      </p:tavLst>
                                    </p:anim>
                                    <p:anim calcmode="lin" valueType="num">
                                      <p:cBhvr>
                                        <p:cTn id="59" dur="500" fill="hold"/>
                                        <p:tgtEl>
                                          <p:spTgt spid="9"/>
                                        </p:tgtEl>
                                        <p:attrNameLst>
                                          <p:attrName>ppt_h</p:attrName>
                                        </p:attrNameLst>
                                      </p:cBhvr>
                                      <p:tavLst>
                                        <p:tav tm="0">
                                          <p:val>
                                            <p:fltVal val="0"/>
                                          </p:val>
                                        </p:tav>
                                        <p:tav tm="100000">
                                          <p:val>
                                            <p:strVal val="#ppt_h"/>
                                          </p:val>
                                        </p:tav>
                                      </p:tavLst>
                                    </p:anim>
                                  </p:childTnLst>
                                </p:cTn>
                              </p:par>
                              <p:par>
                                <p:cTn id="60" presetID="23" presetClass="entr" presetSubtype="16" fill="hold" nodeType="withEffect">
                                  <p:stCondLst>
                                    <p:cond delay="0"/>
                                  </p:stCondLst>
                                  <p:childTnLst>
                                    <p:set>
                                      <p:cBhvr>
                                        <p:cTn id="61" dur="1" fill="hold">
                                          <p:stCondLst>
                                            <p:cond delay="0"/>
                                          </p:stCondLst>
                                        </p:cTn>
                                        <p:tgtEl>
                                          <p:spTgt spid="10"/>
                                        </p:tgtEl>
                                        <p:attrNameLst>
                                          <p:attrName>style.visibility</p:attrName>
                                        </p:attrNameLst>
                                      </p:cBhvr>
                                      <p:to>
                                        <p:strVal val="visible"/>
                                      </p:to>
                                    </p:set>
                                    <p:anim calcmode="lin" valueType="num">
                                      <p:cBhvr>
                                        <p:cTn id="62" dur="500" fill="hold"/>
                                        <p:tgtEl>
                                          <p:spTgt spid="10"/>
                                        </p:tgtEl>
                                        <p:attrNameLst>
                                          <p:attrName>ppt_w</p:attrName>
                                        </p:attrNameLst>
                                      </p:cBhvr>
                                      <p:tavLst>
                                        <p:tav tm="0">
                                          <p:val>
                                            <p:fltVal val="0"/>
                                          </p:val>
                                        </p:tav>
                                        <p:tav tm="100000">
                                          <p:val>
                                            <p:strVal val="#ppt_w"/>
                                          </p:val>
                                        </p:tav>
                                      </p:tavLst>
                                    </p:anim>
                                    <p:anim calcmode="lin" valueType="num">
                                      <p:cBhvr>
                                        <p:cTn id="63" dur="500" fill="hold"/>
                                        <p:tgtEl>
                                          <p:spTgt spid="10"/>
                                        </p:tgtEl>
                                        <p:attrNameLst>
                                          <p:attrName>ppt_h</p:attrName>
                                        </p:attrNameLst>
                                      </p:cBhvr>
                                      <p:tavLst>
                                        <p:tav tm="0">
                                          <p:val>
                                            <p:fltVal val="0"/>
                                          </p:val>
                                        </p:tav>
                                        <p:tav tm="100000">
                                          <p:val>
                                            <p:strVal val="#ppt_h"/>
                                          </p:val>
                                        </p:tav>
                                      </p:tavLst>
                                    </p:anim>
                                  </p:childTnLst>
                                </p:cTn>
                              </p:par>
                              <p:par>
                                <p:cTn id="64" presetID="23" presetClass="entr" presetSubtype="16" fill="hold" nodeType="with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childTnLst>
                                </p:cTn>
                              </p:par>
                              <p:par>
                                <p:cTn id="68" presetID="23" presetClass="entr" presetSubtype="16" fill="hold" nodeType="with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fill="hold"/>
                                        <p:tgtEl>
                                          <p:spTgt spid="12"/>
                                        </p:tgtEl>
                                        <p:attrNameLst>
                                          <p:attrName>ppt_w</p:attrName>
                                        </p:attrNameLst>
                                      </p:cBhvr>
                                      <p:tavLst>
                                        <p:tav tm="0">
                                          <p:val>
                                            <p:fltVal val="0"/>
                                          </p:val>
                                        </p:tav>
                                        <p:tav tm="100000">
                                          <p:val>
                                            <p:strVal val="#ppt_w"/>
                                          </p:val>
                                        </p:tav>
                                      </p:tavLst>
                                    </p:anim>
                                    <p:anim calcmode="lin" valueType="num">
                                      <p:cBhvr>
                                        <p:cTn id="71" dur="500" fill="hold"/>
                                        <p:tgtEl>
                                          <p:spTgt spid="12"/>
                                        </p:tgtEl>
                                        <p:attrNameLst>
                                          <p:attrName>ppt_h</p:attrName>
                                        </p:attrNameLst>
                                      </p:cBhvr>
                                      <p:tavLst>
                                        <p:tav tm="0">
                                          <p:val>
                                            <p:fltVal val="0"/>
                                          </p:val>
                                        </p:tav>
                                        <p:tav tm="100000">
                                          <p:val>
                                            <p:strVal val="#ppt_h"/>
                                          </p:val>
                                        </p:tav>
                                      </p:tavLst>
                                    </p:anim>
                                  </p:childTnLst>
                                </p:cTn>
                              </p:par>
                              <p:par>
                                <p:cTn id="72" presetID="23" presetClass="entr" presetSubtype="16" fill="hold" nodeType="withEffect">
                                  <p:stCondLst>
                                    <p:cond delay="0"/>
                                  </p:stCondLst>
                                  <p:childTnLst>
                                    <p:set>
                                      <p:cBhvr>
                                        <p:cTn id="73" dur="1" fill="hold">
                                          <p:stCondLst>
                                            <p:cond delay="0"/>
                                          </p:stCondLst>
                                        </p:cTn>
                                        <p:tgtEl>
                                          <p:spTgt spid="13"/>
                                        </p:tgtEl>
                                        <p:attrNameLst>
                                          <p:attrName>style.visibility</p:attrName>
                                        </p:attrNameLst>
                                      </p:cBhvr>
                                      <p:to>
                                        <p:strVal val="visible"/>
                                      </p:to>
                                    </p:set>
                                    <p:anim calcmode="lin" valueType="num">
                                      <p:cBhvr>
                                        <p:cTn id="74" dur="500" fill="hold"/>
                                        <p:tgtEl>
                                          <p:spTgt spid="13"/>
                                        </p:tgtEl>
                                        <p:attrNameLst>
                                          <p:attrName>ppt_w</p:attrName>
                                        </p:attrNameLst>
                                      </p:cBhvr>
                                      <p:tavLst>
                                        <p:tav tm="0">
                                          <p:val>
                                            <p:fltVal val="0"/>
                                          </p:val>
                                        </p:tav>
                                        <p:tav tm="100000">
                                          <p:val>
                                            <p:strVal val="#ppt_w"/>
                                          </p:val>
                                        </p:tav>
                                      </p:tavLst>
                                    </p:anim>
                                    <p:anim calcmode="lin" valueType="num">
                                      <p:cBhvr>
                                        <p:cTn id="75" dur="500" fill="hold"/>
                                        <p:tgtEl>
                                          <p:spTgt spid="13"/>
                                        </p:tgtEl>
                                        <p:attrNameLst>
                                          <p:attrName>ppt_h</p:attrName>
                                        </p:attrNameLst>
                                      </p:cBhvr>
                                      <p:tavLst>
                                        <p:tav tm="0">
                                          <p:val>
                                            <p:fltVal val="0"/>
                                          </p:val>
                                        </p:tav>
                                        <p:tav tm="100000">
                                          <p:val>
                                            <p:strVal val="#ppt_h"/>
                                          </p:val>
                                        </p:tav>
                                      </p:tavLst>
                                    </p:anim>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nodeType="clickEffect">
                                  <p:stCondLst>
                                    <p:cond delay="0"/>
                                  </p:stCondLst>
                                  <p:childTnLst>
                                    <p:set>
                                      <p:cBhvr>
                                        <p:cTn id="79" dur="1" fill="hold">
                                          <p:stCondLst>
                                            <p:cond delay="0"/>
                                          </p:stCondLst>
                                        </p:cTn>
                                        <p:tgtEl>
                                          <p:spTgt spid="14"/>
                                        </p:tgtEl>
                                        <p:attrNameLst>
                                          <p:attrName>style.visibility</p:attrName>
                                        </p:attrNameLst>
                                      </p:cBhvr>
                                      <p:to>
                                        <p:strVal val="visible"/>
                                      </p:to>
                                    </p:set>
                                    <p:animEffect transition="in" filter="fade">
                                      <p:cBhvr>
                                        <p:cTn id="80" dur="500"/>
                                        <p:tgtEl>
                                          <p:spTgt spid="14"/>
                                        </p:tgtEl>
                                      </p:cBhvr>
                                    </p:animEffect>
                                  </p:childTnLst>
                                </p:cTn>
                              </p:par>
                            </p:childTnLst>
                          </p:cTn>
                        </p:par>
                        <p:par>
                          <p:cTn id="81" fill="hold">
                            <p:stCondLst>
                              <p:cond delay="500"/>
                            </p:stCondLst>
                            <p:childTnLst>
                              <p:par>
                                <p:cTn id="82" presetID="10" presetClass="entr" presetSubtype="0" fill="hold" nodeType="afterEffect">
                                  <p:stCondLst>
                                    <p:cond delay="0"/>
                                  </p:stCondLst>
                                  <p:childTnLst>
                                    <p:set>
                                      <p:cBhvr>
                                        <p:cTn id="83" dur="1" fill="hold">
                                          <p:stCondLst>
                                            <p:cond delay="0"/>
                                          </p:stCondLst>
                                        </p:cTn>
                                        <p:tgtEl>
                                          <p:spTgt spid="19"/>
                                        </p:tgtEl>
                                        <p:attrNameLst>
                                          <p:attrName>style.visibility</p:attrName>
                                        </p:attrNameLst>
                                      </p:cBhvr>
                                      <p:to>
                                        <p:strVal val="visible"/>
                                      </p:to>
                                    </p:set>
                                    <p:animEffect transition="in" filter="fade">
                                      <p:cBhvr>
                                        <p:cTn id="84" dur="500"/>
                                        <p:tgtEl>
                                          <p:spTgt spid="19"/>
                                        </p:tgtEl>
                                      </p:cBhvr>
                                    </p:animEffect>
                                  </p:childTnLst>
                                </p:cTn>
                              </p:par>
                            </p:childTnLst>
                          </p:cTn>
                        </p:par>
                        <p:par>
                          <p:cTn id="85" fill="hold">
                            <p:stCondLst>
                              <p:cond delay="1000"/>
                            </p:stCondLst>
                            <p:childTnLst>
                              <p:par>
                                <p:cTn id="86" presetID="10" presetClass="entr" presetSubtype="0" fill="hold" nodeType="afterEffect">
                                  <p:stCondLst>
                                    <p:cond delay="0"/>
                                  </p:stCondLst>
                                  <p:childTnLst>
                                    <p:set>
                                      <p:cBhvr>
                                        <p:cTn id="87" dur="1" fill="hold">
                                          <p:stCondLst>
                                            <p:cond delay="0"/>
                                          </p:stCondLst>
                                        </p:cTn>
                                        <p:tgtEl>
                                          <p:spTgt spid="20"/>
                                        </p:tgtEl>
                                        <p:attrNameLst>
                                          <p:attrName>style.visibility</p:attrName>
                                        </p:attrNameLst>
                                      </p:cBhvr>
                                      <p:to>
                                        <p:strVal val="visible"/>
                                      </p:to>
                                    </p:set>
                                    <p:animEffect transition="in" filter="fade">
                                      <p:cBhvr>
                                        <p:cTn id="88" dur="500"/>
                                        <p:tgtEl>
                                          <p:spTgt spid="20"/>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nodeType="clickEffect">
                                  <p:stCondLst>
                                    <p:cond delay="0"/>
                                  </p:stCondLst>
                                  <p:childTnLst>
                                    <p:set>
                                      <p:cBhvr>
                                        <p:cTn id="92" dur="1" fill="hold">
                                          <p:stCondLst>
                                            <p:cond delay="0"/>
                                          </p:stCondLst>
                                        </p:cTn>
                                        <p:tgtEl>
                                          <p:spTgt spid="15"/>
                                        </p:tgtEl>
                                        <p:attrNameLst>
                                          <p:attrName>style.visibility</p:attrName>
                                        </p:attrNameLst>
                                      </p:cBhvr>
                                      <p:to>
                                        <p:strVal val="visible"/>
                                      </p:to>
                                    </p:set>
                                    <p:animEffect transition="in" filter="fade">
                                      <p:cBhvr>
                                        <p:cTn id="93" dur="500"/>
                                        <p:tgtEl>
                                          <p:spTgt spid="15"/>
                                        </p:tgtEl>
                                      </p:cBhvr>
                                    </p:animEffect>
                                  </p:childTnLst>
                                </p:cTn>
                              </p:par>
                            </p:childTnLst>
                          </p:cTn>
                        </p:par>
                        <p:par>
                          <p:cTn id="94" fill="hold">
                            <p:stCondLst>
                              <p:cond delay="500"/>
                            </p:stCondLst>
                            <p:childTnLst>
                              <p:par>
                                <p:cTn id="95" presetID="10" presetClass="entr" presetSubtype="0" fill="hold" nodeType="afterEffect">
                                  <p:stCondLst>
                                    <p:cond delay="0"/>
                                  </p:stCondLst>
                                  <p:childTnLst>
                                    <p:set>
                                      <p:cBhvr>
                                        <p:cTn id="96" dur="1" fill="hold">
                                          <p:stCondLst>
                                            <p:cond delay="0"/>
                                          </p:stCondLst>
                                        </p:cTn>
                                        <p:tgtEl>
                                          <p:spTgt spid="21"/>
                                        </p:tgtEl>
                                        <p:attrNameLst>
                                          <p:attrName>style.visibility</p:attrName>
                                        </p:attrNameLst>
                                      </p:cBhvr>
                                      <p:to>
                                        <p:strVal val="visible"/>
                                      </p:to>
                                    </p:set>
                                    <p:animEffect transition="in" filter="fade">
                                      <p:cBhvr>
                                        <p:cTn id="97" dur="500"/>
                                        <p:tgtEl>
                                          <p:spTgt spid="21"/>
                                        </p:tgtEl>
                                      </p:cBhvr>
                                    </p:animEffect>
                                  </p:childTnLst>
                                </p:cTn>
                              </p:par>
                            </p:childTnLst>
                          </p:cTn>
                        </p:par>
                        <p:par>
                          <p:cTn id="98" fill="hold">
                            <p:stCondLst>
                              <p:cond delay="1000"/>
                            </p:stCondLst>
                            <p:childTnLst>
                              <p:par>
                                <p:cTn id="99" presetID="10" presetClass="entr" presetSubtype="0" fill="hold" nodeType="afterEffect">
                                  <p:stCondLst>
                                    <p:cond delay="0"/>
                                  </p:stCondLst>
                                  <p:childTnLst>
                                    <p:set>
                                      <p:cBhvr>
                                        <p:cTn id="100" dur="1" fill="hold">
                                          <p:stCondLst>
                                            <p:cond delay="0"/>
                                          </p:stCondLst>
                                        </p:cTn>
                                        <p:tgtEl>
                                          <p:spTgt spid="22"/>
                                        </p:tgtEl>
                                        <p:attrNameLst>
                                          <p:attrName>style.visibility</p:attrName>
                                        </p:attrNameLst>
                                      </p:cBhvr>
                                      <p:to>
                                        <p:strVal val="visible"/>
                                      </p:to>
                                    </p:set>
                                    <p:animEffect transition="in" filter="fade">
                                      <p:cBhvr>
                                        <p:cTn id="101" dur="500"/>
                                        <p:tgtEl>
                                          <p:spTgt spid="22"/>
                                        </p:tgtEl>
                                      </p:cBhvr>
                                    </p:animEffect>
                                  </p:childTnLst>
                                </p:cTn>
                              </p:par>
                            </p:childTnLst>
                          </p:cTn>
                        </p:par>
                      </p:childTnLst>
                    </p:cTn>
                  </p:par>
                  <p:par>
                    <p:cTn id="102" fill="hold">
                      <p:stCondLst>
                        <p:cond delay="indefinite"/>
                      </p:stCondLst>
                      <p:childTnLst>
                        <p:par>
                          <p:cTn id="103" fill="hold">
                            <p:stCondLst>
                              <p:cond delay="0"/>
                            </p:stCondLst>
                            <p:childTnLst>
                              <p:par>
                                <p:cTn id="104" presetID="10" presetClass="entr" presetSubtype="0" fill="hold" nodeType="clickEffect">
                                  <p:stCondLst>
                                    <p:cond delay="0"/>
                                  </p:stCondLst>
                                  <p:childTnLst>
                                    <p:set>
                                      <p:cBhvr>
                                        <p:cTn id="105" dur="1" fill="hold">
                                          <p:stCondLst>
                                            <p:cond delay="0"/>
                                          </p:stCondLst>
                                        </p:cTn>
                                        <p:tgtEl>
                                          <p:spTgt spid="16"/>
                                        </p:tgtEl>
                                        <p:attrNameLst>
                                          <p:attrName>style.visibility</p:attrName>
                                        </p:attrNameLst>
                                      </p:cBhvr>
                                      <p:to>
                                        <p:strVal val="visible"/>
                                      </p:to>
                                    </p:set>
                                    <p:animEffect transition="in" filter="fade">
                                      <p:cBhvr>
                                        <p:cTn id="106" dur="500"/>
                                        <p:tgtEl>
                                          <p:spTgt spid="16"/>
                                        </p:tgtEl>
                                      </p:cBhvr>
                                    </p:animEffect>
                                  </p:childTnLst>
                                </p:cTn>
                              </p:par>
                            </p:childTnLst>
                          </p:cTn>
                        </p:par>
                        <p:par>
                          <p:cTn id="107" fill="hold">
                            <p:stCondLst>
                              <p:cond delay="500"/>
                            </p:stCondLst>
                            <p:childTnLst>
                              <p:par>
                                <p:cTn id="108" presetID="10" presetClass="entr" presetSubtype="0" fill="hold"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fade">
                                      <p:cBhvr>
                                        <p:cTn id="110" dur="500"/>
                                        <p:tgtEl>
                                          <p:spTgt spid="23"/>
                                        </p:tgtEl>
                                      </p:cBhvr>
                                    </p:animEffect>
                                  </p:childTnLst>
                                </p:cTn>
                              </p:par>
                            </p:childTnLst>
                          </p:cTn>
                        </p:par>
                        <p:par>
                          <p:cTn id="111" fill="hold">
                            <p:stCondLst>
                              <p:cond delay="1000"/>
                            </p:stCondLst>
                            <p:childTnLst>
                              <p:par>
                                <p:cTn id="112" presetID="10" presetClass="entr" presetSubtype="0" fill="hold" nodeType="afterEffect">
                                  <p:stCondLst>
                                    <p:cond delay="0"/>
                                  </p:stCondLst>
                                  <p:childTnLst>
                                    <p:set>
                                      <p:cBhvr>
                                        <p:cTn id="113" dur="1" fill="hold">
                                          <p:stCondLst>
                                            <p:cond delay="0"/>
                                          </p:stCondLst>
                                        </p:cTn>
                                        <p:tgtEl>
                                          <p:spTgt spid="24"/>
                                        </p:tgtEl>
                                        <p:attrNameLst>
                                          <p:attrName>style.visibility</p:attrName>
                                        </p:attrNameLst>
                                      </p:cBhvr>
                                      <p:to>
                                        <p:strVal val="visible"/>
                                      </p:to>
                                    </p:set>
                                    <p:animEffect transition="in" filter="fade">
                                      <p:cBhvr>
                                        <p:cTn id="114" dur="500"/>
                                        <p:tgtEl>
                                          <p:spTgt spid="24"/>
                                        </p:tgtEl>
                                      </p:cBhvr>
                                    </p:animEffect>
                                  </p:childTnLst>
                                </p:cTn>
                              </p:par>
                            </p:childTnLst>
                          </p:cTn>
                        </p:par>
                      </p:childTnLst>
                    </p:cTn>
                  </p:par>
                  <p:par>
                    <p:cTn id="115" fill="hold">
                      <p:stCondLst>
                        <p:cond delay="indefinite"/>
                      </p:stCondLst>
                      <p:childTnLst>
                        <p:par>
                          <p:cTn id="116" fill="hold">
                            <p:stCondLst>
                              <p:cond delay="0"/>
                            </p:stCondLst>
                            <p:childTnLst>
                              <p:par>
                                <p:cTn id="117" presetID="10" presetClass="entr" presetSubtype="0" fill="hold" nodeType="clickEffect">
                                  <p:stCondLst>
                                    <p:cond delay="0"/>
                                  </p:stCondLst>
                                  <p:childTnLst>
                                    <p:set>
                                      <p:cBhvr>
                                        <p:cTn id="118" dur="1" fill="hold">
                                          <p:stCondLst>
                                            <p:cond delay="0"/>
                                          </p:stCondLst>
                                        </p:cTn>
                                        <p:tgtEl>
                                          <p:spTgt spid="17"/>
                                        </p:tgtEl>
                                        <p:attrNameLst>
                                          <p:attrName>style.visibility</p:attrName>
                                        </p:attrNameLst>
                                      </p:cBhvr>
                                      <p:to>
                                        <p:strVal val="visible"/>
                                      </p:to>
                                    </p:set>
                                    <p:animEffect transition="in" filter="fade">
                                      <p:cBhvr>
                                        <p:cTn id="119" dur="500"/>
                                        <p:tgtEl>
                                          <p:spTgt spid="17"/>
                                        </p:tgtEl>
                                      </p:cBhvr>
                                    </p:animEffect>
                                  </p:childTnLst>
                                </p:cTn>
                              </p:par>
                            </p:childTnLst>
                          </p:cTn>
                        </p:par>
                        <p:par>
                          <p:cTn id="120" fill="hold">
                            <p:stCondLst>
                              <p:cond delay="500"/>
                            </p:stCondLst>
                            <p:childTnLst>
                              <p:par>
                                <p:cTn id="121" presetID="10" presetClass="entr" presetSubtype="0" fill="hold" nodeType="afterEffect">
                                  <p:stCondLst>
                                    <p:cond delay="0"/>
                                  </p:stCondLst>
                                  <p:childTnLst>
                                    <p:set>
                                      <p:cBhvr>
                                        <p:cTn id="122" dur="1" fill="hold">
                                          <p:stCondLst>
                                            <p:cond delay="0"/>
                                          </p:stCondLst>
                                        </p:cTn>
                                        <p:tgtEl>
                                          <p:spTgt spid="25"/>
                                        </p:tgtEl>
                                        <p:attrNameLst>
                                          <p:attrName>style.visibility</p:attrName>
                                        </p:attrNameLst>
                                      </p:cBhvr>
                                      <p:to>
                                        <p:strVal val="visible"/>
                                      </p:to>
                                    </p:set>
                                    <p:animEffect transition="in" filter="fade">
                                      <p:cBhvr>
                                        <p:cTn id="123" dur="500"/>
                                        <p:tgtEl>
                                          <p:spTgt spid="25"/>
                                        </p:tgtEl>
                                      </p:cBhvr>
                                    </p:animEffect>
                                  </p:childTnLst>
                                </p:cTn>
                              </p:par>
                            </p:childTnLst>
                          </p:cTn>
                        </p:par>
                        <p:par>
                          <p:cTn id="124" fill="hold">
                            <p:stCondLst>
                              <p:cond delay="1000"/>
                            </p:stCondLst>
                            <p:childTnLst>
                              <p:par>
                                <p:cTn id="125" presetID="10" presetClass="entr" presetSubtype="0" fill="hold" nodeType="afterEffect">
                                  <p:stCondLst>
                                    <p:cond delay="0"/>
                                  </p:stCondLst>
                                  <p:childTnLst>
                                    <p:set>
                                      <p:cBhvr>
                                        <p:cTn id="126" dur="1" fill="hold">
                                          <p:stCondLst>
                                            <p:cond delay="0"/>
                                          </p:stCondLst>
                                        </p:cTn>
                                        <p:tgtEl>
                                          <p:spTgt spid="26"/>
                                        </p:tgtEl>
                                        <p:attrNameLst>
                                          <p:attrName>style.visibility</p:attrName>
                                        </p:attrNameLst>
                                      </p:cBhvr>
                                      <p:to>
                                        <p:strVal val="visible"/>
                                      </p:to>
                                    </p:set>
                                    <p:animEffect transition="in" filter="fade">
                                      <p:cBhvr>
                                        <p:cTn id="127" dur="500"/>
                                        <p:tgtEl>
                                          <p:spTgt spid="26"/>
                                        </p:tgtEl>
                                      </p:cBhvr>
                                    </p:animEffect>
                                  </p:childTnLst>
                                </p:cTn>
                              </p:par>
                            </p:childTnLst>
                          </p:cTn>
                        </p:par>
                      </p:childTnLst>
                    </p:cTn>
                  </p:par>
                  <p:par>
                    <p:cTn id="128" fill="hold">
                      <p:stCondLst>
                        <p:cond delay="indefinite"/>
                      </p:stCondLst>
                      <p:childTnLst>
                        <p:par>
                          <p:cTn id="129" fill="hold">
                            <p:stCondLst>
                              <p:cond delay="0"/>
                            </p:stCondLst>
                            <p:childTnLst>
                              <p:par>
                                <p:cTn id="130" presetID="10" presetClass="entr" presetSubtype="0" fill="hold" nodeType="clickEffect">
                                  <p:stCondLst>
                                    <p:cond delay="0"/>
                                  </p:stCondLst>
                                  <p:childTnLst>
                                    <p:set>
                                      <p:cBhvr>
                                        <p:cTn id="131" dur="1" fill="hold">
                                          <p:stCondLst>
                                            <p:cond delay="0"/>
                                          </p:stCondLst>
                                        </p:cTn>
                                        <p:tgtEl>
                                          <p:spTgt spid="18"/>
                                        </p:tgtEl>
                                        <p:attrNameLst>
                                          <p:attrName>style.visibility</p:attrName>
                                        </p:attrNameLst>
                                      </p:cBhvr>
                                      <p:to>
                                        <p:strVal val="visible"/>
                                      </p:to>
                                    </p:set>
                                    <p:animEffect transition="in" filter="fade">
                                      <p:cBhvr>
                                        <p:cTn id="132" dur="500"/>
                                        <p:tgtEl>
                                          <p:spTgt spid="18"/>
                                        </p:tgtEl>
                                      </p:cBhvr>
                                    </p:animEffect>
                                  </p:childTnLst>
                                </p:cTn>
                              </p:par>
                            </p:childTnLst>
                          </p:cTn>
                        </p:par>
                        <p:par>
                          <p:cTn id="133" fill="hold">
                            <p:stCondLst>
                              <p:cond delay="500"/>
                            </p:stCondLst>
                            <p:childTnLst>
                              <p:par>
                                <p:cTn id="134" presetID="10" presetClass="entr" presetSubtype="0" fill="hold" nodeType="afterEffect">
                                  <p:stCondLst>
                                    <p:cond delay="0"/>
                                  </p:stCondLst>
                                  <p:childTnLst>
                                    <p:set>
                                      <p:cBhvr>
                                        <p:cTn id="135" dur="1" fill="hold">
                                          <p:stCondLst>
                                            <p:cond delay="0"/>
                                          </p:stCondLst>
                                        </p:cTn>
                                        <p:tgtEl>
                                          <p:spTgt spid="27"/>
                                        </p:tgtEl>
                                        <p:attrNameLst>
                                          <p:attrName>style.visibility</p:attrName>
                                        </p:attrNameLst>
                                      </p:cBhvr>
                                      <p:to>
                                        <p:strVal val="visible"/>
                                      </p:to>
                                    </p:set>
                                    <p:animEffect transition="in" filter="fade">
                                      <p:cBhvr>
                                        <p:cTn id="136" dur="500"/>
                                        <p:tgtEl>
                                          <p:spTgt spid="27"/>
                                        </p:tgtEl>
                                      </p:cBhvr>
                                    </p:animEffect>
                                  </p:childTnLst>
                                </p:cTn>
                              </p:par>
                            </p:childTnLst>
                          </p:cTn>
                        </p:par>
                        <p:par>
                          <p:cTn id="137" fill="hold">
                            <p:stCondLst>
                              <p:cond delay="1000"/>
                            </p:stCondLst>
                            <p:childTnLst>
                              <p:par>
                                <p:cTn id="138" presetID="10" presetClass="entr" presetSubtype="0" fill="hold" nodeType="afterEffect">
                                  <p:stCondLst>
                                    <p:cond delay="0"/>
                                  </p:stCondLst>
                                  <p:childTnLst>
                                    <p:set>
                                      <p:cBhvr>
                                        <p:cTn id="139" dur="1" fill="hold">
                                          <p:stCondLst>
                                            <p:cond delay="0"/>
                                          </p:stCondLst>
                                        </p:cTn>
                                        <p:tgtEl>
                                          <p:spTgt spid="28"/>
                                        </p:tgtEl>
                                        <p:attrNameLst>
                                          <p:attrName>style.visibility</p:attrName>
                                        </p:attrNameLst>
                                      </p:cBhvr>
                                      <p:to>
                                        <p:strVal val="visible"/>
                                      </p:to>
                                    </p:set>
                                    <p:animEffect transition="in" filter="fade">
                                      <p:cBhvr>
                                        <p:cTn id="140"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
            <a:extLst>
              <a:ext uri="{FF2B5EF4-FFF2-40B4-BE49-F238E27FC236}">
                <a16:creationId xmlns:a16="http://schemas.microsoft.com/office/drawing/2014/main" id="{9CD5B76C-2141-4E1A-8703-C26139629581}"/>
              </a:ext>
            </a:extLst>
          </p:cNvPr>
          <p:cNvPicPr>
            <a:picLocks noChangeAspect="1"/>
          </p:cNvPicPr>
          <p:nvPr/>
        </p:nvPicPr>
        <p:blipFill>
          <a:blip r:embed="rId3"/>
          <a:stretch>
            <a:fillRect/>
          </a:stretch>
        </p:blipFill>
        <p:spPr>
          <a:xfrm>
            <a:off x="377372" y="207646"/>
            <a:ext cx="687356" cy="665931"/>
          </a:xfrm>
          <a:prstGeom prst="rect">
            <a:avLst/>
          </a:prstGeom>
        </p:spPr>
      </p:pic>
      <p:sp>
        <p:nvSpPr>
          <p:cNvPr id="14" name="任意多边形: 形状 2">
            <a:extLst>
              <a:ext uri="{FF2B5EF4-FFF2-40B4-BE49-F238E27FC236}">
                <a16:creationId xmlns:a16="http://schemas.microsoft.com/office/drawing/2014/main" id="{E94F5C34-566F-4B85-9917-E57AFE66FE6F}"/>
              </a:ext>
            </a:extLst>
          </p:cNvPr>
          <p:cNvSpPr/>
          <p:nvPr/>
        </p:nvSpPr>
        <p:spPr>
          <a:xfrm>
            <a:off x="1349828" y="849034"/>
            <a:ext cx="10305143" cy="116114"/>
          </a:xfrm>
          <a:custGeom>
            <a:avLst/>
            <a:gdLst>
              <a:gd name="connsiteX0" fmla="*/ 0 w 10305143"/>
              <a:gd name="connsiteY0" fmla="*/ 58057 h 217740"/>
              <a:gd name="connsiteX1" fmla="*/ 1045029 w 10305143"/>
              <a:gd name="connsiteY1" fmla="*/ 29028 h 217740"/>
              <a:gd name="connsiteX2" fmla="*/ 2873829 w 10305143"/>
              <a:gd name="connsiteY2" fmla="*/ 217714 h 217740"/>
              <a:gd name="connsiteX3" fmla="*/ 3860800 w 10305143"/>
              <a:gd name="connsiteY3" fmla="*/ 14514 h 217740"/>
              <a:gd name="connsiteX4" fmla="*/ 5196115 w 10305143"/>
              <a:gd name="connsiteY4" fmla="*/ 188685 h 217740"/>
              <a:gd name="connsiteX5" fmla="*/ 7329715 w 10305143"/>
              <a:gd name="connsiteY5" fmla="*/ 43542 h 217740"/>
              <a:gd name="connsiteX6" fmla="*/ 8984343 w 10305143"/>
              <a:gd name="connsiteY6" fmla="*/ 116114 h 217740"/>
              <a:gd name="connsiteX7" fmla="*/ 10305143 w 10305143"/>
              <a:gd name="connsiteY7" fmla="*/ 0 h 217740"/>
              <a:gd name="connsiteX8" fmla="*/ 10305143 w 10305143"/>
              <a:gd name="connsiteY8" fmla="*/ 0 h 217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305143" h="217740">
                <a:moveTo>
                  <a:pt x="0" y="58057"/>
                </a:moveTo>
                <a:cubicBezTo>
                  <a:pt x="283029" y="30238"/>
                  <a:pt x="566058" y="2419"/>
                  <a:pt x="1045029" y="29028"/>
                </a:cubicBezTo>
                <a:cubicBezTo>
                  <a:pt x="1524000" y="55637"/>
                  <a:pt x="2404534" y="220133"/>
                  <a:pt x="2873829" y="217714"/>
                </a:cubicBezTo>
                <a:cubicBezTo>
                  <a:pt x="3343124" y="215295"/>
                  <a:pt x="3473752" y="19352"/>
                  <a:pt x="3860800" y="14514"/>
                </a:cubicBezTo>
                <a:cubicBezTo>
                  <a:pt x="4247848" y="9676"/>
                  <a:pt x="4617963" y="183847"/>
                  <a:pt x="5196115" y="188685"/>
                </a:cubicBezTo>
                <a:cubicBezTo>
                  <a:pt x="5774267" y="193523"/>
                  <a:pt x="6698344" y="55637"/>
                  <a:pt x="7329715" y="43542"/>
                </a:cubicBezTo>
                <a:cubicBezTo>
                  <a:pt x="7961086" y="31447"/>
                  <a:pt x="8488438" y="123371"/>
                  <a:pt x="8984343" y="116114"/>
                </a:cubicBezTo>
                <a:cubicBezTo>
                  <a:pt x="9480248" y="108857"/>
                  <a:pt x="10305143" y="0"/>
                  <a:pt x="10305143" y="0"/>
                </a:cubicBezTo>
                <a:lnTo>
                  <a:pt x="10305143" y="0"/>
                </a:lnTo>
              </a:path>
            </a:pathLst>
          </a:cu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6" name="图片 1"/>
          <p:cNvPicPr>
            <a:picLocks noChangeAspect="1"/>
          </p:cNvPicPr>
          <p:nvPr/>
        </p:nvPicPr>
        <p:blipFill>
          <a:blip r:embed="rId4"/>
          <a:stretch>
            <a:fillRect/>
          </a:stretch>
        </p:blipFill>
        <p:spPr>
          <a:xfrm>
            <a:off x="9234697" y="49253"/>
            <a:ext cx="2145665" cy="631190"/>
          </a:xfrm>
          <a:prstGeom prst="rect">
            <a:avLst/>
          </a:prstGeom>
        </p:spPr>
      </p:pic>
      <p:pic>
        <p:nvPicPr>
          <p:cNvPr id="17" name="图片 11">
            <a:extLst>
              <a:ext uri="{FF2B5EF4-FFF2-40B4-BE49-F238E27FC236}">
                <a16:creationId xmlns:a16="http://schemas.microsoft.com/office/drawing/2014/main" id="{39D00734-06E6-4F4D-A4B0-928D88E34DEF}"/>
              </a:ext>
            </a:extLst>
          </p:cNvPr>
          <p:cNvPicPr>
            <a:picLocks noChangeAspect="1"/>
          </p:cNvPicPr>
          <p:nvPr/>
        </p:nvPicPr>
        <p:blipFill>
          <a:blip r:embed="rId5"/>
          <a:stretch>
            <a:fillRect/>
          </a:stretch>
        </p:blipFill>
        <p:spPr>
          <a:xfrm>
            <a:off x="10662620" y="90511"/>
            <a:ext cx="1277451" cy="1160556"/>
          </a:xfrm>
          <a:prstGeom prst="rect">
            <a:avLst/>
          </a:prstGeom>
        </p:spPr>
      </p:pic>
      <p:pic>
        <p:nvPicPr>
          <p:cNvPr id="18" name="图片 5">
            <a:extLst>
              <a:ext uri="{FF2B5EF4-FFF2-40B4-BE49-F238E27FC236}">
                <a16:creationId xmlns:a16="http://schemas.microsoft.com/office/drawing/2014/main" id="{363256B6-55DD-4722-8EE2-5B47C7C7DB16}"/>
              </a:ext>
            </a:extLst>
          </p:cNvPr>
          <p:cNvPicPr>
            <a:picLocks noChangeAspect="1"/>
          </p:cNvPicPr>
          <p:nvPr/>
        </p:nvPicPr>
        <p:blipFill>
          <a:blip r:embed="rId6"/>
          <a:stretch>
            <a:fillRect/>
          </a:stretch>
        </p:blipFill>
        <p:spPr>
          <a:xfrm>
            <a:off x="8598090" y="5087951"/>
            <a:ext cx="3395187" cy="1770049"/>
          </a:xfrm>
          <a:prstGeom prst="rect">
            <a:avLst/>
          </a:prstGeom>
        </p:spPr>
      </p:pic>
      <p:pic>
        <p:nvPicPr>
          <p:cNvPr id="19" name="图片 7">
            <a:extLst>
              <a:ext uri="{FF2B5EF4-FFF2-40B4-BE49-F238E27FC236}">
                <a16:creationId xmlns:a16="http://schemas.microsoft.com/office/drawing/2014/main" id="{96ED20E4-FBB3-45DF-B979-BE7FFEA4E0B7}"/>
              </a:ext>
            </a:extLst>
          </p:cNvPr>
          <p:cNvPicPr>
            <a:picLocks noChangeAspect="1"/>
          </p:cNvPicPr>
          <p:nvPr/>
        </p:nvPicPr>
        <p:blipFill>
          <a:blip r:embed="rId7"/>
          <a:stretch>
            <a:fillRect/>
          </a:stretch>
        </p:blipFill>
        <p:spPr>
          <a:xfrm>
            <a:off x="0" y="4928592"/>
            <a:ext cx="1006411" cy="1799845"/>
          </a:xfrm>
          <a:prstGeom prst="rect">
            <a:avLst/>
          </a:prstGeom>
        </p:spPr>
      </p:pic>
      <p:sp>
        <p:nvSpPr>
          <p:cNvPr id="20" name="Google Shape;669;p19"/>
          <p:cNvSpPr/>
          <p:nvPr/>
        </p:nvSpPr>
        <p:spPr>
          <a:xfrm>
            <a:off x="1531144" y="1076758"/>
            <a:ext cx="9129713" cy="685800"/>
          </a:xfrm>
          <a:prstGeom prst="rect">
            <a:avLst/>
          </a:prstGeom>
          <a:noFill/>
          <a:ln>
            <a:noFill/>
          </a:ln>
        </p:spPr>
        <p:txBody>
          <a:bodyPr spcFirstLastPara="1" wrap="square" lIns="91425" tIns="45700" rIns="91425" bIns="45700" anchor="ctr" anchorCtr="0">
            <a:noAutofit/>
          </a:bodyPr>
          <a:lstStyle/>
          <a:p>
            <a:pPr marR="0" lvl="0" algn="l" rtl="0">
              <a:lnSpc>
                <a:spcPct val="100000"/>
              </a:lnSpc>
              <a:spcBef>
                <a:spcPts val="0"/>
              </a:spcBef>
              <a:spcAft>
                <a:spcPts val="0"/>
              </a:spcAft>
              <a:buClr>
                <a:srgbClr val="FF0000"/>
              </a:buClr>
              <a:buSzPts val="3200"/>
            </a:pPr>
            <a:r>
              <a:rPr lang="en-US" sz="3600" b="1" i="0" u="none" strike="noStrike" cap="none" dirty="0" err="1">
                <a:solidFill>
                  <a:srgbClr val="2B14D6"/>
                </a:solidFill>
                <a:latin typeface="Times New Roman"/>
                <a:ea typeface="Times New Roman"/>
                <a:cs typeface="Times New Roman"/>
                <a:sym typeface="Times New Roman"/>
              </a:rPr>
              <a:t>Bài</a:t>
            </a:r>
            <a:r>
              <a:rPr lang="en-US" sz="3600" b="1" i="0" u="none" strike="noStrike" cap="none" dirty="0">
                <a:solidFill>
                  <a:srgbClr val="2B14D6"/>
                </a:solidFill>
                <a:latin typeface="Times New Roman"/>
                <a:ea typeface="Times New Roman"/>
                <a:cs typeface="Times New Roman"/>
                <a:sym typeface="Times New Roman"/>
              </a:rPr>
              <a:t> 2: </a:t>
            </a:r>
            <a:r>
              <a:rPr lang="en-US" sz="3600" b="1" i="0" u="none" strike="noStrike" cap="none" dirty="0" err="1">
                <a:solidFill>
                  <a:srgbClr val="2B14D6"/>
                </a:solidFill>
                <a:latin typeface="Times New Roman"/>
                <a:ea typeface="Times New Roman"/>
                <a:cs typeface="Times New Roman"/>
                <a:sym typeface="Times New Roman"/>
              </a:rPr>
              <a:t>Viết</a:t>
            </a:r>
            <a:r>
              <a:rPr lang="en-US" sz="3600" b="1" i="0" u="none" strike="noStrike" cap="none" dirty="0">
                <a:solidFill>
                  <a:srgbClr val="2B14D6"/>
                </a:solidFill>
                <a:latin typeface="Times New Roman"/>
                <a:ea typeface="Times New Roman"/>
                <a:cs typeface="Times New Roman"/>
                <a:sym typeface="Times New Roman"/>
              </a:rPr>
              <a:t> </a:t>
            </a:r>
            <a:r>
              <a:rPr lang="en-US" sz="3600" b="1" i="0" u="none" strike="noStrike" cap="none" dirty="0" err="1">
                <a:solidFill>
                  <a:srgbClr val="2B14D6"/>
                </a:solidFill>
                <a:latin typeface="Times New Roman"/>
                <a:ea typeface="Times New Roman"/>
                <a:cs typeface="Times New Roman"/>
                <a:sym typeface="Times New Roman"/>
              </a:rPr>
              <a:t>các</a:t>
            </a:r>
            <a:r>
              <a:rPr lang="en-US" sz="3600" b="1" i="0" u="none" strike="noStrike" cap="none" dirty="0">
                <a:solidFill>
                  <a:srgbClr val="2B14D6"/>
                </a:solidFill>
                <a:latin typeface="Times New Roman"/>
                <a:ea typeface="Times New Roman"/>
                <a:cs typeface="Times New Roman"/>
                <a:sym typeface="Times New Roman"/>
              </a:rPr>
              <a:t> </a:t>
            </a:r>
            <a:r>
              <a:rPr lang="en-US" sz="3600" b="1" i="0" u="none" strike="noStrike" cap="none" dirty="0" err="1">
                <a:solidFill>
                  <a:srgbClr val="2B14D6"/>
                </a:solidFill>
                <a:latin typeface="Times New Roman"/>
                <a:ea typeface="Times New Roman"/>
                <a:cs typeface="Times New Roman"/>
                <a:sym typeface="Times New Roman"/>
              </a:rPr>
              <a:t>thương</a:t>
            </a:r>
            <a:r>
              <a:rPr lang="en-US" sz="3600" b="1" i="0" u="none" strike="noStrike" cap="none" dirty="0">
                <a:solidFill>
                  <a:srgbClr val="2B14D6"/>
                </a:solidFill>
                <a:latin typeface="Times New Roman"/>
                <a:ea typeface="Times New Roman"/>
                <a:cs typeface="Times New Roman"/>
                <a:sym typeface="Times New Roman"/>
              </a:rPr>
              <a:t> </a:t>
            </a:r>
            <a:r>
              <a:rPr lang="en-US" sz="3600" b="1" i="0" u="none" strike="noStrike" cap="none" dirty="0" err="1">
                <a:solidFill>
                  <a:srgbClr val="2B14D6"/>
                </a:solidFill>
                <a:latin typeface="Times New Roman"/>
                <a:ea typeface="Times New Roman"/>
                <a:cs typeface="Times New Roman"/>
                <a:sym typeface="Times New Roman"/>
              </a:rPr>
              <a:t>dưới</a:t>
            </a:r>
            <a:r>
              <a:rPr lang="en-US" sz="3600" b="1" i="0" u="none" strike="noStrike" cap="none" dirty="0">
                <a:solidFill>
                  <a:srgbClr val="2B14D6"/>
                </a:solidFill>
                <a:latin typeface="Times New Roman"/>
                <a:ea typeface="Times New Roman"/>
                <a:cs typeface="Times New Roman"/>
                <a:sym typeface="Times New Roman"/>
              </a:rPr>
              <a:t> </a:t>
            </a:r>
            <a:r>
              <a:rPr lang="en-US" sz="3600" b="1" i="0" u="none" strike="noStrike" cap="none" dirty="0" err="1">
                <a:solidFill>
                  <a:srgbClr val="2B14D6"/>
                </a:solidFill>
                <a:latin typeface="Times New Roman"/>
                <a:ea typeface="Times New Roman"/>
                <a:cs typeface="Times New Roman"/>
                <a:sym typeface="Times New Roman"/>
              </a:rPr>
              <a:t>dạng</a:t>
            </a:r>
            <a:r>
              <a:rPr lang="en-US" sz="3600" b="1" i="0" u="none" strike="noStrike" cap="none" dirty="0">
                <a:solidFill>
                  <a:srgbClr val="2B14D6"/>
                </a:solidFill>
                <a:latin typeface="Times New Roman"/>
                <a:ea typeface="Times New Roman"/>
                <a:cs typeface="Times New Roman"/>
                <a:sym typeface="Times New Roman"/>
              </a:rPr>
              <a:t> </a:t>
            </a:r>
            <a:r>
              <a:rPr lang="en-US" sz="3600" b="1" i="0" u="none" strike="noStrike" cap="none" dirty="0" err="1">
                <a:solidFill>
                  <a:srgbClr val="2B14D6"/>
                </a:solidFill>
                <a:latin typeface="Times New Roman"/>
                <a:ea typeface="Times New Roman"/>
                <a:cs typeface="Times New Roman"/>
                <a:sym typeface="Times New Roman"/>
              </a:rPr>
              <a:t>phân</a:t>
            </a:r>
            <a:r>
              <a:rPr lang="en-US" sz="3600" b="1" i="0" u="none" strike="noStrike" cap="none" dirty="0">
                <a:solidFill>
                  <a:srgbClr val="2B14D6"/>
                </a:solidFill>
                <a:latin typeface="Times New Roman"/>
                <a:ea typeface="Times New Roman"/>
                <a:cs typeface="Times New Roman"/>
                <a:sym typeface="Times New Roman"/>
              </a:rPr>
              <a:t> </a:t>
            </a:r>
            <a:r>
              <a:rPr lang="en-US" sz="3600" b="1" i="0" u="none" strike="noStrike" cap="none" dirty="0" err="1">
                <a:solidFill>
                  <a:srgbClr val="2B14D6"/>
                </a:solidFill>
                <a:latin typeface="Times New Roman"/>
                <a:ea typeface="Times New Roman"/>
                <a:cs typeface="Times New Roman"/>
                <a:sym typeface="Times New Roman"/>
              </a:rPr>
              <a:t>số</a:t>
            </a:r>
            <a:r>
              <a:rPr lang="en-US" sz="3600" b="1" i="0" u="none" strike="noStrike" cap="none" dirty="0">
                <a:solidFill>
                  <a:srgbClr val="2B14D6"/>
                </a:solidFill>
                <a:latin typeface="Times New Roman"/>
                <a:ea typeface="Times New Roman"/>
                <a:cs typeface="Times New Roman"/>
                <a:sym typeface="Times New Roman"/>
              </a:rPr>
              <a:t>:</a:t>
            </a:r>
            <a:endParaRPr sz="2000" dirty="0">
              <a:solidFill>
                <a:srgbClr val="2B14D6"/>
              </a:solidFill>
            </a:endParaRPr>
          </a:p>
        </p:txBody>
      </p:sp>
      <p:sp>
        <p:nvSpPr>
          <p:cNvPr id="21" name="Google Shape;670;p19"/>
          <p:cNvSpPr txBox="1"/>
          <p:nvPr/>
        </p:nvSpPr>
        <p:spPr>
          <a:xfrm>
            <a:off x="3886200" y="2019880"/>
            <a:ext cx="1409700" cy="64611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409C3"/>
              </a:buClr>
              <a:buSzPts val="3600"/>
              <a:buFont typeface="Times New Roman"/>
              <a:buNone/>
            </a:pPr>
            <a:r>
              <a:rPr lang="en-US" sz="3600" b="1" i="0" u="none" strike="noStrike" cap="none" dirty="0">
                <a:latin typeface="Times New Roman"/>
                <a:ea typeface="Times New Roman"/>
                <a:cs typeface="Times New Roman"/>
                <a:sym typeface="Times New Roman"/>
              </a:rPr>
              <a:t>3 : 5 =</a:t>
            </a:r>
            <a:endParaRPr dirty="0"/>
          </a:p>
        </p:txBody>
      </p:sp>
      <p:sp>
        <p:nvSpPr>
          <p:cNvPr id="22" name="Google Shape;671;p19"/>
          <p:cNvSpPr txBox="1"/>
          <p:nvPr/>
        </p:nvSpPr>
        <p:spPr>
          <a:xfrm>
            <a:off x="3886200" y="3239080"/>
            <a:ext cx="2101850" cy="64611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409C3"/>
              </a:buClr>
              <a:buSzPts val="3600"/>
              <a:buFont typeface="Times New Roman"/>
              <a:buNone/>
            </a:pPr>
            <a:r>
              <a:rPr lang="en-US" sz="3600" b="1" i="0" u="none" strike="noStrike" cap="none" dirty="0">
                <a:latin typeface="Times New Roman"/>
                <a:ea typeface="Times New Roman"/>
                <a:cs typeface="Times New Roman"/>
                <a:sym typeface="Times New Roman"/>
              </a:rPr>
              <a:t>75 : 100 =</a:t>
            </a:r>
            <a:endParaRPr dirty="0"/>
          </a:p>
        </p:txBody>
      </p:sp>
      <p:sp>
        <p:nvSpPr>
          <p:cNvPr id="23" name="Google Shape;672;p19"/>
          <p:cNvSpPr txBox="1"/>
          <p:nvPr/>
        </p:nvSpPr>
        <p:spPr>
          <a:xfrm>
            <a:off x="3886200" y="4534480"/>
            <a:ext cx="1639888" cy="64611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409C3"/>
              </a:buClr>
              <a:buSzPts val="3600"/>
              <a:buFont typeface="Times New Roman"/>
              <a:buNone/>
            </a:pPr>
            <a:r>
              <a:rPr lang="en-US" sz="3600" b="1" i="0" u="none" strike="noStrike" cap="none" dirty="0">
                <a:latin typeface="Times New Roman"/>
                <a:ea typeface="Times New Roman"/>
                <a:cs typeface="Times New Roman"/>
                <a:sym typeface="Times New Roman"/>
              </a:rPr>
              <a:t>9 : 17 =</a:t>
            </a:r>
            <a:endParaRPr dirty="0"/>
          </a:p>
        </p:txBody>
      </p:sp>
      <p:sp>
        <p:nvSpPr>
          <p:cNvPr id="24" name="Google Shape;673;p19"/>
          <p:cNvSpPr txBox="1"/>
          <p:nvPr/>
        </p:nvSpPr>
        <p:spPr>
          <a:xfrm>
            <a:off x="5443229" y="1795733"/>
            <a:ext cx="412750" cy="64135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3600"/>
              <a:buFont typeface="Times New Roman"/>
              <a:buNone/>
            </a:pPr>
            <a:r>
              <a:rPr lang="en-US" sz="3600" b="1" i="0" u="none" strike="noStrike" cap="none">
                <a:solidFill>
                  <a:srgbClr val="FF0000"/>
                </a:solidFill>
                <a:latin typeface="Times New Roman"/>
                <a:ea typeface="Times New Roman"/>
                <a:cs typeface="Times New Roman"/>
                <a:sym typeface="Times New Roman"/>
              </a:rPr>
              <a:t>3</a:t>
            </a:r>
            <a:endParaRPr/>
          </a:p>
        </p:txBody>
      </p:sp>
      <p:sp>
        <p:nvSpPr>
          <p:cNvPr id="25" name="Google Shape;674;p19"/>
          <p:cNvSpPr txBox="1"/>
          <p:nvPr/>
        </p:nvSpPr>
        <p:spPr>
          <a:xfrm>
            <a:off x="5459104" y="2297383"/>
            <a:ext cx="412750" cy="64135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3600"/>
              <a:buFont typeface="Times New Roman"/>
              <a:buNone/>
            </a:pPr>
            <a:r>
              <a:rPr lang="en-US" sz="3600" b="1" i="0" u="none" strike="noStrike" cap="none">
                <a:solidFill>
                  <a:srgbClr val="FF0000"/>
                </a:solidFill>
                <a:latin typeface="Times New Roman"/>
                <a:ea typeface="Times New Roman"/>
                <a:cs typeface="Times New Roman"/>
                <a:sym typeface="Times New Roman"/>
              </a:rPr>
              <a:t>5</a:t>
            </a:r>
            <a:endParaRPr/>
          </a:p>
        </p:txBody>
      </p:sp>
      <p:cxnSp>
        <p:nvCxnSpPr>
          <p:cNvPr id="26" name="Google Shape;675;p19"/>
          <p:cNvCxnSpPr/>
          <p:nvPr/>
        </p:nvCxnSpPr>
        <p:spPr>
          <a:xfrm>
            <a:off x="5382904" y="2373583"/>
            <a:ext cx="533400" cy="0"/>
          </a:xfrm>
          <a:prstGeom prst="straightConnector1">
            <a:avLst/>
          </a:prstGeom>
          <a:noFill/>
          <a:ln w="9525" cap="flat" cmpd="sng">
            <a:solidFill>
              <a:srgbClr val="FF0066"/>
            </a:solidFill>
            <a:prstDash val="solid"/>
            <a:round/>
            <a:headEnd type="none" w="med" len="med"/>
            <a:tailEnd type="none" w="med" len="med"/>
          </a:ln>
        </p:spPr>
      </p:cxnSp>
      <p:sp>
        <p:nvSpPr>
          <p:cNvPr id="27" name="Google Shape;676;p19"/>
          <p:cNvSpPr txBox="1"/>
          <p:nvPr/>
        </p:nvSpPr>
        <p:spPr>
          <a:xfrm>
            <a:off x="6064250" y="3001285"/>
            <a:ext cx="641350" cy="64135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3600"/>
              <a:buFont typeface="Times New Roman"/>
              <a:buNone/>
            </a:pPr>
            <a:r>
              <a:rPr lang="en-US" sz="3600" b="1" i="0" u="none" strike="noStrike" cap="none">
                <a:solidFill>
                  <a:srgbClr val="FF0000"/>
                </a:solidFill>
                <a:latin typeface="Times New Roman"/>
                <a:ea typeface="Times New Roman"/>
                <a:cs typeface="Times New Roman"/>
                <a:sym typeface="Times New Roman"/>
              </a:rPr>
              <a:t>75</a:t>
            </a:r>
            <a:endParaRPr/>
          </a:p>
        </p:txBody>
      </p:sp>
      <p:sp>
        <p:nvSpPr>
          <p:cNvPr id="28" name="Google Shape;677;p19"/>
          <p:cNvSpPr txBox="1"/>
          <p:nvPr/>
        </p:nvSpPr>
        <p:spPr>
          <a:xfrm>
            <a:off x="5943600" y="3502935"/>
            <a:ext cx="869950" cy="64135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3600"/>
              <a:buFont typeface="Times New Roman"/>
              <a:buNone/>
            </a:pPr>
            <a:r>
              <a:rPr lang="en-US" sz="3600" b="1" i="0" u="none" strike="noStrike" cap="none">
                <a:solidFill>
                  <a:srgbClr val="FF0000"/>
                </a:solidFill>
                <a:latin typeface="Times New Roman"/>
                <a:ea typeface="Times New Roman"/>
                <a:cs typeface="Times New Roman"/>
                <a:sym typeface="Times New Roman"/>
              </a:rPr>
              <a:t>100</a:t>
            </a:r>
            <a:endParaRPr/>
          </a:p>
        </p:txBody>
      </p:sp>
      <p:cxnSp>
        <p:nvCxnSpPr>
          <p:cNvPr id="29" name="Google Shape;678;p19"/>
          <p:cNvCxnSpPr/>
          <p:nvPr/>
        </p:nvCxnSpPr>
        <p:spPr>
          <a:xfrm>
            <a:off x="6096000" y="3579135"/>
            <a:ext cx="533400" cy="0"/>
          </a:xfrm>
          <a:prstGeom prst="straightConnector1">
            <a:avLst/>
          </a:prstGeom>
          <a:noFill/>
          <a:ln w="9525" cap="flat" cmpd="sng">
            <a:solidFill>
              <a:srgbClr val="FF0066"/>
            </a:solidFill>
            <a:prstDash val="solid"/>
            <a:round/>
            <a:headEnd type="none" w="med" len="med"/>
            <a:tailEnd type="none" w="med" len="med"/>
          </a:ln>
        </p:spPr>
      </p:cxnSp>
      <p:sp>
        <p:nvSpPr>
          <p:cNvPr id="30" name="Google Shape;679;p19"/>
          <p:cNvSpPr txBox="1"/>
          <p:nvPr/>
        </p:nvSpPr>
        <p:spPr>
          <a:xfrm>
            <a:off x="5775325" y="4300191"/>
            <a:ext cx="412750" cy="64135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3600"/>
              <a:buFont typeface="Times New Roman"/>
              <a:buNone/>
            </a:pPr>
            <a:r>
              <a:rPr lang="en-US" sz="3600" b="1" i="0" u="none" strike="noStrike" cap="none" dirty="0">
                <a:solidFill>
                  <a:srgbClr val="FF0000"/>
                </a:solidFill>
                <a:latin typeface="Times New Roman"/>
                <a:ea typeface="Times New Roman"/>
                <a:cs typeface="Times New Roman"/>
                <a:sym typeface="Times New Roman"/>
              </a:rPr>
              <a:t>9</a:t>
            </a:r>
            <a:endParaRPr dirty="0"/>
          </a:p>
        </p:txBody>
      </p:sp>
      <p:sp>
        <p:nvSpPr>
          <p:cNvPr id="31" name="Google Shape;680;p19"/>
          <p:cNvSpPr txBox="1"/>
          <p:nvPr/>
        </p:nvSpPr>
        <p:spPr>
          <a:xfrm>
            <a:off x="5638800" y="4801841"/>
            <a:ext cx="641350" cy="64135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3600"/>
              <a:buFont typeface="Times New Roman"/>
              <a:buNone/>
            </a:pPr>
            <a:r>
              <a:rPr lang="en-US" sz="3600" b="1" i="0" u="none" strike="noStrike" cap="none">
                <a:solidFill>
                  <a:srgbClr val="FF0000"/>
                </a:solidFill>
                <a:latin typeface="Times New Roman"/>
                <a:ea typeface="Times New Roman"/>
                <a:cs typeface="Times New Roman"/>
                <a:sym typeface="Times New Roman"/>
              </a:rPr>
              <a:t>17</a:t>
            </a:r>
            <a:endParaRPr/>
          </a:p>
        </p:txBody>
      </p:sp>
      <p:cxnSp>
        <p:nvCxnSpPr>
          <p:cNvPr id="32" name="Google Shape;681;p19"/>
          <p:cNvCxnSpPr/>
          <p:nvPr/>
        </p:nvCxnSpPr>
        <p:spPr>
          <a:xfrm>
            <a:off x="5715000" y="4878041"/>
            <a:ext cx="533400" cy="0"/>
          </a:xfrm>
          <a:prstGeom prst="straightConnector1">
            <a:avLst/>
          </a:prstGeom>
          <a:noFill/>
          <a:ln w="9525" cap="flat" cmpd="sng">
            <a:solidFill>
              <a:srgbClr val="FF0066"/>
            </a:solidFill>
            <a:prstDash val="solid"/>
            <a:round/>
            <a:headEnd type="none" w="med" len="med"/>
            <a:tailEnd type="none" w="med" len="med"/>
          </a:ln>
        </p:spPr>
      </p:cxnSp>
      <p:pic>
        <p:nvPicPr>
          <p:cNvPr id="34" name="图片 1">
            <a:extLst>
              <a:ext uri="{FF2B5EF4-FFF2-40B4-BE49-F238E27FC236}">
                <a16:creationId xmlns:a16="http://schemas.microsoft.com/office/drawing/2014/main" id="{9CD5B76C-2141-4E1A-8703-C26139629581}"/>
              </a:ext>
            </a:extLst>
          </p:cNvPr>
          <p:cNvPicPr>
            <a:picLocks noChangeAspect="1"/>
          </p:cNvPicPr>
          <p:nvPr/>
        </p:nvPicPr>
        <p:blipFill>
          <a:blip r:embed="rId3"/>
          <a:stretch>
            <a:fillRect/>
          </a:stretch>
        </p:blipFill>
        <p:spPr>
          <a:xfrm>
            <a:off x="309133" y="207646"/>
            <a:ext cx="687356" cy="665931"/>
          </a:xfrm>
          <a:prstGeom prst="rect">
            <a:avLst/>
          </a:prstGeom>
        </p:spPr>
      </p:pic>
      <p:sp>
        <p:nvSpPr>
          <p:cNvPr id="35" name="任意多边形: 形状 2">
            <a:extLst>
              <a:ext uri="{FF2B5EF4-FFF2-40B4-BE49-F238E27FC236}">
                <a16:creationId xmlns:a16="http://schemas.microsoft.com/office/drawing/2014/main" id="{E94F5C34-566F-4B85-9917-E57AFE66FE6F}"/>
              </a:ext>
            </a:extLst>
          </p:cNvPr>
          <p:cNvSpPr/>
          <p:nvPr/>
        </p:nvSpPr>
        <p:spPr>
          <a:xfrm>
            <a:off x="1281589" y="849034"/>
            <a:ext cx="10305143" cy="116114"/>
          </a:xfrm>
          <a:custGeom>
            <a:avLst/>
            <a:gdLst>
              <a:gd name="connsiteX0" fmla="*/ 0 w 10305143"/>
              <a:gd name="connsiteY0" fmla="*/ 58057 h 217740"/>
              <a:gd name="connsiteX1" fmla="*/ 1045029 w 10305143"/>
              <a:gd name="connsiteY1" fmla="*/ 29028 h 217740"/>
              <a:gd name="connsiteX2" fmla="*/ 2873829 w 10305143"/>
              <a:gd name="connsiteY2" fmla="*/ 217714 h 217740"/>
              <a:gd name="connsiteX3" fmla="*/ 3860800 w 10305143"/>
              <a:gd name="connsiteY3" fmla="*/ 14514 h 217740"/>
              <a:gd name="connsiteX4" fmla="*/ 5196115 w 10305143"/>
              <a:gd name="connsiteY4" fmla="*/ 188685 h 217740"/>
              <a:gd name="connsiteX5" fmla="*/ 7329715 w 10305143"/>
              <a:gd name="connsiteY5" fmla="*/ 43542 h 217740"/>
              <a:gd name="connsiteX6" fmla="*/ 8984343 w 10305143"/>
              <a:gd name="connsiteY6" fmla="*/ 116114 h 217740"/>
              <a:gd name="connsiteX7" fmla="*/ 10305143 w 10305143"/>
              <a:gd name="connsiteY7" fmla="*/ 0 h 217740"/>
              <a:gd name="connsiteX8" fmla="*/ 10305143 w 10305143"/>
              <a:gd name="connsiteY8" fmla="*/ 0 h 217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305143" h="217740">
                <a:moveTo>
                  <a:pt x="0" y="58057"/>
                </a:moveTo>
                <a:cubicBezTo>
                  <a:pt x="283029" y="30238"/>
                  <a:pt x="566058" y="2419"/>
                  <a:pt x="1045029" y="29028"/>
                </a:cubicBezTo>
                <a:cubicBezTo>
                  <a:pt x="1524000" y="55637"/>
                  <a:pt x="2404534" y="220133"/>
                  <a:pt x="2873829" y="217714"/>
                </a:cubicBezTo>
                <a:cubicBezTo>
                  <a:pt x="3343124" y="215295"/>
                  <a:pt x="3473752" y="19352"/>
                  <a:pt x="3860800" y="14514"/>
                </a:cubicBezTo>
                <a:cubicBezTo>
                  <a:pt x="4247848" y="9676"/>
                  <a:pt x="4617963" y="183847"/>
                  <a:pt x="5196115" y="188685"/>
                </a:cubicBezTo>
                <a:cubicBezTo>
                  <a:pt x="5774267" y="193523"/>
                  <a:pt x="6698344" y="55637"/>
                  <a:pt x="7329715" y="43542"/>
                </a:cubicBezTo>
                <a:cubicBezTo>
                  <a:pt x="7961086" y="31447"/>
                  <a:pt x="8488438" y="123371"/>
                  <a:pt x="8984343" y="116114"/>
                </a:cubicBezTo>
                <a:cubicBezTo>
                  <a:pt x="9480248" y="108857"/>
                  <a:pt x="10305143" y="0"/>
                  <a:pt x="10305143" y="0"/>
                </a:cubicBezTo>
                <a:lnTo>
                  <a:pt x="10305143" y="0"/>
                </a:lnTo>
              </a:path>
            </a:pathLst>
          </a:cu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文本框 3">
            <a:extLst>
              <a:ext uri="{FF2B5EF4-FFF2-40B4-BE49-F238E27FC236}">
                <a16:creationId xmlns:a16="http://schemas.microsoft.com/office/drawing/2014/main" id="{E3295AA9-DF64-410A-8B3E-AF9B52E0F292}"/>
              </a:ext>
            </a:extLst>
          </p:cNvPr>
          <p:cNvSpPr txBox="1"/>
          <p:nvPr/>
        </p:nvSpPr>
        <p:spPr>
          <a:xfrm>
            <a:off x="1326348" y="136256"/>
            <a:ext cx="4737902" cy="707886"/>
          </a:xfrm>
          <a:prstGeom prst="rect">
            <a:avLst/>
          </a:prstGeom>
          <a:noFill/>
        </p:spPr>
        <p:txBody>
          <a:bodyPr wrap="square" rtlCol="0">
            <a:spAutoFit/>
          </a:bodyPr>
          <a:lstStyle/>
          <a:p>
            <a:r>
              <a:rPr lang="en-US" sz="4000" b="1" dirty="0">
                <a:ln w="22225">
                  <a:solidFill>
                    <a:schemeClr val="accent2"/>
                  </a:solidFill>
                  <a:prstDash val="solid"/>
                </a:ln>
                <a:solidFill>
                  <a:schemeClr val="accent2">
                    <a:lumMod val="60000"/>
                    <a:lumOff val="40000"/>
                  </a:schemeClr>
                </a:solidFill>
                <a:latin typeface="Times New Roman" panose="02020603050405020304" pitchFamily="18" charset="0"/>
                <a:cs typeface="Times New Roman" panose="02020603050405020304" pitchFamily="18" charset="0"/>
              </a:rPr>
              <a:t>III. </a:t>
            </a:r>
            <a:r>
              <a:rPr lang="en-US" sz="4000" b="1" dirty="0" err="1">
                <a:ln w="22225">
                  <a:solidFill>
                    <a:schemeClr val="accent2"/>
                  </a:solidFill>
                  <a:prstDash val="solid"/>
                </a:ln>
                <a:solidFill>
                  <a:schemeClr val="accent2">
                    <a:lumMod val="60000"/>
                    <a:lumOff val="40000"/>
                  </a:schemeClr>
                </a:solidFill>
                <a:latin typeface="Times New Roman" panose="02020603050405020304" pitchFamily="18" charset="0"/>
                <a:cs typeface="Times New Roman" panose="02020603050405020304" pitchFamily="18" charset="0"/>
              </a:rPr>
              <a:t>Luyện</a:t>
            </a:r>
            <a:r>
              <a:rPr lang="en-US" sz="4000" b="1" dirty="0">
                <a:ln w="22225">
                  <a:solidFill>
                    <a:schemeClr val="accent2"/>
                  </a:solidFill>
                  <a:prstDash val="solid"/>
                </a:ln>
                <a:solidFill>
                  <a:schemeClr val="accent2">
                    <a:lumMod val="60000"/>
                    <a:lumOff val="40000"/>
                  </a:schemeClr>
                </a:solidFill>
                <a:latin typeface="Times New Roman" panose="02020603050405020304" pitchFamily="18" charset="0"/>
                <a:cs typeface="Times New Roman" panose="02020603050405020304" pitchFamily="18" charset="0"/>
              </a:rPr>
              <a:t> </a:t>
            </a:r>
            <a:r>
              <a:rPr lang="en-US" sz="4000" b="1" dirty="0" err="1">
                <a:ln w="22225">
                  <a:solidFill>
                    <a:schemeClr val="accent2"/>
                  </a:solidFill>
                  <a:prstDash val="solid"/>
                </a:ln>
                <a:solidFill>
                  <a:schemeClr val="accent2">
                    <a:lumMod val="60000"/>
                    <a:lumOff val="40000"/>
                  </a:schemeClr>
                </a:solidFill>
                <a:latin typeface="Times New Roman" panose="02020603050405020304" pitchFamily="18" charset="0"/>
                <a:cs typeface="Times New Roman" panose="02020603050405020304" pitchFamily="18" charset="0"/>
              </a:rPr>
              <a:t>tập</a:t>
            </a:r>
            <a:endParaRPr lang="en-US" sz="4000" b="1" dirty="0">
              <a:ln w="22225">
                <a:solidFill>
                  <a:schemeClr val="accent2"/>
                </a:solidFill>
                <a:prstDash val="solid"/>
              </a:ln>
              <a:solidFill>
                <a:schemeClr val="accent2">
                  <a:lumMod val="60000"/>
                  <a:lumOff val="40000"/>
                </a:schemeClr>
              </a:solidFill>
              <a:latin typeface="Times New Roman" panose="02020603050405020304" pitchFamily="18" charset="0"/>
              <a:cs typeface="Times New Roman" panose="02020603050405020304" pitchFamily="18" charset="0"/>
            </a:endParaRPr>
          </a:p>
        </p:txBody>
      </p:sp>
      <p:pic>
        <p:nvPicPr>
          <p:cNvPr id="37" name="图片 1"/>
          <p:cNvPicPr>
            <a:picLocks noChangeAspect="1"/>
          </p:cNvPicPr>
          <p:nvPr/>
        </p:nvPicPr>
        <p:blipFill>
          <a:blip r:embed="rId4"/>
          <a:stretch>
            <a:fillRect/>
          </a:stretch>
        </p:blipFill>
        <p:spPr>
          <a:xfrm>
            <a:off x="9166458" y="49253"/>
            <a:ext cx="2145665" cy="631190"/>
          </a:xfrm>
          <a:prstGeom prst="rect">
            <a:avLst/>
          </a:prstGeom>
        </p:spPr>
      </p:pic>
      <p:pic>
        <p:nvPicPr>
          <p:cNvPr id="38" name="图片 11">
            <a:extLst>
              <a:ext uri="{FF2B5EF4-FFF2-40B4-BE49-F238E27FC236}">
                <a16:creationId xmlns:a16="http://schemas.microsoft.com/office/drawing/2014/main" id="{39D00734-06E6-4F4D-A4B0-928D88E34DEF}"/>
              </a:ext>
            </a:extLst>
          </p:cNvPr>
          <p:cNvPicPr>
            <a:picLocks noChangeAspect="1"/>
          </p:cNvPicPr>
          <p:nvPr/>
        </p:nvPicPr>
        <p:blipFill>
          <a:blip r:embed="rId5"/>
          <a:stretch>
            <a:fillRect/>
          </a:stretch>
        </p:blipFill>
        <p:spPr>
          <a:xfrm>
            <a:off x="10594381" y="90511"/>
            <a:ext cx="1277451" cy="1160556"/>
          </a:xfrm>
          <a:prstGeom prst="rect">
            <a:avLst/>
          </a:prstGeom>
        </p:spPr>
      </p:pic>
      <p:pic>
        <p:nvPicPr>
          <p:cNvPr id="39" name="图片 5">
            <a:extLst>
              <a:ext uri="{FF2B5EF4-FFF2-40B4-BE49-F238E27FC236}">
                <a16:creationId xmlns:a16="http://schemas.microsoft.com/office/drawing/2014/main" id="{363256B6-55DD-4722-8EE2-5B47C7C7DB16}"/>
              </a:ext>
            </a:extLst>
          </p:cNvPr>
          <p:cNvPicPr>
            <a:picLocks noChangeAspect="1"/>
          </p:cNvPicPr>
          <p:nvPr/>
        </p:nvPicPr>
        <p:blipFill>
          <a:blip r:embed="rId6"/>
          <a:stretch>
            <a:fillRect/>
          </a:stretch>
        </p:blipFill>
        <p:spPr>
          <a:xfrm>
            <a:off x="8529851" y="5087951"/>
            <a:ext cx="3395187" cy="1770049"/>
          </a:xfrm>
          <a:prstGeom prst="rect">
            <a:avLst/>
          </a:prstGeom>
        </p:spPr>
      </p:pic>
    </p:spTree>
    <p:extLst>
      <p:ext uri="{BB962C8B-B14F-4D97-AF65-F5344CB8AC3E}">
        <p14:creationId xmlns:p14="http://schemas.microsoft.com/office/powerpoint/2010/main" val="92303816"/>
      </p:ext>
    </p:extLst>
  </p:cSld>
  <p:clrMapOvr>
    <a:masterClrMapping/>
  </p:clrMapOvr>
  <mc:AlternateContent xmlns:mc="http://schemas.openxmlformats.org/markup-compatibility/2006" xmlns:p14="http://schemas.microsoft.com/office/powerpoint/2010/main">
    <mc:Choice Requires="p14">
      <p:transition spd="slow" p14:dur="225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par>
                                <p:cTn id="10" presetID="53" presetClass="entr" presetSubtype="16"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fltVal val="0"/>
                                          </p:val>
                                        </p:tav>
                                        <p:tav tm="100000">
                                          <p:val>
                                            <p:strVal val="#ppt_h"/>
                                          </p:val>
                                        </p:tav>
                                      </p:tavLst>
                                    </p:anim>
                                    <p:animEffect transition="in" filter="fade">
                                      <p:cBhvr>
                                        <p:cTn id="14" dur="500"/>
                                        <p:tgtEl>
                                          <p:spTgt spid="13"/>
                                        </p:tgtEl>
                                      </p:cBhvr>
                                    </p:animEffect>
                                  </p:childTnLst>
                                </p:cTn>
                              </p:par>
                              <p:par>
                                <p:cTn id="15" presetID="26"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down)">
                                      <p:cBhvr>
                                        <p:cTn id="17" dur="580">
                                          <p:stCondLst>
                                            <p:cond delay="0"/>
                                          </p:stCondLst>
                                        </p:cTn>
                                        <p:tgtEl>
                                          <p:spTgt spid="17"/>
                                        </p:tgtEl>
                                      </p:cBhvr>
                                    </p:animEffect>
                                    <p:anim calcmode="lin" valueType="num">
                                      <p:cBhvr>
                                        <p:cTn id="18"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23" dur="26">
                                          <p:stCondLst>
                                            <p:cond delay="650"/>
                                          </p:stCondLst>
                                        </p:cTn>
                                        <p:tgtEl>
                                          <p:spTgt spid="17"/>
                                        </p:tgtEl>
                                      </p:cBhvr>
                                      <p:to x="100000" y="60000"/>
                                    </p:animScale>
                                    <p:animScale>
                                      <p:cBhvr>
                                        <p:cTn id="24" dur="166" decel="50000">
                                          <p:stCondLst>
                                            <p:cond delay="676"/>
                                          </p:stCondLst>
                                        </p:cTn>
                                        <p:tgtEl>
                                          <p:spTgt spid="17"/>
                                        </p:tgtEl>
                                      </p:cBhvr>
                                      <p:to x="100000" y="100000"/>
                                    </p:animScale>
                                    <p:animScale>
                                      <p:cBhvr>
                                        <p:cTn id="25" dur="26">
                                          <p:stCondLst>
                                            <p:cond delay="1312"/>
                                          </p:stCondLst>
                                        </p:cTn>
                                        <p:tgtEl>
                                          <p:spTgt spid="17"/>
                                        </p:tgtEl>
                                      </p:cBhvr>
                                      <p:to x="100000" y="80000"/>
                                    </p:animScale>
                                    <p:animScale>
                                      <p:cBhvr>
                                        <p:cTn id="26" dur="166" decel="50000">
                                          <p:stCondLst>
                                            <p:cond delay="1338"/>
                                          </p:stCondLst>
                                        </p:cTn>
                                        <p:tgtEl>
                                          <p:spTgt spid="17"/>
                                        </p:tgtEl>
                                      </p:cBhvr>
                                      <p:to x="100000" y="100000"/>
                                    </p:animScale>
                                    <p:animScale>
                                      <p:cBhvr>
                                        <p:cTn id="27" dur="26">
                                          <p:stCondLst>
                                            <p:cond delay="1642"/>
                                          </p:stCondLst>
                                        </p:cTn>
                                        <p:tgtEl>
                                          <p:spTgt spid="17"/>
                                        </p:tgtEl>
                                      </p:cBhvr>
                                      <p:to x="100000" y="90000"/>
                                    </p:animScale>
                                    <p:animScale>
                                      <p:cBhvr>
                                        <p:cTn id="28" dur="166" decel="50000">
                                          <p:stCondLst>
                                            <p:cond delay="1668"/>
                                          </p:stCondLst>
                                        </p:cTn>
                                        <p:tgtEl>
                                          <p:spTgt spid="17"/>
                                        </p:tgtEl>
                                      </p:cBhvr>
                                      <p:to x="100000" y="100000"/>
                                    </p:animScale>
                                    <p:animScale>
                                      <p:cBhvr>
                                        <p:cTn id="29" dur="26">
                                          <p:stCondLst>
                                            <p:cond delay="1808"/>
                                          </p:stCondLst>
                                        </p:cTn>
                                        <p:tgtEl>
                                          <p:spTgt spid="17"/>
                                        </p:tgtEl>
                                      </p:cBhvr>
                                      <p:to x="100000" y="95000"/>
                                    </p:animScale>
                                    <p:animScale>
                                      <p:cBhvr>
                                        <p:cTn id="30" dur="166" decel="50000">
                                          <p:stCondLst>
                                            <p:cond delay="1834"/>
                                          </p:stCondLst>
                                        </p:cTn>
                                        <p:tgtEl>
                                          <p:spTgt spid="17"/>
                                        </p:tgtEl>
                                      </p:cBhvr>
                                      <p:to x="100000" y="100000"/>
                                    </p:animScale>
                                  </p:childTnLst>
                                </p:cTn>
                              </p:par>
                              <p:par>
                                <p:cTn id="31" presetID="2" presetClass="entr" presetSubtype="8" fill="hold" nodeType="with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additive="base">
                                        <p:cTn id="33" dur="500" fill="hold"/>
                                        <p:tgtEl>
                                          <p:spTgt spid="16"/>
                                        </p:tgtEl>
                                        <p:attrNameLst>
                                          <p:attrName>ppt_x</p:attrName>
                                        </p:attrNameLst>
                                      </p:cBhvr>
                                      <p:tavLst>
                                        <p:tav tm="0">
                                          <p:val>
                                            <p:strVal val="0-#ppt_w/2"/>
                                          </p:val>
                                        </p:tav>
                                        <p:tav tm="100000">
                                          <p:val>
                                            <p:strVal val="#ppt_x"/>
                                          </p:val>
                                        </p:tav>
                                      </p:tavLst>
                                    </p:anim>
                                    <p:anim calcmode="lin" valueType="num">
                                      <p:cBhvr additive="base">
                                        <p:cTn id="34" dur="500" fill="hold"/>
                                        <p:tgtEl>
                                          <p:spTgt spid="16"/>
                                        </p:tgtEl>
                                        <p:attrNameLst>
                                          <p:attrName>ppt_y</p:attrName>
                                        </p:attrNameLst>
                                      </p:cBhvr>
                                      <p:tavLst>
                                        <p:tav tm="0">
                                          <p:val>
                                            <p:strVal val="#ppt_y"/>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additive="base">
                                        <p:cTn id="42" dur="500" fill="hold"/>
                                        <p:tgtEl>
                                          <p:spTgt spid="19"/>
                                        </p:tgtEl>
                                        <p:attrNameLst>
                                          <p:attrName>ppt_x</p:attrName>
                                        </p:attrNameLst>
                                      </p:cBhvr>
                                      <p:tavLst>
                                        <p:tav tm="0">
                                          <p:val>
                                            <p:strVal val="#ppt_x"/>
                                          </p:val>
                                        </p:tav>
                                        <p:tav tm="100000">
                                          <p:val>
                                            <p:strVal val="#ppt_x"/>
                                          </p:val>
                                        </p:tav>
                                      </p:tavLst>
                                    </p:anim>
                                    <p:anim calcmode="lin" valueType="num">
                                      <p:cBhvr additive="base">
                                        <p:cTn id="43"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fade">
                                      <p:cBhvr>
                                        <p:cTn id="48" dur="500"/>
                                        <p:tgtEl>
                                          <p:spTgt spid="20"/>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21"/>
                                        </p:tgtEl>
                                        <p:attrNameLst>
                                          <p:attrName>style.visibility</p:attrName>
                                        </p:attrNameLst>
                                      </p:cBhvr>
                                      <p:to>
                                        <p:strVal val="visible"/>
                                      </p:to>
                                    </p:set>
                                    <p:animEffect transition="in" filter="fade">
                                      <p:cBhvr>
                                        <p:cTn id="53" dur="500"/>
                                        <p:tgtEl>
                                          <p:spTgt spid="21"/>
                                        </p:tgtEl>
                                      </p:cBhvr>
                                    </p:animEffect>
                                  </p:childTnLst>
                                </p:cTn>
                              </p:par>
                              <p:par>
                                <p:cTn id="54" presetID="10" presetClass="entr" presetSubtype="0" fill="hold" nodeType="with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fade">
                                      <p:cBhvr>
                                        <p:cTn id="56" dur="500"/>
                                        <p:tgtEl>
                                          <p:spTgt spid="22"/>
                                        </p:tgtEl>
                                      </p:cBhvr>
                                    </p:animEffect>
                                  </p:childTnLst>
                                </p:cTn>
                              </p:par>
                              <p:par>
                                <p:cTn id="57" presetID="10" presetClass="entr" presetSubtype="0" fill="hold"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500"/>
                                        <p:tgtEl>
                                          <p:spTgt spid="23"/>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500"/>
                                        <p:tgtEl>
                                          <p:spTgt spid="24"/>
                                        </p:tgtEl>
                                      </p:cBhvr>
                                    </p:animEffect>
                                  </p:childTnLst>
                                </p:cTn>
                              </p:par>
                              <p:par>
                                <p:cTn id="65" presetID="10" presetClass="entr" presetSubtype="0" fill="hold" nodeType="with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fade">
                                      <p:cBhvr>
                                        <p:cTn id="67" dur="500"/>
                                        <p:tgtEl>
                                          <p:spTgt spid="25"/>
                                        </p:tgtEl>
                                      </p:cBhvr>
                                    </p:animEffect>
                                  </p:childTnLst>
                                </p:cTn>
                              </p:par>
                              <p:par>
                                <p:cTn id="68" presetID="10" presetClass="entr" presetSubtype="0" fill="hold" nodeType="withEffect">
                                  <p:stCondLst>
                                    <p:cond delay="0"/>
                                  </p:stCondLst>
                                  <p:childTnLst>
                                    <p:set>
                                      <p:cBhvr>
                                        <p:cTn id="69" dur="1" fill="hold">
                                          <p:stCondLst>
                                            <p:cond delay="0"/>
                                          </p:stCondLst>
                                        </p:cTn>
                                        <p:tgtEl>
                                          <p:spTgt spid="26"/>
                                        </p:tgtEl>
                                        <p:attrNameLst>
                                          <p:attrName>style.visibility</p:attrName>
                                        </p:attrNameLst>
                                      </p:cBhvr>
                                      <p:to>
                                        <p:strVal val="visible"/>
                                      </p:to>
                                    </p:set>
                                    <p:animEffect transition="in" filter="fade">
                                      <p:cBhvr>
                                        <p:cTn id="70" dur="500"/>
                                        <p:tgtEl>
                                          <p:spTgt spid="26"/>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nodeType="click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fade">
                                      <p:cBhvr>
                                        <p:cTn id="75" dur="500"/>
                                        <p:tgtEl>
                                          <p:spTgt spid="27"/>
                                        </p:tgtEl>
                                      </p:cBhvr>
                                    </p:animEffect>
                                  </p:childTnLst>
                                </p:cTn>
                              </p:par>
                              <p:par>
                                <p:cTn id="76" presetID="10" presetClass="entr" presetSubtype="0" fill="hold" nodeType="with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fade">
                                      <p:cBhvr>
                                        <p:cTn id="78" dur="500"/>
                                        <p:tgtEl>
                                          <p:spTgt spid="28"/>
                                        </p:tgtEl>
                                      </p:cBhvr>
                                    </p:animEffect>
                                  </p:childTnLst>
                                </p:cTn>
                              </p:par>
                              <p:par>
                                <p:cTn id="79" presetID="10" presetClass="entr" presetSubtype="0" fill="hold" nodeType="with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500"/>
                                        <p:tgtEl>
                                          <p:spTgt spid="29"/>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nodeType="clickEffect">
                                  <p:stCondLst>
                                    <p:cond delay="0"/>
                                  </p:stCondLst>
                                  <p:childTnLst>
                                    <p:set>
                                      <p:cBhvr>
                                        <p:cTn id="85" dur="1" fill="hold">
                                          <p:stCondLst>
                                            <p:cond delay="0"/>
                                          </p:stCondLst>
                                        </p:cTn>
                                        <p:tgtEl>
                                          <p:spTgt spid="30"/>
                                        </p:tgtEl>
                                        <p:attrNameLst>
                                          <p:attrName>style.visibility</p:attrName>
                                        </p:attrNameLst>
                                      </p:cBhvr>
                                      <p:to>
                                        <p:strVal val="visible"/>
                                      </p:to>
                                    </p:set>
                                    <p:animEffect transition="in" filter="fade">
                                      <p:cBhvr>
                                        <p:cTn id="86" dur="500"/>
                                        <p:tgtEl>
                                          <p:spTgt spid="30"/>
                                        </p:tgtEl>
                                      </p:cBhvr>
                                    </p:animEffect>
                                  </p:childTnLst>
                                </p:cTn>
                              </p:par>
                              <p:par>
                                <p:cTn id="87" presetID="10" presetClass="entr" presetSubtype="0" fill="hold" nodeType="withEffect">
                                  <p:stCondLst>
                                    <p:cond delay="0"/>
                                  </p:stCondLst>
                                  <p:childTnLst>
                                    <p:set>
                                      <p:cBhvr>
                                        <p:cTn id="88" dur="1" fill="hold">
                                          <p:stCondLst>
                                            <p:cond delay="0"/>
                                          </p:stCondLst>
                                        </p:cTn>
                                        <p:tgtEl>
                                          <p:spTgt spid="31"/>
                                        </p:tgtEl>
                                        <p:attrNameLst>
                                          <p:attrName>style.visibility</p:attrName>
                                        </p:attrNameLst>
                                      </p:cBhvr>
                                      <p:to>
                                        <p:strVal val="visible"/>
                                      </p:to>
                                    </p:set>
                                    <p:animEffect transition="in" filter="fade">
                                      <p:cBhvr>
                                        <p:cTn id="89" dur="500"/>
                                        <p:tgtEl>
                                          <p:spTgt spid="31"/>
                                        </p:tgtEl>
                                      </p:cBhvr>
                                    </p:animEffect>
                                  </p:childTnLst>
                                </p:cTn>
                              </p:par>
                              <p:par>
                                <p:cTn id="90" presetID="10" presetClass="entr" presetSubtype="0" fill="hold" nodeType="withEffect">
                                  <p:stCondLst>
                                    <p:cond delay="0"/>
                                  </p:stCondLst>
                                  <p:childTnLst>
                                    <p:set>
                                      <p:cBhvr>
                                        <p:cTn id="91" dur="1" fill="hold">
                                          <p:stCondLst>
                                            <p:cond delay="0"/>
                                          </p:stCondLst>
                                        </p:cTn>
                                        <p:tgtEl>
                                          <p:spTgt spid="32"/>
                                        </p:tgtEl>
                                        <p:attrNameLst>
                                          <p:attrName>style.visibility</p:attrName>
                                        </p:attrNameLst>
                                      </p:cBhvr>
                                      <p:to>
                                        <p:strVal val="visible"/>
                                      </p:to>
                                    </p:set>
                                    <p:animEffect transition="in" filter="fade">
                                      <p:cBhvr>
                                        <p:cTn id="92" dur="500"/>
                                        <p:tgtEl>
                                          <p:spTgt spid="32"/>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p:cTn id="95" dur="500" fill="hold"/>
                                        <p:tgtEl>
                                          <p:spTgt spid="36"/>
                                        </p:tgtEl>
                                        <p:attrNameLst>
                                          <p:attrName>ppt_w</p:attrName>
                                        </p:attrNameLst>
                                      </p:cBhvr>
                                      <p:tavLst>
                                        <p:tav tm="0">
                                          <p:val>
                                            <p:fltVal val="0"/>
                                          </p:val>
                                        </p:tav>
                                        <p:tav tm="100000">
                                          <p:val>
                                            <p:strVal val="#ppt_w"/>
                                          </p:val>
                                        </p:tav>
                                      </p:tavLst>
                                    </p:anim>
                                    <p:anim calcmode="lin" valueType="num">
                                      <p:cBhvr>
                                        <p:cTn id="96" dur="500" fill="hold"/>
                                        <p:tgtEl>
                                          <p:spTgt spid="36"/>
                                        </p:tgtEl>
                                        <p:attrNameLst>
                                          <p:attrName>ppt_h</p:attrName>
                                        </p:attrNameLst>
                                      </p:cBhvr>
                                      <p:tavLst>
                                        <p:tav tm="0">
                                          <p:val>
                                            <p:fltVal val="0"/>
                                          </p:val>
                                        </p:tav>
                                        <p:tav tm="100000">
                                          <p:val>
                                            <p:strVal val="#ppt_h"/>
                                          </p:val>
                                        </p:tav>
                                      </p:tavLst>
                                    </p:anim>
                                    <p:animEffect transition="in" filter="fade">
                                      <p:cBhvr>
                                        <p:cTn id="97" dur="500"/>
                                        <p:tgtEl>
                                          <p:spTgt spid="36"/>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35"/>
                                        </p:tgtEl>
                                        <p:attrNameLst>
                                          <p:attrName>style.visibility</p:attrName>
                                        </p:attrNameLst>
                                      </p:cBhvr>
                                      <p:to>
                                        <p:strVal val="visible"/>
                                      </p:to>
                                    </p:set>
                                    <p:anim calcmode="lin" valueType="num">
                                      <p:cBhvr>
                                        <p:cTn id="100" dur="500" fill="hold"/>
                                        <p:tgtEl>
                                          <p:spTgt spid="35"/>
                                        </p:tgtEl>
                                        <p:attrNameLst>
                                          <p:attrName>ppt_w</p:attrName>
                                        </p:attrNameLst>
                                      </p:cBhvr>
                                      <p:tavLst>
                                        <p:tav tm="0">
                                          <p:val>
                                            <p:fltVal val="0"/>
                                          </p:val>
                                        </p:tav>
                                        <p:tav tm="100000">
                                          <p:val>
                                            <p:strVal val="#ppt_w"/>
                                          </p:val>
                                        </p:tav>
                                      </p:tavLst>
                                    </p:anim>
                                    <p:anim calcmode="lin" valueType="num">
                                      <p:cBhvr>
                                        <p:cTn id="101" dur="500" fill="hold"/>
                                        <p:tgtEl>
                                          <p:spTgt spid="35"/>
                                        </p:tgtEl>
                                        <p:attrNameLst>
                                          <p:attrName>ppt_h</p:attrName>
                                        </p:attrNameLst>
                                      </p:cBhvr>
                                      <p:tavLst>
                                        <p:tav tm="0">
                                          <p:val>
                                            <p:fltVal val="0"/>
                                          </p:val>
                                        </p:tav>
                                        <p:tav tm="100000">
                                          <p:val>
                                            <p:strVal val="#ppt_h"/>
                                          </p:val>
                                        </p:tav>
                                      </p:tavLst>
                                    </p:anim>
                                    <p:animEffect transition="in" filter="fade">
                                      <p:cBhvr>
                                        <p:cTn id="102" dur="500"/>
                                        <p:tgtEl>
                                          <p:spTgt spid="35"/>
                                        </p:tgtEl>
                                      </p:cBhvr>
                                    </p:animEffect>
                                  </p:childTnLst>
                                </p:cTn>
                              </p:par>
                              <p:par>
                                <p:cTn id="103" presetID="53" presetClass="entr" presetSubtype="16" fill="hold" nodeType="withEffect">
                                  <p:stCondLst>
                                    <p:cond delay="0"/>
                                  </p:stCondLst>
                                  <p:childTnLst>
                                    <p:set>
                                      <p:cBhvr>
                                        <p:cTn id="104" dur="1" fill="hold">
                                          <p:stCondLst>
                                            <p:cond delay="0"/>
                                          </p:stCondLst>
                                        </p:cTn>
                                        <p:tgtEl>
                                          <p:spTgt spid="34"/>
                                        </p:tgtEl>
                                        <p:attrNameLst>
                                          <p:attrName>style.visibility</p:attrName>
                                        </p:attrNameLst>
                                      </p:cBhvr>
                                      <p:to>
                                        <p:strVal val="visible"/>
                                      </p:to>
                                    </p:set>
                                    <p:anim calcmode="lin" valueType="num">
                                      <p:cBhvr>
                                        <p:cTn id="105" dur="500" fill="hold"/>
                                        <p:tgtEl>
                                          <p:spTgt spid="34"/>
                                        </p:tgtEl>
                                        <p:attrNameLst>
                                          <p:attrName>ppt_w</p:attrName>
                                        </p:attrNameLst>
                                      </p:cBhvr>
                                      <p:tavLst>
                                        <p:tav tm="0">
                                          <p:val>
                                            <p:fltVal val="0"/>
                                          </p:val>
                                        </p:tav>
                                        <p:tav tm="100000">
                                          <p:val>
                                            <p:strVal val="#ppt_w"/>
                                          </p:val>
                                        </p:tav>
                                      </p:tavLst>
                                    </p:anim>
                                    <p:anim calcmode="lin" valueType="num">
                                      <p:cBhvr>
                                        <p:cTn id="106" dur="500" fill="hold"/>
                                        <p:tgtEl>
                                          <p:spTgt spid="34"/>
                                        </p:tgtEl>
                                        <p:attrNameLst>
                                          <p:attrName>ppt_h</p:attrName>
                                        </p:attrNameLst>
                                      </p:cBhvr>
                                      <p:tavLst>
                                        <p:tav tm="0">
                                          <p:val>
                                            <p:fltVal val="0"/>
                                          </p:val>
                                        </p:tav>
                                        <p:tav tm="100000">
                                          <p:val>
                                            <p:strVal val="#ppt_h"/>
                                          </p:val>
                                        </p:tav>
                                      </p:tavLst>
                                    </p:anim>
                                    <p:animEffect transition="in" filter="fade">
                                      <p:cBhvr>
                                        <p:cTn id="107" dur="500"/>
                                        <p:tgtEl>
                                          <p:spTgt spid="34"/>
                                        </p:tgtEl>
                                      </p:cBhvr>
                                    </p:animEffect>
                                  </p:childTnLst>
                                </p:cTn>
                              </p:par>
                              <p:par>
                                <p:cTn id="108" presetID="26" presetClass="entr" presetSubtype="0" fill="hold" nodeType="withEffect">
                                  <p:stCondLst>
                                    <p:cond delay="0"/>
                                  </p:stCondLst>
                                  <p:childTnLst>
                                    <p:set>
                                      <p:cBhvr>
                                        <p:cTn id="109" dur="1" fill="hold">
                                          <p:stCondLst>
                                            <p:cond delay="0"/>
                                          </p:stCondLst>
                                        </p:cTn>
                                        <p:tgtEl>
                                          <p:spTgt spid="38"/>
                                        </p:tgtEl>
                                        <p:attrNameLst>
                                          <p:attrName>style.visibility</p:attrName>
                                        </p:attrNameLst>
                                      </p:cBhvr>
                                      <p:to>
                                        <p:strVal val="visible"/>
                                      </p:to>
                                    </p:set>
                                    <p:animEffect transition="in" filter="wipe(down)">
                                      <p:cBhvr>
                                        <p:cTn id="110" dur="580">
                                          <p:stCondLst>
                                            <p:cond delay="0"/>
                                          </p:stCondLst>
                                        </p:cTn>
                                        <p:tgtEl>
                                          <p:spTgt spid="38"/>
                                        </p:tgtEl>
                                      </p:cBhvr>
                                    </p:animEffect>
                                    <p:anim calcmode="lin" valueType="num">
                                      <p:cBhvr>
                                        <p:cTn id="111"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112"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113"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114"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115"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116" dur="26">
                                          <p:stCondLst>
                                            <p:cond delay="650"/>
                                          </p:stCondLst>
                                        </p:cTn>
                                        <p:tgtEl>
                                          <p:spTgt spid="38"/>
                                        </p:tgtEl>
                                      </p:cBhvr>
                                      <p:to x="100000" y="60000"/>
                                    </p:animScale>
                                    <p:animScale>
                                      <p:cBhvr>
                                        <p:cTn id="117" dur="166" decel="50000">
                                          <p:stCondLst>
                                            <p:cond delay="676"/>
                                          </p:stCondLst>
                                        </p:cTn>
                                        <p:tgtEl>
                                          <p:spTgt spid="38"/>
                                        </p:tgtEl>
                                      </p:cBhvr>
                                      <p:to x="100000" y="100000"/>
                                    </p:animScale>
                                    <p:animScale>
                                      <p:cBhvr>
                                        <p:cTn id="118" dur="26">
                                          <p:stCondLst>
                                            <p:cond delay="1312"/>
                                          </p:stCondLst>
                                        </p:cTn>
                                        <p:tgtEl>
                                          <p:spTgt spid="38"/>
                                        </p:tgtEl>
                                      </p:cBhvr>
                                      <p:to x="100000" y="80000"/>
                                    </p:animScale>
                                    <p:animScale>
                                      <p:cBhvr>
                                        <p:cTn id="119" dur="166" decel="50000">
                                          <p:stCondLst>
                                            <p:cond delay="1338"/>
                                          </p:stCondLst>
                                        </p:cTn>
                                        <p:tgtEl>
                                          <p:spTgt spid="38"/>
                                        </p:tgtEl>
                                      </p:cBhvr>
                                      <p:to x="100000" y="100000"/>
                                    </p:animScale>
                                    <p:animScale>
                                      <p:cBhvr>
                                        <p:cTn id="120" dur="26">
                                          <p:stCondLst>
                                            <p:cond delay="1642"/>
                                          </p:stCondLst>
                                        </p:cTn>
                                        <p:tgtEl>
                                          <p:spTgt spid="38"/>
                                        </p:tgtEl>
                                      </p:cBhvr>
                                      <p:to x="100000" y="90000"/>
                                    </p:animScale>
                                    <p:animScale>
                                      <p:cBhvr>
                                        <p:cTn id="121" dur="166" decel="50000">
                                          <p:stCondLst>
                                            <p:cond delay="1668"/>
                                          </p:stCondLst>
                                        </p:cTn>
                                        <p:tgtEl>
                                          <p:spTgt spid="38"/>
                                        </p:tgtEl>
                                      </p:cBhvr>
                                      <p:to x="100000" y="100000"/>
                                    </p:animScale>
                                    <p:animScale>
                                      <p:cBhvr>
                                        <p:cTn id="122" dur="26">
                                          <p:stCondLst>
                                            <p:cond delay="1808"/>
                                          </p:stCondLst>
                                        </p:cTn>
                                        <p:tgtEl>
                                          <p:spTgt spid="38"/>
                                        </p:tgtEl>
                                      </p:cBhvr>
                                      <p:to x="100000" y="95000"/>
                                    </p:animScale>
                                    <p:animScale>
                                      <p:cBhvr>
                                        <p:cTn id="123" dur="166" decel="50000">
                                          <p:stCondLst>
                                            <p:cond delay="1834"/>
                                          </p:stCondLst>
                                        </p:cTn>
                                        <p:tgtEl>
                                          <p:spTgt spid="38"/>
                                        </p:tgtEl>
                                      </p:cBhvr>
                                      <p:to x="100000" y="100000"/>
                                    </p:animScale>
                                  </p:childTnLst>
                                </p:cTn>
                              </p:par>
                              <p:par>
                                <p:cTn id="124" presetID="2" presetClass="entr" presetSubtype="8" fill="hold" nodeType="withEffect">
                                  <p:stCondLst>
                                    <p:cond delay="0"/>
                                  </p:stCondLst>
                                  <p:childTnLst>
                                    <p:set>
                                      <p:cBhvr>
                                        <p:cTn id="125" dur="1" fill="hold">
                                          <p:stCondLst>
                                            <p:cond delay="0"/>
                                          </p:stCondLst>
                                        </p:cTn>
                                        <p:tgtEl>
                                          <p:spTgt spid="37"/>
                                        </p:tgtEl>
                                        <p:attrNameLst>
                                          <p:attrName>style.visibility</p:attrName>
                                        </p:attrNameLst>
                                      </p:cBhvr>
                                      <p:to>
                                        <p:strVal val="visible"/>
                                      </p:to>
                                    </p:set>
                                    <p:anim calcmode="lin" valueType="num">
                                      <p:cBhvr additive="base">
                                        <p:cTn id="126" dur="500" fill="hold"/>
                                        <p:tgtEl>
                                          <p:spTgt spid="37"/>
                                        </p:tgtEl>
                                        <p:attrNameLst>
                                          <p:attrName>ppt_x</p:attrName>
                                        </p:attrNameLst>
                                      </p:cBhvr>
                                      <p:tavLst>
                                        <p:tav tm="0">
                                          <p:val>
                                            <p:strVal val="0-#ppt_w/2"/>
                                          </p:val>
                                        </p:tav>
                                        <p:tav tm="100000">
                                          <p:val>
                                            <p:strVal val="#ppt_x"/>
                                          </p:val>
                                        </p:tav>
                                      </p:tavLst>
                                    </p:anim>
                                    <p:anim calcmode="lin" valueType="num">
                                      <p:cBhvr additive="base">
                                        <p:cTn id="127" dur="500" fill="hold"/>
                                        <p:tgtEl>
                                          <p:spTgt spid="37"/>
                                        </p:tgtEl>
                                        <p:attrNameLst>
                                          <p:attrName>ppt_y</p:attrName>
                                        </p:attrNameLst>
                                      </p:cBhvr>
                                      <p:tavLst>
                                        <p:tav tm="0">
                                          <p:val>
                                            <p:strVal val="#ppt_y"/>
                                          </p:val>
                                        </p:tav>
                                        <p:tav tm="100000">
                                          <p:val>
                                            <p:strVal val="#ppt_y"/>
                                          </p:val>
                                        </p:tav>
                                      </p:tavLst>
                                    </p:anim>
                                  </p:childTnLst>
                                </p:cTn>
                              </p:par>
                              <p:par>
                                <p:cTn id="128" presetID="42" presetClass="entr" presetSubtype="0" fill="hold" nodeType="withEffect">
                                  <p:stCondLst>
                                    <p:cond delay="0"/>
                                  </p:stCondLst>
                                  <p:childTnLst>
                                    <p:set>
                                      <p:cBhvr>
                                        <p:cTn id="129" dur="1" fill="hold">
                                          <p:stCondLst>
                                            <p:cond delay="0"/>
                                          </p:stCondLst>
                                        </p:cTn>
                                        <p:tgtEl>
                                          <p:spTgt spid="39"/>
                                        </p:tgtEl>
                                        <p:attrNameLst>
                                          <p:attrName>style.visibility</p:attrName>
                                        </p:attrNameLst>
                                      </p:cBhvr>
                                      <p:to>
                                        <p:strVal val="visible"/>
                                      </p:to>
                                    </p:set>
                                    <p:animEffect transition="in" filter="fade">
                                      <p:cBhvr>
                                        <p:cTn id="130" dur="1000"/>
                                        <p:tgtEl>
                                          <p:spTgt spid="39"/>
                                        </p:tgtEl>
                                      </p:cBhvr>
                                    </p:animEffect>
                                    <p:anim calcmode="lin" valueType="num">
                                      <p:cBhvr>
                                        <p:cTn id="131" dur="1000" fill="hold"/>
                                        <p:tgtEl>
                                          <p:spTgt spid="39"/>
                                        </p:tgtEl>
                                        <p:attrNameLst>
                                          <p:attrName>ppt_x</p:attrName>
                                        </p:attrNameLst>
                                      </p:cBhvr>
                                      <p:tavLst>
                                        <p:tav tm="0">
                                          <p:val>
                                            <p:strVal val="#ppt_x"/>
                                          </p:val>
                                        </p:tav>
                                        <p:tav tm="100000">
                                          <p:val>
                                            <p:strVal val="#ppt_x"/>
                                          </p:val>
                                        </p:tav>
                                      </p:tavLst>
                                    </p:anim>
                                    <p:anim calcmode="lin" valueType="num">
                                      <p:cBhvr>
                                        <p:cTn id="132"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5" grpId="0" animBg="1"/>
      <p:bldP spid="3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7">
            <a:extLst>
              <a:ext uri="{FF2B5EF4-FFF2-40B4-BE49-F238E27FC236}">
                <a16:creationId xmlns:a16="http://schemas.microsoft.com/office/drawing/2014/main" id="{96ED20E4-FBB3-45DF-B979-BE7FFEA4E0B7}"/>
              </a:ext>
            </a:extLst>
          </p:cNvPr>
          <p:cNvPicPr>
            <a:picLocks noChangeAspect="1"/>
          </p:cNvPicPr>
          <p:nvPr/>
        </p:nvPicPr>
        <p:blipFill>
          <a:blip r:embed="rId2"/>
          <a:stretch>
            <a:fillRect/>
          </a:stretch>
        </p:blipFill>
        <p:spPr>
          <a:xfrm>
            <a:off x="0" y="4928592"/>
            <a:ext cx="1006411" cy="1799845"/>
          </a:xfrm>
          <a:prstGeom prst="rect">
            <a:avLst/>
          </a:prstGeom>
        </p:spPr>
      </p:pic>
      <p:pic>
        <p:nvPicPr>
          <p:cNvPr id="3" name="图片 1">
            <a:extLst>
              <a:ext uri="{FF2B5EF4-FFF2-40B4-BE49-F238E27FC236}">
                <a16:creationId xmlns:a16="http://schemas.microsoft.com/office/drawing/2014/main" id="{9CD5B76C-2141-4E1A-8703-C26139629581}"/>
              </a:ext>
            </a:extLst>
          </p:cNvPr>
          <p:cNvPicPr>
            <a:picLocks noChangeAspect="1"/>
          </p:cNvPicPr>
          <p:nvPr/>
        </p:nvPicPr>
        <p:blipFill>
          <a:blip r:embed="rId3"/>
          <a:stretch>
            <a:fillRect/>
          </a:stretch>
        </p:blipFill>
        <p:spPr>
          <a:xfrm>
            <a:off x="309133" y="207646"/>
            <a:ext cx="687356" cy="665931"/>
          </a:xfrm>
          <a:prstGeom prst="rect">
            <a:avLst/>
          </a:prstGeom>
        </p:spPr>
      </p:pic>
      <p:sp>
        <p:nvSpPr>
          <p:cNvPr id="4" name="任意多边形: 形状 2">
            <a:extLst>
              <a:ext uri="{FF2B5EF4-FFF2-40B4-BE49-F238E27FC236}">
                <a16:creationId xmlns:a16="http://schemas.microsoft.com/office/drawing/2014/main" id="{E94F5C34-566F-4B85-9917-E57AFE66FE6F}"/>
              </a:ext>
            </a:extLst>
          </p:cNvPr>
          <p:cNvSpPr/>
          <p:nvPr/>
        </p:nvSpPr>
        <p:spPr>
          <a:xfrm>
            <a:off x="1281589" y="849034"/>
            <a:ext cx="10305143" cy="116114"/>
          </a:xfrm>
          <a:custGeom>
            <a:avLst/>
            <a:gdLst>
              <a:gd name="connsiteX0" fmla="*/ 0 w 10305143"/>
              <a:gd name="connsiteY0" fmla="*/ 58057 h 217740"/>
              <a:gd name="connsiteX1" fmla="*/ 1045029 w 10305143"/>
              <a:gd name="connsiteY1" fmla="*/ 29028 h 217740"/>
              <a:gd name="connsiteX2" fmla="*/ 2873829 w 10305143"/>
              <a:gd name="connsiteY2" fmla="*/ 217714 h 217740"/>
              <a:gd name="connsiteX3" fmla="*/ 3860800 w 10305143"/>
              <a:gd name="connsiteY3" fmla="*/ 14514 h 217740"/>
              <a:gd name="connsiteX4" fmla="*/ 5196115 w 10305143"/>
              <a:gd name="connsiteY4" fmla="*/ 188685 h 217740"/>
              <a:gd name="connsiteX5" fmla="*/ 7329715 w 10305143"/>
              <a:gd name="connsiteY5" fmla="*/ 43542 h 217740"/>
              <a:gd name="connsiteX6" fmla="*/ 8984343 w 10305143"/>
              <a:gd name="connsiteY6" fmla="*/ 116114 h 217740"/>
              <a:gd name="connsiteX7" fmla="*/ 10305143 w 10305143"/>
              <a:gd name="connsiteY7" fmla="*/ 0 h 217740"/>
              <a:gd name="connsiteX8" fmla="*/ 10305143 w 10305143"/>
              <a:gd name="connsiteY8" fmla="*/ 0 h 217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305143" h="217740">
                <a:moveTo>
                  <a:pt x="0" y="58057"/>
                </a:moveTo>
                <a:cubicBezTo>
                  <a:pt x="283029" y="30238"/>
                  <a:pt x="566058" y="2419"/>
                  <a:pt x="1045029" y="29028"/>
                </a:cubicBezTo>
                <a:cubicBezTo>
                  <a:pt x="1524000" y="55637"/>
                  <a:pt x="2404534" y="220133"/>
                  <a:pt x="2873829" y="217714"/>
                </a:cubicBezTo>
                <a:cubicBezTo>
                  <a:pt x="3343124" y="215295"/>
                  <a:pt x="3473752" y="19352"/>
                  <a:pt x="3860800" y="14514"/>
                </a:cubicBezTo>
                <a:cubicBezTo>
                  <a:pt x="4247848" y="9676"/>
                  <a:pt x="4617963" y="183847"/>
                  <a:pt x="5196115" y="188685"/>
                </a:cubicBezTo>
                <a:cubicBezTo>
                  <a:pt x="5774267" y="193523"/>
                  <a:pt x="6698344" y="55637"/>
                  <a:pt x="7329715" y="43542"/>
                </a:cubicBezTo>
                <a:cubicBezTo>
                  <a:pt x="7961086" y="31447"/>
                  <a:pt x="8488438" y="123371"/>
                  <a:pt x="8984343" y="116114"/>
                </a:cubicBezTo>
                <a:cubicBezTo>
                  <a:pt x="9480248" y="108857"/>
                  <a:pt x="10305143" y="0"/>
                  <a:pt x="10305143" y="0"/>
                </a:cubicBezTo>
                <a:lnTo>
                  <a:pt x="10305143" y="0"/>
                </a:lnTo>
              </a:path>
            </a:pathLst>
          </a:cu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3">
            <a:extLst>
              <a:ext uri="{FF2B5EF4-FFF2-40B4-BE49-F238E27FC236}">
                <a16:creationId xmlns:a16="http://schemas.microsoft.com/office/drawing/2014/main" id="{E3295AA9-DF64-410A-8B3E-AF9B52E0F292}"/>
              </a:ext>
            </a:extLst>
          </p:cNvPr>
          <p:cNvSpPr txBox="1"/>
          <p:nvPr/>
        </p:nvSpPr>
        <p:spPr>
          <a:xfrm>
            <a:off x="1380828" y="226412"/>
            <a:ext cx="4737902" cy="707886"/>
          </a:xfrm>
          <a:prstGeom prst="rect">
            <a:avLst/>
          </a:prstGeom>
          <a:noFill/>
        </p:spPr>
        <p:txBody>
          <a:bodyPr wrap="square" rtlCol="0">
            <a:spAutoFit/>
          </a:bodyPr>
          <a:lstStyle/>
          <a:p>
            <a:r>
              <a:rPr lang="en-US" sz="4000" b="1" dirty="0">
                <a:ln w="22225">
                  <a:solidFill>
                    <a:schemeClr val="accent2"/>
                  </a:solidFill>
                  <a:prstDash val="solid"/>
                </a:ln>
                <a:solidFill>
                  <a:schemeClr val="accent2">
                    <a:lumMod val="60000"/>
                    <a:lumOff val="40000"/>
                  </a:schemeClr>
                </a:solidFill>
                <a:latin typeface="Times New Roman" panose="02020603050405020304" pitchFamily="18" charset="0"/>
                <a:cs typeface="Times New Roman" panose="02020603050405020304" pitchFamily="18" charset="0"/>
              </a:rPr>
              <a:t>III. </a:t>
            </a:r>
            <a:r>
              <a:rPr lang="en-US" sz="4000" b="1" dirty="0" err="1">
                <a:ln w="22225">
                  <a:solidFill>
                    <a:schemeClr val="accent2"/>
                  </a:solidFill>
                  <a:prstDash val="solid"/>
                </a:ln>
                <a:solidFill>
                  <a:schemeClr val="accent2">
                    <a:lumMod val="60000"/>
                    <a:lumOff val="40000"/>
                  </a:schemeClr>
                </a:solidFill>
                <a:latin typeface="Times New Roman" panose="02020603050405020304" pitchFamily="18" charset="0"/>
                <a:cs typeface="Times New Roman" panose="02020603050405020304" pitchFamily="18" charset="0"/>
              </a:rPr>
              <a:t>Luyện</a:t>
            </a:r>
            <a:r>
              <a:rPr lang="en-US" sz="4000" b="1" dirty="0">
                <a:ln w="22225">
                  <a:solidFill>
                    <a:schemeClr val="accent2"/>
                  </a:solidFill>
                  <a:prstDash val="solid"/>
                </a:ln>
                <a:solidFill>
                  <a:schemeClr val="accent2">
                    <a:lumMod val="60000"/>
                    <a:lumOff val="40000"/>
                  </a:schemeClr>
                </a:solidFill>
                <a:latin typeface="Times New Roman" panose="02020603050405020304" pitchFamily="18" charset="0"/>
                <a:cs typeface="Times New Roman" panose="02020603050405020304" pitchFamily="18" charset="0"/>
              </a:rPr>
              <a:t> </a:t>
            </a:r>
            <a:r>
              <a:rPr lang="en-US" sz="4000" b="1" dirty="0" err="1">
                <a:ln w="22225">
                  <a:solidFill>
                    <a:schemeClr val="accent2"/>
                  </a:solidFill>
                  <a:prstDash val="solid"/>
                </a:ln>
                <a:solidFill>
                  <a:schemeClr val="accent2">
                    <a:lumMod val="60000"/>
                    <a:lumOff val="40000"/>
                  </a:schemeClr>
                </a:solidFill>
                <a:latin typeface="Times New Roman" panose="02020603050405020304" pitchFamily="18" charset="0"/>
                <a:cs typeface="Times New Roman" panose="02020603050405020304" pitchFamily="18" charset="0"/>
              </a:rPr>
              <a:t>tập</a:t>
            </a:r>
            <a:endParaRPr lang="en-US" sz="4000" b="1" dirty="0">
              <a:ln w="22225">
                <a:solidFill>
                  <a:schemeClr val="accent2"/>
                </a:solidFill>
                <a:prstDash val="solid"/>
              </a:ln>
              <a:solidFill>
                <a:schemeClr val="accent2">
                  <a:lumMod val="60000"/>
                  <a:lumOff val="40000"/>
                </a:schemeClr>
              </a:solidFill>
              <a:latin typeface="Times New Roman" panose="02020603050405020304" pitchFamily="18" charset="0"/>
              <a:cs typeface="Times New Roman" panose="02020603050405020304" pitchFamily="18" charset="0"/>
            </a:endParaRPr>
          </a:p>
        </p:txBody>
      </p:sp>
      <p:pic>
        <p:nvPicPr>
          <p:cNvPr id="6" name="图片 1"/>
          <p:cNvPicPr>
            <a:picLocks noChangeAspect="1"/>
          </p:cNvPicPr>
          <p:nvPr/>
        </p:nvPicPr>
        <p:blipFill>
          <a:blip r:embed="rId4"/>
          <a:stretch>
            <a:fillRect/>
          </a:stretch>
        </p:blipFill>
        <p:spPr>
          <a:xfrm>
            <a:off x="9166458" y="49253"/>
            <a:ext cx="2145665" cy="631190"/>
          </a:xfrm>
          <a:prstGeom prst="rect">
            <a:avLst/>
          </a:prstGeom>
        </p:spPr>
      </p:pic>
      <p:pic>
        <p:nvPicPr>
          <p:cNvPr id="7" name="图片 11">
            <a:extLst>
              <a:ext uri="{FF2B5EF4-FFF2-40B4-BE49-F238E27FC236}">
                <a16:creationId xmlns:a16="http://schemas.microsoft.com/office/drawing/2014/main" id="{39D00734-06E6-4F4D-A4B0-928D88E34DEF}"/>
              </a:ext>
            </a:extLst>
          </p:cNvPr>
          <p:cNvPicPr>
            <a:picLocks noChangeAspect="1"/>
          </p:cNvPicPr>
          <p:nvPr/>
        </p:nvPicPr>
        <p:blipFill>
          <a:blip r:embed="rId5"/>
          <a:stretch>
            <a:fillRect/>
          </a:stretch>
        </p:blipFill>
        <p:spPr>
          <a:xfrm>
            <a:off x="10594381" y="90511"/>
            <a:ext cx="1277451" cy="1160556"/>
          </a:xfrm>
          <a:prstGeom prst="rect">
            <a:avLst/>
          </a:prstGeom>
        </p:spPr>
      </p:pic>
      <p:pic>
        <p:nvPicPr>
          <p:cNvPr id="8" name="图片 5">
            <a:extLst>
              <a:ext uri="{FF2B5EF4-FFF2-40B4-BE49-F238E27FC236}">
                <a16:creationId xmlns:a16="http://schemas.microsoft.com/office/drawing/2014/main" id="{363256B6-55DD-4722-8EE2-5B47C7C7DB16}"/>
              </a:ext>
            </a:extLst>
          </p:cNvPr>
          <p:cNvPicPr>
            <a:picLocks noChangeAspect="1"/>
          </p:cNvPicPr>
          <p:nvPr/>
        </p:nvPicPr>
        <p:blipFill>
          <a:blip r:embed="rId6"/>
          <a:stretch>
            <a:fillRect/>
          </a:stretch>
        </p:blipFill>
        <p:spPr>
          <a:xfrm>
            <a:off x="8529851" y="5087951"/>
            <a:ext cx="3395187" cy="1770049"/>
          </a:xfrm>
          <a:prstGeom prst="rect">
            <a:avLst/>
          </a:prstGeom>
        </p:spPr>
      </p:pic>
      <p:sp>
        <p:nvSpPr>
          <p:cNvPr id="9" name="Google Shape;687;p20"/>
          <p:cNvSpPr txBox="1"/>
          <p:nvPr/>
        </p:nvSpPr>
        <p:spPr>
          <a:xfrm>
            <a:off x="3810000" y="2363376"/>
            <a:ext cx="1023938" cy="64611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409C3"/>
              </a:buClr>
              <a:buSzPts val="3600"/>
              <a:buFont typeface="Times New Roman"/>
              <a:buNone/>
            </a:pPr>
            <a:r>
              <a:rPr lang="en-US" sz="3600" b="1" i="0" u="none" strike="noStrike" cap="none" dirty="0">
                <a:latin typeface="Times New Roman"/>
                <a:ea typeface="Times New Roman"/>
                <a:cs typeface="Times New Roman"/>
                <a:sym typeface="Times New Roman"/>
              </a:rPr>
              <a:t>32 =</a:t>
            </a:r>
            <a:endParaRPr dirty="0"/>
          </a:p>
        </p:txBody>
      </p:sp>
      <p:sp>
        <p:nvSpPr>
          <p:cNvPr id="10" name="Google Shape;688;p20"/>
          <p:cNvSpPr txBox="1"/>
          <p:nvPr/>
        </p:nvSpPr>
        <p:spPr>
          <a:xfrm>
            <a:off x="3810001" y="3430176"/>
            <a:ext cx="1255713" cy="64611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409C3"/>
              </a:buClr>
              <a:buSzPts val="3600"/>
              <a:buFont typeface="Times New Roman"/>
              <a:buNone/>
            </a:pPr>
            <a:r>
              <a:rPr lang="en-US" sz="3600" b="1" i="0" u="none" strike="noStrike" cap="none" dirty="0">
                <a:latin typeface="Times New Roman"/>
                <a:ea typeface="Times New Roman"/>
                <a:cs typeface="Times New Roman"/>
                <a:sym typeface="Times New Roman"/>
              </a:rPr>
              <a:t>105 =</a:t>
            </a:r>
            <a:endParaRPr dirty="0"/>
          </a:p>
        </p:txBody>
      </p:sp>
      <p:sp>
        <p:nvSpPr>
          <p:cNvPr id="11" name="Google Shape;689;p20"/>
          <p:cNvSpPr txBox="1"/>
          <p:nvPr/>
        </p:nvSpPr>
        <p:spPr>
          <a:xfrm>
            <a:off x="3810000" y="4496976"/>
            <a:ext cx="1485900" cy="64611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409C3"/>
              </a:buClr>
              <a:buSzPts val="3600"/>
              <a:buFont typeface="Times New Roman"/>
              <a:buNone/>
            </a:pPr>
            <a:r>
              <a:rPr lang="en-US" sz="3600" b="1" i="0" u="none" strike="noStrike" cap="none" dirty="0">
                <a:latin typeface="Times New Roman"/>
                <a:ea typeface="Times New Roman"/>
                <a:cs typeface="Times New Roman"/>
                <a:sym typeface="Times New Roman"/>
              </a:rPr>
              <a:t>1000 =</a:t>
            </a:r>
            <a:endParaRPr dirty="0"/>
          </a:p>
        </p:txBody>
      </p:sp>
      <p:sp>
        <p:nvSpPr>
          <p:cNvPr id="12" name="Google Shape;690;p20"/>
          <p:cNvSpPr txBox="1"/>
          <p:nvPr/>
        </p:nvSpPr>
        <p:spPr>
          <a:xfrm>
            <a:off x="4876800" y="2134775"/>
            <a:ext cx="641350" cy="64135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3600"/>
              <a:buFont typeface="Times New Roman"/>
              <a:buNone/>
            </a:pPr>
            <a:r>
              <a:rPr lang="en-US" sz="3600" b="1" i="0" u="none" strike="noStrike" cap="none">
                <a:solidFill>
                  <a:srgbClr val="FF0000"/>
                </a:solidFill>
                <a:latin typeface="Times New Roman"/>
                <a:ea typeface="Times New Roman"/>
                <a:cs typeface="Times New Roman"/>
                <a:sym typeface="Times New Roman"/>
              </a:rPr>
              <a:t>32</a:t>
            </a:r>
            <a:endParaRPr/>
          </a:p>
        </p:txBody>
      </p:sp>
      <p:sp>
        <p:nvSpPr>
          <p:cNvPr id="13" name="Google Shape;691;p20"/>
          <p:cNvSpPr txBox="1"/>
          <p:nvPr/>
        </p:nvSpPr>
        <p:spPr>
          <a:xfrm>
            <a:off x="5029200" y="2636425"/>
            <a:ext cx="412750" cy="64135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3600"/>
              <a:buFont typeface="Times New Roman"/>
              <a:buNone/>
            </a:pPr>
            <a:r>
              <a:rPr lang="en-US" sz="3600" b="1" i="0" u="none" strike="noStrike" cap="none">
                <a:solidFill>
                  <a:srgbClr val="FF0000"/>
                </a:solidFill>
                <a:latin typeface="Times New Roman"/>
                <a:ea typeface="Times New Roman"/>
                <a:cs typeface="Times New Roman"/>
                <a:sym typeface="Times New Roman"/>
              </a:rPr>
              <a:t>1</a:t>
            </a:r>
            <a:endParaRPr/>
          </a:p>
        </p:txBody>
      </p:sp>
      <p:cxnSp>
        <p:nvCxnSpPr>
          <p:cNvPr id="14" name="Google Shape;692;p20"/>
          <p:cNvCxnSpPr/>
          <p:nvPr/>
        </p:nvCxnSpPr>
        <p:spPr>
          <a:xfrm>
            <a:off x="4953000" y="2712625"/>
            <a:ext cx="533400" cy="0"/>
          </a:xfrm>
          <a:prstGeom prst="straightConnector1">
            <a:avLst/>
          </a:prstGeom>
          <a:noFill/>
          <a:ln w="9525" cap="flat" cmpd="sng">
            <a:solidFill>
              <a:srgbClr val="FF0066"/>
            </a:solidFill>
            <a:prstDash val="solid"/>
            <a:round/>
            <a:headEnd type="none" w="med" len="med"/>
            <a:tailEnd type="none" w="med" len="med"/>
          </a:ln>
        </p:spPr>
      </p:cxnSp>
      <p:sp>
        <p:nvSpPr>
          <p:cNvPr id="15" name="Google Shape;693;p20"/>
          <p:cNvSpPr txBox="1"/>
          <p:nvPr/>
        </p:nvSpPr>
        <p:spPr>
          <a:xfrm>
            <a:off x="5029200" y="3201575"/>
            <a:ext cx="869950" cy="64135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3600"/>
              <a:buFont typeface="Times New Roman"/>
              <a:buNone/>
            </a:pPr>
            <a:r>
              <a:rPr lang="en-US" sz="3600" b="1" i="0" u="none" strike="noStrike" cap="none">
                <a:solidFill>
                  <a:srgbClr val="FF0000"/>
                </a:solidFill>
                <a:latin typeface="Times New Roman"/>
                <a:ea typeface="Times New Roman"/>
                <a:cs typeface="Times New Roman"/>
                <a:sym typeface="Times New Roman"/>
              </a:rPr>
              <a:t>105</a:t>
            </a:r>
            <a:endParaRPr/>
          </a:p>
        </p:txBody>
      </p:sp>
      <p:sp>
        <p:nvSpPr>
          <p:cNvPr id="16" name="Google Shape;694;p20"/>
          <p:cNvSpPr txBox="1"/>
          <p:nvPr/>
        </p:nvSpPr>
        <p:spPr>
          <a:xfrm>
            <a:off x="5226050" y="3734975"/>
            <a:ext cx="412750" cy="64135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3600"/>
              <a:buFont typeface="Times New Roman"/>
              <a:buNone/>
            </a:pPr>
            <a:r>
              <a:rPr lang="en-US" sz="3600" b="1" i="0" u="none" strike="noStrike" cap="none">
                <a:solidFill>
                  <a:srgbClr val="FF0000"/>
                </a:solidFill>
                <a:latin typeface="Times New Roman"/>
                <a:ea typeface="Times New Roman"/>
                <a:cs typeface="Times New Roman"/>
                <a:sym typeface="Times New Roman"/>
              </a:rPr>
              <a:t>1</a:t>
            </a:r>
            <a:endParaRPr/>
          </a:p>
        </p:txBody>
      </p:sp>
      <p:cxnSp>
        <p:nvCxnSpPr>
          <p:cNvPr id="17" name="Google Shape;695;p20"/>
          <p:cNvCxnSpPr/>
          <p:nvPr/>
        </p:nvCxnSpPr>
        <p:spPr>
          <a:xfrm>
            <a:off x="5181600" y="3757835"/>
            <a:ext cx="533400" cy="0"/>
          </a:xfrm>
          <a:prstGeom prst="straightConnector1">
            <a:avLst/>
          </a:prstGeom>
          <a:noFill/>
          <a:ln w="9525" cap="flat" cmpd="sng">
            <a:solidFill>
              <a:srgbClr val="FF0066"/>
            </a:solidFill>
            <a:prstDash val="solid"/>
            <a:round/>
            <a:headEnd type="none" w="med" len="med"/>
            <a:tailEnd type="none" w="med" len="med"/>
          </a:ln>
        </p:spPr>
      </p:cxnSp>
      <p:sp>
        <p:nvSpPr>
          <p:cNvPr id="18" name="Google Shape;696;p20"/>
          <p:cNvSpPr txBox="1"/>
          <p:nvPr/>
        </p:nvSpPr>
        <p:spPr>
          <a:xfrm>
            <a:off x="5410200" y="4268375"/>
            <a:ext cx="1098550" cy="64135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3600"/>
              <a:buFont typeface="Times New Roman"/>
              <a:buNone/>
            </a:pPr>
            <a:r>
              <a:rPr lang="en-US" sz="3600" b="1" i="0" u="none" strike="noStrike" cap="none" dirty="0">
                <a:solidFill>
                  <a:srgbClr val="FF0000"/>
                </a:solidFill>
                <a:latin typeface="Times New Roman"/>
                <a:ea typeface="Times New Roman"/>
                <a:cs typeface="Times New Roman"/>
                <a:sym typeface="Times New Roman"/>
              </a:rPr>
              <a:t>1000</a:t>
            </a:r>
            <a:endParaRPr dirty="0"/>
          </a:p>
        </p:txBody>
      </p:sp>
      <p:sp>
        <p:nvSpPr>
          <p:cNvPr id="19" name="Google Shape;697;p20"/>
          <p:cNvSpPr txBox="1"/>
          <p:nvPr/>
        </p:nvSpPr>
        <p:spPr>
          <a:xfrm>
            <a:off x="5759450" y="4801775"/>
            <a:ext cx="412750" cy="64135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3600"/>
              <a:buFont typeface="Times New Roman"/>
              <a:buNone/>
            </a:pPr>
            <a:r>
              <a:rPr lang="en-US" sz="3600" b="1" i="0" u="none" strike="noStrike" cap="none">
                <a:solidFill>
                  <a:srgbClr val="FF0000"/>
                </a:solidFill>
                <a:latin typeface="Times New Roman"/>
                <a:ea typeface="Times New Roman"/>
                <a:cs typeface="Times New Roman"/>
                <a:sym typeface="Times New Roman"/>
              </a:rPr>
              <a:t>1</a:t>
            </a:r>
            <a:endParaRPr/>
          </a:p>
        </p:txBody>
      </p:sp>
      <p:cxnSp>
        <p:nvCxnSpPr>
          <p:cNvPr id="20" name="Google Shape;698;p20"/>
          <p:cNvCxnSpPr/>
          <p:nvPr/>
        </p:nvCxnSpPr>
        <p:spPr>
          <a:xfrm>
            <a:off x="5486400" y="4824635"/>
            <a:ext cx="990600" cy="0"/>
          </a:xfrm>
          <a:prstGeom prst="straightConnector1">
            <a:avLst/>
          </a:prstGeom>
          <a:noFill/>
          <a:ln w="9525" cap="flat" cmpd="sng">
            <a:solidFill>
              <a:srgbClr val="FF0066"/>
            </a:solidFill>
            <a:prstDash val="solid"/>
            <a:round/>
            <a:headEnd type="none" w="med" len="med"/>
            <a:tailEnd type="none" w="med" len="med"/>
          </a:ln>
        </p:spPr>
      </p:cxnSp>
      <p:sp>
        <p:nvSpPr>
          <p:cNvPr id="21" name="Google Shape;699;p20"/>
          <p:cNvSpPr/>
          <p:nvPr/>
        </p:nvSpPr>
        <p:spPr>
          <a:xfrm>
            <a:off x="1607343" y="960125"/>
            <a:ext cx="9856776" cy="12826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F0000"/>
              </a:buClr>
              <a:buSzPts val="3200"/>
              <a:buFont typeface="Times New Roman"/>
              <a:buNone/>
            </a:pPr>
            <a:r>
              <a:rPr lang="en-US" sz="3200" b="1" i="0" u="none" strike="noStrike" cap="none" dirty="0" err="1">
                <a:solidFill>
                  <a:srgbClr val="2B14D6"/>
                </a:solidFill>
                <a:latin typeface="Times New Roman"/>
                <a:ea typeface="Times New Roman"/>
                <a:cs typeface="Times New Roman"/>
                <a:sym typeface="Times New Roman"/>
              </a:rPr>
              <a:t>Bài</a:t>
            </a:r>
            <a:r>
              <a:rPr lang="en-US" sz="3200" b="1" i="0" u="none" strike="noStrike" cap="none" dirty="0">
                <a:solidFill>
                  <a:srgbClr val="2B14D6"/>
                </a:solidFill>
                <a:latin typeface="Times New Roman"/>
                <a:ea typeface="Times New Roman"/>
                <a:cs typeface="Times New Roman"/>
                <a:sym typeface="Times New Roman"/>
              </a:rPr>
              <a:t> 3: </a:t>
            </a:r>
            <a:r>
              <a:rPr lang="en-US" sz="3200" b="1" i="0" u="none" strike="noStrike" cap="none" dirty="0" err="1">
                <a:solidFill>
                  <a:srgbClr val="2B14D6"/>
                </a:solidFill>
                <a:latin typeface="Times New Roman"/>
                <a:ea typeface="Times New Roman"/>
                <a:cs typeface="Times New Roman"/>
                <a:sym typeface="Times New Roman"/>
              </a:rPr>
              <a:t>Viết</a:t>
            </a:r>
            <a:r>
              <a:rPr lang="en-US" sz="3200" b="1" i="0" u="none" strike="noStrike" cap="none" dirty="0">
                <a:solidFill>
                  <a:srgbClr val="2B14D6"/>
                </a:solidFill>
                <a:latin typeface="Times New Roman"/>
                <a:ea typeface="Times New Roman"/>
                <a:cs typeface="Times New Roman"/>
                <a:sym typeface="Times New Roman"/>
              </a:rPr>
              <a:t> </a:t>
            </a:r>
            <a:r>
              <a:rPr lang="en-US" sz="3200" b="1" i="0" u="none" strike="noStrike" cap="none" dirty="0" err="1">
                <a:solidFill>
                  <a:srgbClr val="2B14D6"/>
                </a:solidFill>
                <a:latin typeface="Times New Roman"/>
                <a:ea typeface="Times New Roman"/>
                <a:cs typeface="Times New Roman"/>
                <a:sym typeface="Times New Roman"/>
              </a:rPr>
              <a:t>các</a:t>
            </a:r>
            <a:r>
              <a:rPr lang="en-US" sz="3200" b="1" i="0" u="none" strike="noStrike" cap="none" dirty="0">
                <a:solidFill>
                  <a:srgbClr val="2B14D6"/>
                </a:solidFill>
                <a:latin typeface="Times New Roman"/>
                <a:ea typeface="Times New Roman"/>
                <a:cs typeface="Times New Roman"/>
                <a:sym typeface="Times New Roman"/>
              </a:rPr>
              <a:t> </a:t>
            </a:r>
            <a:r>
              <a:rPr lang="en-US" sz="3200" b="1" i="0" u="none" strike="noStrike" cap="none" dirty="0" err="1">
                <a:solidFill>
                  <a:srgbClr val="2B14D6"/>
                </a:solidFill>
                <a:latin typeface="Times New Roman"/>
                <a:ea typeface="Times New Roman"/>
                <a:cs typeface="Times New Roman"/>
                <a:sym typeface="Times New Roman"/>
              </a:rPr>
              <a:t>số</a:t>
            </a:r>
            <a:r>
              <a:rPr lang="en-US" sz="3200" b="1" i="0" u="none" strike="noStrike" cap="none" dirty="0">
                <a:solidFill>
                  <a:srgbClr val="2B14D6"/>
                </a:solidFill>
                <a:latin typeface="Times New Roman"/>
                <a:ea typeface="Times New Roman"/>
                <a:cs typeface="Times New Roman"/>
                <a:sym typeface="Times New Roman"/>
              </a:rPr>
              <a:t> </a:t>
            </a:r>
            <a:r>
              <a:rPr lang="en-US" sz="3200" b="1" i="0" u="none" strike="noStrike" cap="none" dirty="0" err="1">
                <a:solidFill>
                  <a:srgbClr val="2B14D6"/>
                </a:solidFill>
                <a:latin typeface="Times New Roman"/>
                <a:ea typeface="Times New Roman"/>
                <a:cs typeface="Times New Roman"/>
                <a:sym typeface="Times New Roman"/>
              </a:rPr>
              <a:t>tự</a:t>
            </a:r>
            <a:r>
              <a:rPr lang="en-US" sz="3200" b="1" i="0" u="none" strike="noStrike" cap="none" dirty="0">
                <a:solidFill>
                  <a:srgbClr val="2B14D6"/>
                </a:solidFill>
                <a:latin typeface="Times New Roman"/>
                <a:ea typeface="Times New Roman"/>
                <a:cs typeface="Times New Roman"/>
                <a:sym typeface="Times New Roman"/>
              </a:rPr>
              <a:t> </a:t>
            </a:r>
            <a:r>
              <a:rPr lang="en-US" sz="3200" b="1" i="0" u="none" strike="noStrike" cap="none" dirty="0" err="1">
                <a:solidFill>
                  <a:srgbClr val="2B14D6"/>
                </a:solidFill>
                <a:latin typeface="Times New Roman"/>
                <a:ea typeface="Times New Roman"/>
                <a:cs typeface="Times New Roman"/>
                <a:sym typeface="Times New Roman"/>
              </a:rPr>
              <a:t>nhiên</a:t>
            </a:r>
            <a:r>
              <a:rPr lang="en-US" sz="3200" b="1" i="0" u="none" strike="noStrike" cap="none" dirty="0">
                <a:solidFill>
                  <a:srgbClr val="2B14D6"/>
                </a:solidFill>
                <a:latin typeface="Times New Roman"/>
                <a:ea typeface="Times New Roman"/>
                <a:cs typeface="Times New Roman"/>
                <a:sym typeface="Times New Roman"/>
              </a:rPr>
              <a:t> </a:t>
            </a:r>
            <a:r>
              <a:rPr lang="en-US" sz="3200" b="1" i="0" u="none" strike="noStrike" cap="none" dirty="0" err="1">
                <a:solidFill>
                  <a:srgbClr val="2B14D6"/>
                </a:solidFill>
                <a:latin typeface="Times New Roman"/>
                <a:ea typeface="Times New Roman"/>
                <a:cs typeface="Times New Roman"/>
                <a:sym typeface="Times New Roman"/>
              </a:rPr>
              <a:t>sau</a:t>
            </a:r>
            <a:r>
              <a:rPr lang="en-US" sz="3200" b="1" i="0" u="none" strike="noStrike" cap="none" dirty="0">
                <a:solidFill>
                  <a:srgbClr val="2B14D6"/>
                </a:solidFill>
                <a:latin typeface="Times New Roman"/>
                <a:ea typeface="Times New Roman"/>
                <a:cs typeface="Times New Roman"/>
                <a:sym typeface="Times New Roman"/>
              </a:rPr>
              <a:t> </a:t>
            </a:r>
            <a:r>
              <a:rPr lang="en-US" sz="3200" b="1" i="0" u="none" strike="noStrike" cap="none" dirty="0" err="1">
                <a:solidFill>
                  <a:srgbClr val="2B14D6"/>
                </a:solidFill>
                <a:latin typeface="Times New Roman"/>
                <a:ea typeface="Times New Roman"/>
                <a:cs typeface="Times New Roman"/>
                <a:sym typeface="Times New Roman"/>
              </a:rPr>
              <a:t>dưới</a:t>
            </a:r>
            <a:r>
              <a:rPr lang="en-US" sz="3200" b="1" i="0" u="none" strike="noStrike" cap="none" dirty="0">
                <a:solidFill>
                  <a:srgbClr val="2B14D6"/>
                </a:solidFill>
                <a:latin typeface="Times New Roman"/>
                <a:ea typeface="Times New Roman"/>
                <a:cs typeface="Times New Roman"/>
                <a:sym typeface="Times New Roman"/>
              </a:rPr>
              <a:t> </a:t>
            </a:r>
            <a:r>
              <a:rPr lang="en-US" sz="3200" b="1" i="0" u="none" strike="noStrike" cap="none" dirty="0" err="1">
                <a:solidFill>
                  <a:srgbClr val="2B14D6"/>
                </a:solidFill>
                <a:latin typeface="Times New Roman"/>
                <a:ea typeface="Times New Roman"/>
                <a:cs typeface="Times New Roman"/>
                <a:sym typeface="Times New Roman"/>
              </a:rPr>
              <a:t>dạng</a:t>
            </a:r>
            <a:r>
              <a:rPr lang="en-US" sz="3200" b="1" i="0" u="none" strike="noStrike" cap="none" dirty="0">
                <a:solidFill>
                  <a:srgbClr val="2B14D6"/>
                </a:solidFill>
                <a:latin typeface="Times New Roman"/>
                <a:ea typeface="Times New Roman"/>
                <a:cs typeface="Times New Roman"/>
                <a:sym typeface="Times New Roman"/>
              </a:rPr>
              <a:t> </a:t>
            </a:r>
            <a:r>
              <a:rPr lang="en-US" sz="3200" b="1" i="0" u="none" strike="noStrike" cap="none" dirty="0" err="1">
                <a:solidFill>
                  <a:srgbClr val="2B14D6"/>
                </a:solidFill>
                <a:latin typeface="Times New Roman"/>
                <a:ea typeface="Times New Roman"/>
                <a:cs typeface="Times New Roman"/>
                <a:sym typeface="Times New Roman"/>
              </a:rPr>
              <a:t>phân</a:t>
            </a:r>
            <a:r>
              <a:rPr lang="en-US" sz="3200" b="1" i="0" u="none" strike="noStrike" cap="none" dirty="0">
                <a:solidFill>
                  <a:srgbClr val="2B14D6"/>
                </a:solidFill>
                <a:latin typeface="Times New Roman"/>
                <a:ea typeface="Times New Roman"/>
                <a:cs typeface="Times New Roman"/>
                <a:sym typeface="Times New Roman"/>
              </a:rPr>
              <a:t> </a:t>
            </a:r>
            <a:r>
              <a:rPr lang="en-US" sz="3200" b="1" i="0" u="none" strike="noStrike" cap="none" dirty="0" err="1">
                <a:solidFill>
                  <a:srgbClr val="2B14D6"/>
                </a:solidFill>
                <a:latin typeface="Times New Roman"/>
                <a:ea typeface="Times New Roman"/>
                <a:cs typeface="Times New Roman"/>
                <a:sym typeface="Times New Roman"/>
              </a:rPr>
              <a:t>số</a:t>
            </a:r>
            <a:r>
              <a:rPr lang="en-US" sz="3200" b="1" i="0" u="none" strike="noStrike" cap="none" dirty="0">
                <a:solidFill>
                  <a:srgbClr val="2B14D6"/>
                </a:solidFill>
                <a:latin typeface="Times New Roman"/>
                <a:ea typeface="Times New Roman"/>
                <a:cs typeface="Times New Roman"/>
                <a:sym typeface="Times New Roman"/>
              </a:rPr>
              <a:t> </a:t>
            </a:r>
            <a:r>
              <a:rPr lang="en-US" sz="3200" b="1" i="0" u="none" strike="noStrike" cap="none" dirty="0" err="1">
                <a:solidFill>
                  <a:srgbClr val="2B14D6"/>
                </a:solidFill>
                <a:latin typeface="Times New Roman"/>
                <a:ea typeface="Times New Roman"/>
                <a:cs typeface="Times New Roman"/>
                <a:sym typeface="Times New Roman"/>
              </a:rPr>
              <a:t>có</a:t>
            </a:r>
            <a:r>
              <a:rPr lang="en-US" sz="3200" b="1" i="0" u="none" strike="noStrike" cap="none" dirty="0">
                <a:solidFill>
                  <a:srgbClr val="2B14D6"/>
                </a:solidFill>
                <a:latin typeface="Times New Roman"/>
                <a:ea typeface="Times New Roman"/>
                <a:cs typeface="Times New Roman"/>
                <a:sym typeface="Times New Roman"/>
              </a:rPr>
              <a:t> </a:t>
            </a:r>
            <a:endParaRPr dirty="0">
              <a:solidFill>
                <a:srgbClr val="2B14D6"/>
              </a:solidFill>
            </a:endParaRPr>
          </a:p>
          <a:p>
            <a:pPr marL="0" marR="0" lvl="0" indent="0" algn="l" rtl="0">
              <a:lnSpc>
                <a:spcPct val="100000"/>
              </a:lnSpc>
              <a:spcBef>
                <a:spcPts val="0"/>
              </a:spcBef>
              <a:spcAft>
                <a:spcPts val="0"/>
              </a:spcAft>
              <a:buClr>
                <a:srgbClr val="1409C3"/>
              </a:buClr>
              <a:buSzPts val="3200"/>
              <a:buFont typeface="Times New Roman"/>
              <a:buNone/>
            </a:pPr>
            <a:r>
              <a:rPr lang="en-US" sz="3200" b="1" i="0" u="none" strike="noStrike" cap="none" dirty="0">
                <a:solidFill>
                  <a:srgbClr val="2B14D6"/>
                </a:solidFill>
                <a:latin typeface="Times New Roman"/>
                <a:ea typeface="Times New Roman"/>
                <a:cs typeface="Times New Roman"/>
                <a:sym typeface="Times New Roman"/>
              </a:rPr>
              <a:t>           </a:t>
            </a:r>
            <a:r>
              <a:rPr lang="en-US" sz="3200" b="1" i="0" u="none" strike="noStrike" cap="none" dirty="0" err="1">
                <a:solidFill>
                  <a:srgbClr val="2B14D6"/>
                </a:solidFill>
                <a:latin typeface="Times New Roman"/>
                <a:ea typeface="Times New Roman"/>
                <a:cs typeface="Times New Roman"/>
                <a:sym typeface="Times New Roman"/>
              </a:rPr>
              <a:t>mẫu</a:t>
            </a:r>
            <a:r>
              <a:rPr lang="en-US" sz="3200" b="1" i="0" u="none" strike="noStrike" cap="none" dirty="0">
                <a:solidFill>
                  <a:srgbClr val="2B14D6"/>
                </a:solidFill>
                <a:latin typeface="Times New Roman"/>
                <a:ea typeface="Times New Roman"/>
                <a:cs typeface="Times New Roman"/>
                <a:sym typeface="Times New Roman"/>
              </a:rPr>
              <a:t> </a:t>
            </a:r>
            <a:r>
              <a:rPr lang="en-US" sz="3200" b="1" i="0" u="none" strike="noStrike" cap="none" dirty="0" err="1">
                <a:solidFill>
                  <a:srgbClr val="2B14D6"/>
                </a:solidFill>
                <a:latin typeface="Times New Roman"/>
                <a:ea typeface="Times New Roman"/>
                <a:cs typeface="Times New Roman"/>
                <a:sym typeface="Times New Roman"/>
              </a:rPr>
              <a:t>số</a:t>
            </a:r>
            <a:r>
              <a:rPr lang="en-US" sz="3200" b="1" i="0" u="none" strike="noStrike" cap="none" dirty="0">
                <a:solidFill>
                  <a:srgbClr val="2B14D6"/>
                </a:solidFill>
                <a:latin typeface="Times New Roman"/>
                <a:ea typeface="Times New Roman"/>
                <a:cs typeface="Times New Roman"/>
                <a:sym typeface="Times New Roman"/>
              </a:rPr>
              <a:t> </a:t>
            </a:r>
            <a:r>
              <a:rPr lang="en-US" sz="3200" b="1" i="0" u="none" strike="noStrike" cap="none" dirty="0" err="1">
                <a:solidFill>
                  <a:srgbClr val="2B14D6"/>
                </a:solidFill>
                <a:latin typeface="Times New Roman"/>
                <a:ea typeface="Times New Roman"/>
                <a:cs typeface="Times New Roman"/>
                <a:sym typeface="Times New Roman"/>
              </a:rPr>
              <a:t>là</a:t>
            </a:r>
            <a:r>
              <a:rPr lang="en-US" sz="3200" b="1" i="0" u="none" strike="noStrike" cap="none" dirty="0">
                <a:solidFill>
                  <a:srgbClr val="2B14D6"/>
                </a:solidFill>
                <a:latin typeface="Times New Roman"/>
                <a:ea typeface="Times New Roman"/>
                <a:cs typeface="Times New Roman"/>
                <a:sym typeface="Times New Roman"/>
              </a:rPr>
              <a:t> 1:</a:t>
            </a:r>
            <a:endParaRPr dirty="0">
              <a:solidFill>
                <a:srgbClr val="2B14D6"/>
              </a:solidFill>
            </a:endParaRPr>
          </a:p>
        </p:txBody>
      </p:sp>
    </p:spTree>
    <p:extLst>
      <p:ext uri="{BB962C8B-B14F-4D97-AF65-F5344CB8AC3E}">
        <p14:creationId xmlns:p14="http://schemas.microsoft.com/office/powerpoint/2010/main" val="3538434727"/>
      </p:ext>
    </p:extLst>
  </p:cSld>
  <p:clrMapOvr>
    <a:masterClrMapping/>
  </p:clrMapOvr>
  <mc:AlternateContent xmlns:mc="http://schemas.openxmlformats.org/markup-compatibility/2006" xmlns:p14="http://schemas.microsoft.com/office/powerpoint/2010/main">
    <mc:Choice Requires="p14">
      <p:transition spd="slow" p14:dur="225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53" presetClass="entr" presetSubtype="16"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par>
                                <p:cTn id="19" presetID="53" presetClass="entr" presetSubtype="16"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500" fill="hold"/>
                                        <p:tgtEl>
                                          <p:spTgt spid="3"/>
                                        </p:tgtEl>
                                        <p:attrNameLst>
                                          <p:attrName>ppt_w</p:attrName>
                                        </p:attrNameLst>
                                      </p:cBhvr>
                                      <p:tavLst>
                                        <p:tav tm="0">
                                          <p:val>
                                            <p:fltVal val="0"/>
                                          </p:val>
                                        </p:tav>
                                        <p:tav tm="100000">
                                          <p:val>
                                            <p:strVal val="#ppt_w"/>
                                          </p:val>
                                        </p:tav>
                                      </p:tavLst>
                                    </p:anim>
                                    <p:anim calcmode="lin" valueType="num">
                                      <p:cBhvr>
                                        <p:cTn id="22" dur="500" fill="hold"/>
                                        <p:tgtEl>
                                          <p:spTgt spid="3"/>
                                        </p:tgtEl>
                                        <p:attrNameLst>
                                          <p:attrName>ppt_h</p:attrName>
                                        </p:attrNameLst>
                                      </p:cBhvr>
                                      <p:tavLst>
                                        <p:tav tm="0">
                                          <p:val>
                                            <p:fltVal val="0"/>
                                          </p:val>
                                        </p:tav>
                                        <p:tav tm="100000">
                                          <p:val>
                                            <p:strVal val="#ppt_h"/>
                                          </p:val>
                                        </p:tav>
                                      </p:tavLst>
                                    </p:anim>
                                    <p:animEffect transition="in" filter="fade">
                                      <p:cBhvr>
                                        <p:cTn id="23" dur="500"/>
                                        <p:tgtEl>
                                          <p:spTgt spid="3"/>
                                        </p:tgtEl>
                                      </p:cBhvr>
                                    </p:animEffect>
                                  </p:childTnLst>
                                </p:cTn>
                              </p:par>
                              <p:par>
                                <p:cTn id="24" presetID="26" presetClass="entr" presetSubtype="0" fill="hold"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down)">
                                      <p:cBhvr>
                                        <p:cTn id="26" dur="580">
                                          <p:stCondLst>
                                            <p:cond delay="0"/>
                                          </p:stCondLst>
                                        </p:cTn>
                                        <p:tgtEl>
                                          <p:spTgt spid="7"/>
                                        </p:tgtEl>
                                      </p:cBhvr>
                                    </p:animEffect>
                                    <p:anim calcmode="lin" valueType="num">
                                      <p:cBhvr>
                                        <p:cTn id="27"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8"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9"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30"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31"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32" dur="26">
                                          <p:stCondLst>
                                            <p:cond delay="650"/>
                                          </p:stCondLst>
                                        </p:cTn>
                                        <p:tgtEl>
                                          <p:spTgt spid="7"/>
                                        </p:tgtEl>
                                      </p:cBhvr>
                                      <p:to x="100000" y="60000"/>
                                    </p:animScale>
                                    <p:animScale>
                                      <p:cBhvr>
                                        <p:cTn id="33" dur="166" decel="50000">
                                          <p:stCondLst>
                                            <p:cond delay="676"/>
                                          </p:stCondLst>
                                        </p:cTn>
                                        <p:tgtEl>
                                          <p:spTgt spid="7"/>
                                        </p:tgtEl>
                                      </p:cBhvr>
                                      <p:to x="100000" y="100000"/>
                                    </p:animScale>
                                    <p:animScale>
                                      <p:cBhvr>
                                        <p:cTn id="34" dur="26">
                                          <p:stCondLst>
                                            <p:cond delay="1312"/>
                                          </p:stCondLst>
                                        </p:cTn>
                                        <p:tgtEl>
                                          <p:spTgt spid="7"/>
                                        </p:tgtEl>
                                      </p:cBhvr>
                                      <p:to x="100000" y="80000"/>
                                    </p:animScale>
                                    <p:animScale>
                                      <p:cBhvr>
                                        <p:cTn id="35" dur="166" decel="50000">
                                          <p:stCondLst>
                                            <p:cond delay="1338"/>
                                          </p:stCondLst>
                                        </p:cTn>
                                        <p:tgtEl>
                                          <p:spTgt spid="7"/>
                                        </p:tgtEl>
                                      </p:cBhvr>
                                      <p:to x="100000" y="100000"/>
                                    </p:animScale>
                                    <p:animScale>
                                      <p:cBhvr>
                                        <p:cTn id="36" dur="26">
                                          <p:stCondLst>
                                            <p:cond delay="1642"/>
                                          </p:stCondLst>
                                        </p:cTn>
                                        <p:tgtEl>
                                          <p:spTgt spid="7"/>
                                        </p:tgtEl>
                                      </p:cBhvr>
                                      <p:to x="100000" y="90000"/>
                                    </p:animScale>
                                    <p:animScale>
                                      <p:cBhvr>
                                        <p:cTn id="37" dur="166" decel="50000">
                                          <p:stCondLst>
                                            <p:cond delay="1668"/>
                                          </p:stCondLst>
                                        </p:cTn>
                                        <p:tgtEl>
                                          <p:spTgt spid="7"/>
                                        </p:tgtEl>
                                      </p:cBhvr>
                                      <p:to x="100000" y="100000"/>
                                    </p:animScale>
                                    <p:animScale>
                                      <p:cBhvr>
                                        <p:cTn id="38" dur="26">
                                          <p:stCondLst>
                                            <p:cond delay="1808"/>
                                          </p:stCondLst>
                                        </p:cTn>
                                        <p:tgtEl>
                                          <p:spTgt spid="7"/>
                                        </p:tgtEl>
                                      </p:cBhvr>
                                      <p:to x="100000" y="95000"/>
                                    </p:animScale>
                                    <p:animScale>
                                      <p:cBhvr>
                                        <p:cTn id="39" dur="166" decel="50000">
                                          <p:stCondLst>
                                            <p:cond delay="1834"/>
                                          </p:stCondLst>
                                        </p:cTn>
                                        <p:tgtEl>
                                          <p:spTgt spid="7"/>
                                        </p:tgtEl>
                                      </p:cBhvr>
                                      <p:to x="100000" y="100000"/>
                                    </p:animScale>
                                  </p:childTnLst>
                                </p:cTn>
                              </p:par>
                              <p:par>
                                <p:cTn id="40" presetID="2" presetClass="entr" presetSubtype="8" fill="hold" nodeType="with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fade">
                                      <p:cBhvr>
                                        <p:cTn id="46" dur="1000"/>
                                        <p:tgtEl>
                                          <p:spTgt spid="8"/>
                                        </p:tgtEl>
                                      </p:cBhvr>
                                    </p:animEffect>
                                    <p:anim calcmode="lin" valueType="num">
                                      <p:cBhvr>
                                        <p:cTn id="47" dur="1000" fill="hold"/>
                                        <p:tgtEl>
                                          <p:spTgt spid="8"/>
                                        </p:tgtEl>
                                        <p:attrNameLst>
                                          <p:attrName>ppt_x</p:attrName>
                                        </p:attrNameLst>
                                      </p:cBhvr>
                                      <p:tavLst>
                                        <p:tav tm="0">
                                          <p:val>
                                            <p:strVal val="#ppt_x"/>
                                          </p:val>
                                        </p:tav>
                                        <p:tav tm="100000">
                                          <p:val>
                                            <p:strVal val="#ppt_x"/>
                                          </p:val>
                                        </p:tav>
                                      </p:tavLst>
                                    </p:anim>
                                    <p:anim calcmode="lin" valueType="num">
                                      <p:cBhvr>
                                        <p:cTn id="4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21"/>
                                        </p:tgtEl>
                                        <p:attrNameLst>
                                          <p:attrName>style.visibility</p:attrName>
                                        </p:attrNameLst>
                                      </p:cBhvr>
                                      <p:to>
                                        <p:strVal val="visible"/>
                                      </p:to>
                                    </p:set>
                                    <p:animEffect transition="in" filter="fade">
                                      <p:cBhvr>
                                        <p:cTn id="53" dur="500"/>
                                        <p:tgtEl>
                                          <p:spTgt spid="21"/>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500"/>
                                        <p:tgtEl>
                                          <p:spTgt spid="9"/>
                                        </p:tgtEl>
                                      </p:cBhvr>
                                    </p:animEffect>
                                  </p:childTnLst>
                                </p:cTn>
                              </p:par>
                              <p:par>
                                <p:cTn id="59" presetID="10" presetClass="entr" presetSubtype="0"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500"/>
                                        <p:tgtEl>
                                          <p:spTgt spid="10"/>
                                        </p:tgtEl>
                                      </p:cBhvr>
                                    </p:animEffect>
                                  </p:childTnLst>
                                </p:cTn>
                              </p:par>
                              <p:par>
                                <p:cTn id="62" presetID="10" presetClass="entr" presetSubtype="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Effect transition="in" filter="fade">
                                      <p:cBhvr>
                                        <p:cTn id="64" dur="500"/>
                                        <p:tgtEl>
                                          <p:spTgt spid="11"/>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12"/>
                                        </p:tgtEl>
                                        <p:attrNameLst>
                                          <p:attrName>style.visibility</p:attrName>
                                        </p:attrNameLst>
                                      </p:cBhvr>
                                      <p:to>
                                        <p:strVal val="visible"/>
                                      </p:to>
                                    </p:set>
                                    <p:animEffect transition="in" filter="fade">
                                      <p:cBhvr>
                                        <p:cTn id="69" dur="500"/>
                                        <p:tgtEl>
                                          <p:spTgt spid="12"/>
                                        </p:tgtEl>
                                      </p:cBhvr>
                                    </p:animEffect>
                                  </p:childTnLst>
                                </p:cTn>
                              </p:par>
                              <p:par>
                                <p:cTn id="70" presetID="10" presetClass="entr" presetSubtype="0" fill="hold" nodeType="with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500"/>
                                        <p:tgtEl>
                                          <p:spTgt spid="13"/>
                                        </p:tgtEl>
                                      </p:cBhvr>
                                    </p:animEffect>
                                  </p:childTnLst>
                                </p:cTn>
                              </p:par>
                              <p:par>
                                <p:cTn id="73" presetID="10" presetClass="entr" presetSubtype="0" fill="hold" nodeType="withEffect">
                                  <p:stCondLst>
                                    <p:cond delay="0"/>
                                  </p:stCondLst>
                                  <p:childTnLst>
                                    <p:set>
                                      <p:cBhvr>
                                        <p:cTn id="74" dur="1" fill="hold">
                                          <p:stCondLst>
                                            <p:cond delay="0"/>
                                          </p:stCondLst>
                                        </p:cTn>
                                        <p:tgtEl>
                                          <p:spTgt spid="14"/>
                                        </p:tgtEl>
                                        <p:attrNameLst>
                                          <p:attrName>style.visibility</p:attrName>
                                        </p:attrNameLst>
                                      </p:cBhvr>
                                      <p:to>
                                        <p:strVal val="visible"/>
                                      </p:to>
                                    </p:set>
                                    <p:animEffect transition="in" filter="fade">
                                      <p:cBhvr>
                                        <p:cTn id="75" dur="500"/>
                                        <p:tgtEl>
                                          <p:spTgt spid="14"/>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nodeType="clickEffect">
                                  <p:stCondLst>
                                    <p:cond delay="0"/>
                                  </p:stCondLst>
                                  <p:childTnLst>
                                    <p:set>
                                      <p:cBhvr>
                                        <p:cTn id="79" dur="1" fill="hold">
                                          <p:stCondLst>
                                            <p:cond delay="0"/>
                                          </p:stCondLst>
                                        </p:cTn>
                                        <p:tgtEl>
                                          <p:spTgt spid="15"/>
                                        </p:tgtEl>
                                        <p:attrNameLst>
                                          <p:attrName>style.visibility</p:attrName>
                                        </p:attrNameLst>
                                      </p:cBhvr>
                                      <p:to>
                                        <p:strVal val="visible"/>
                                      </p:to>
                                    </p:set>
                                    <p:animEffect transition="in" filter="fade">
                                      <p:cBhvr>
                                        <p:cTn id="80" dur="500"/>
                                        <p:tgtEl>
                                          <p:spTgt spid="15"/>
                                        </p:tgtEl>
                                      </p:cBhvr>
                                    </p:animEffect>
                                  </p:childTnLst>
                                </p:cTn>
                              </p:par>
                              <p:par>
                                <p:cTn id="81" presetID="10" presetClass="entr" presetSubtype="0" fill="hold" nodeType="withEffect">
                                  <p:stCondLst>
                                    <p:cond delay="0"/>
                                  </p:stCondLst>
                                  <p:childTnLst>
                                    <p:set>
                                      <p:cBhvr>
                                        <p:cTn id="82" dur="1" fill="hold">
                                          <p:stCondLst>
                                            <p:cond delay="0"/>
                                          </p:stCondLst>
                                        </p:cTn>
                                        <p:tgtEl>
                                          <p:spTgt spid="16"/>
                                        </p:tgtEl>
                                        <p:attrNameLst>
                                          <p:attrName>style.visibility</p:attrName>
                                        </p:attrNameLst>
                                      </p:cBhvr>
                                      <p:to>
                                        <p:strVal val="visible"/>
                                      </p:to>
                                    </p:set>
                                    <p:animEffect transition="in" filter="fade">
                                      <p:cBhvr>
                                        <p:cTn id="83" dur="500"/>
                                        <p:tgtEl>
                                          <p:spTgt spid="16"/>
                                        </p:tgtEl>
                                      </p:cBhvr>
                                    </p:animEffect>
                                  </p:childTnLst>
                                </p:cTn>
                              </p:par>
                              <p:par>
                                <p:cTn id="84" presetID="10" presetClass="entr" presetSubtype="0" fill="hold" nodeType="withEffect">
                                  <p:stCondLst>
                                    <p:cond delay="0"/>
                                  </p:stCondLst>
                                  <p:childTnLst>
                                    <p:set>
                                      <p:cBhvr>
                                        <p:cTn id="85" dur="1" fill="hold">
                                          <p:stCondLst>
                                            <p:cond delay="0"/>
                                          </p:stCondLst>
                                        </p:cTn>
                                        <p:tgtEl>
                                          <p:spTgt spid="17"/>
                                        </p:tgtEl>
                                        <p:attrNameLst>
                                          <p:attrName>style.visibility</p:attrName>
                                        </p:attrNameLst>
                                      </p:cBhvr>
                                      <p:to>
                                        <p:strVal val="visible"/>
                                      </p:to>
                                    </p:set>
                                    <p:animEffect transition="in" filter="fade">
                                      <p:cBhvr>
                                        <p:cTn id="86" dur="500"/>
                                        <p:tgtEl>
                                          <p:spTgt spid="17"/>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nodeType="click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fade">
                                      <p:cBhvr>
                                        <p:cTn id="91" dur="500"/>
                                        <p:tgtEl>
                                          <p:spTgt spid="18"/>
                                        </p:tgtEl>
                                      </p:cBhvr>
                                    </p:animEffect>
                                  </p:childTnLst>
                                </p:cTn>
                              </p:par>
                              <p:par>
                                <p:cTn id="92" presetID="10" presetClass="entr" presetSubtype="0" fill="hold" nodeType="withEffect">
                                  <p:stCondLst>
                                    <p:cond delay="0"/>
                                  </p:stCondLst>
                                  <p:childTnLst>
                                    <p:set>
                                      <p:cBhvr>
                                        <p:cTn id="93" dur="1" fill="hold">
                                          <p:stCondLst>
                                            <p:cond delay="0"/>
                                          </p:stCondLst>
                                        </p:cTn>
                                        <p:tgtEl>
                                          <p:spTgt spid="19"/>
                                        </p:tgtEl>
                                        <p:attrNameLst>
                                          <p:attrName>style.visibility</p:attrName>
                                        </p:attrNameLst>
                                      </p:cBhvr>
                                      <p:to>
                                        <p:strVal val="visible"/>
                                      </p:to>
                                    </p:set>
                                    <p:animEffect transition="in" filter="fade">
                                      <p:cBhvr>
                                        <p:cTn id="94" dur="500"/>
                                        <p:tgtEl>
                                          <p:spTgt spid="19"/>
                                        </p:tgtEl>
                                      </p:cBhvr>
                                    </p:animEffect>
                                  </p:childTnLst>
                                </p:cTn>
                              </p:par>
                              <p:par>
                                <p:cTn id="95" presetID="10" presetClass="entr" presetSubtype="0" fill="hold" nodeType="withEffect">
                                  <p:stCondLst>
                                    <p:cond delay="0"/>
                                  </p:stCondLst>
                                  <p:childTnLst>
                                    <p:set>
                                      <p:cBhvr>
                                        <p:cTn id="96" dur="1" fill="hold">
                                          <p:stCondLst>
                                            <p:cond delay="0"/>
                                          </p:stCondLst>
                                        </p:cTn>
                                        <p:tgtEl>
                                          <p:spTgt spid="20"/>
                                        </p:tgtEl>
                                        <p:attrNameLst>
                                          <p:attrName>style.visibility</p:attrName>
                                        </p:attrNameLst>
                                      </p:cBhvr>
                                      <p:to>
                                        <p:strVal val="visible"/>
                                      </p:to>
                                    </p:set>
                                    <p:animEffect transition="in" filter="fade">
                                      <p:cBhvr>
                                        <p:cTn id="9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7">
            <a:extLst>
              <a:ext uri="{FF2B5EF4-FFF2-40B4-BE49-F238E27FC236}">
                <a16:creationId xmlns:a16="http://schemas.microsoft.com/office/drawing/2014/main" id="{96ED20E4-FBB3-45DF-B979-BE7FFEA4E0B7}"/>
              </a:ext>
            </a:extLst>
          </p:cNvPr>
          <p:cNvPicPr>
            <a:picLocks noChangeAspect="1"/>
          </p:cNvPicPr>
          <p:nvPr/>
        </p:nvPicPr>
        <p:blipFill>
          <a:blip r:embed="rId2"/>
          <a:stretch>
            <a:fillRect/>
          </a:stretch>
        </p:blipFill>
        <p:spPr>
          <a:xfrm>
            <a:off x="0" y="4928592"/>
            <a:ext cx="1006411" cy="1799845"/>
          </a:xfrm>
          <a:prstGeom prst="rect">
            <a:avLst/>
          </a:prstGeom>
        </p:spPr>
      </p:pic>
      <p:pic>
        <p:nvPicPr>
          <p:cNvPr id="3" name="图片 1">
            <a:extLst>
              <a:ext uri="{FF2B5EF4-FFF2-40B4-BE49-F238E27FC236}">
                <a16:creationId xmlns:a16="http://schemas.microsoft.com/office/drawing/2014/main" id="{9CD5B76C-2141-4E1A-8703-C26139629581}"/>
              </a:ext>
            </a:extLst>
          </p:cNvPr>
          <p:cNvPicPr>
            <a:picLocks noChangeAspect="1"/>
          </p:cNvPicPr>
          <p:nvPr/>
        </p:nvPicPr>
        <p:blipFill>
          <a:blip r:embed="rId3"/>
          <a:stretch>
            <a:fillRect/>
          </a:stretch>
        </p:blipFill>
        <p:spPr>
          <a:xfrm>
            <a:off x="309133" y="207646"/>
            <a:ext cx="687356" cy="665931"/>
          </a:xfrm>
          <a:prstGeom prst="rect">
            <a:avLst/>
          </a:prstGeom>
        </p:spPr>
      </p:pic>
      <p:sp>
        <p:nvSpPr>
          <p:cNvPr id="4" name="任意多边形: 形状 2">
            <a:extLst>
              <a:ext uri="{FF2B5EF4-FFF2-40B4-BE49-F238E27FC236}">
                <a16:creationId xmlns:a16="http://schemas.microsoft.com/office/drawing/2014/main" id="{E94F5C34-566F-4B85-9917-E57AFE66FE6F}"/>
              </a:ext>
            </a:extLst>
          </p:cNvPr>
          <p:cNvSpPr/>
          <p:nvPr/>
        </p:nvSpPr>
        <p:spPr>
          <a:xfrm>
            <a:off x="1281589" y="849034"/>
            <a:ext cx="10305143" cy="116114"/>
          </a:xfrm>
          <a:custGeom>
            <a:avLst/>
            <a:gdLst>
              <a:gd name="connsiteX0" fmla="*/ 0 w 10305143"/>
              <a:gd name="connsiteY0" fmla="*/ 58057 h 217740"/>
              <a:gd name="connsiteX1" fmla="*/ 1045029 w 10305143"/>
              <a:gd name="connsiteY1" fmla="*/ 29028 h 217740"/>
              <a:gd name="connsiteX2" fmla="*/ 2873829 w 10305143"/>
              <a:gd name="connsiteY2" fmla="*/ 217714 h 217740"/>
              <a:gd name="connsiteX3" fmla="*/ 3860800 w 10305143"/>
              <a:gd name="connsiteY3" fmla="*/ 14514 h 217740"/>
              <a:gd name="connsiteX4" fmla="*/ 5196115 w 10305143"/>
              <a:gd name="connsiteY4" fmla="*/ 188685 h 217740"/>
              <a:gd name="connsiteX5" fmla="*/ 7329715 w 10305143"/>
              <a:gd name="connsiteY5" fmla="*/ 43542 h 217740"/>
              <a:gd name="connsiteX6" fmla="*/ 8984343 w 10305143"/>
              <a:gd name="connsiteY6" fmla="*/ 116114 h 217740"/>
              <a:gd name="connsiteX7" fmla="*/ 10305143 w 10305143"/>
              <a:gd name="connsiteY7" fmla="*/ 0 h 217740"/>
              <a:gd name="connsiteX8" fmla="*/ 10305143 w 10305143"/>
              <a:gd name="connsiteY8" fmla="*/ 0 h 217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305143" h="217740">
                <a:moveTo>
                  <a:pt x="0" y="58057"/>
                </a:moveTo>
                <a:cubicBezTo>
                  <a:pt x="283029" y="30238"/>
                  <a:pt x="566058" y="2419"/>
                  <a:pt x="1045029" y="29028"/>
                </a:cubicBezTo>
                <a:cubicBezTo>
                  <a:pt x="1524000" y="55637"/>
                  <a:pt x="2404534" y="220133"/>
                  <a:pt x="2873829" y="217714"/>
                </a:cubicBezTo>
                <a:cubicBezTo>
                  <a:pt x="3343124" y="215295"/>
                  <a:pt x="3473752" y="19352"/>
                  <a:pt x="3860800" y="14514"/>
                </a:cubicBezTo>
                <a:cubicBezTo>
                  <a:pt x="4247848" y="9676"/>
                  <a:pt x="4617963" y="183847"/>
                  <a:pt x="5196115" y="188685"/>
                </a:cubicBezTo>
                <a:cubicBezTo>
                  <a:pt x="5774267" y="193523"/>
                  <a:pt x="6698344" y="55637"/>
                  <a:pt x="7329715" y="43542"/>
                </a:cubicBezTo>
                <a:cubicBezTo>
                  <a:pt x="7961086" y="31447"/>
                  <a:pt x="8488438" y="123371"/>
                  <a:pt x="8984343" y="116114"/>
                </a:cubicBezTo>
                <a:cubicBezTo>
                  <a:pt x="9480248" y="108857"/>
                  <a:pt x="10305143" y="0"/>
                  <a:pt x="10305143" y="0"/>
                </a:cubicBezTo>
                <a:lnTo>
                  <a:pt x="10305143" y="0"/>
                </a:lnTo>
              </a:path>
            </a:pathLst>
          </a:cu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3">
            <a:extLst>
              <a:ext uri="{FF2B5EF4-FFF2-40B4-BE49-F238E27FC236}">
                <a16:creationId xmlns:a16="http://schemas.microsoft.com/office/drawing/2014/main" id="{E3295AA9-DF64-410A-8B3E-AF9B52E0F292}"/>
              </a:ext>
            </a:extLst>
          </p:cNvPr>
          <p:cNvSpPr txBox="1"/>
          <p:nvPr/>
        </p:nvSpPr>
        <p:spPr>
          <a:xfrm>
            <a:off x="1380828" y="226412"/>
            <a:ext cx="4737902" cy="707886"/>
          </a:xfrm>
          <a:prstGeom prst="rect">
            <a:avLst/>
          </a:prstGeom>
          <a:noFill/>
        </p:spPr>
        <p:txBody>
          <a:bodyPr wrap="square" rtlCol="0">
            <a:spAutoFit/>
          </a:bodyPr>
          <a:lstStyle/>
          <a:p>
            <a:r>
              <a:rPr lang="en-US" sz="4000" b="1" dirty="0">
                <a:ln w="22225">
                  <a:solidFill>
                    <a:schemeClr val="accent2"/>
                  </a:solidFill>
                  <a:prstDash val="solid"/>
                </a:ln>
                <a:solidFill>
                  <a:schemeClr val="accent2">
                    <a:lumMod val="60000"/>
                    <a:lumOff val="40000"/>
                  </a:schemeClr>
                </a:solidFill>
                <a:latin typeface="Times New Roman" panose="02020603050405020304" pitchFamily="18" charset="0"/>
                <a:cs typeface="Times New Roman" panose="02020603050405020304" pitchFamily="18" charset="0"/>
              </a:rPr>
              <a:t>III. </a:t>
            </a:r>
            <a:r>
              <a:rPr lang="en-US" sz="4000" b="1" dirty="0" err="1">
                <a:ln w="22225">
                  <a:solidFill>
                    <a:schemeClr val="accent2"/>
                  </a:solidFill>
                  <a:prstDash val="solid"/>
                </a:ln>
                <a:solidFill>
                  <a:schemeClr val="accent2">
                    <a:lumMod val="60000"/>
                    <a:lumOff val="40000"/>
                  </a:schemeClr>
                </a:solidFill>
                <a:latin typeface="Times New Roman" panose="02020603050405020304" pitchFamily="18" charset="0"/>
                <a:cs typeface="Times New Roman" panose="02020603050405020304" pitchFamily="18" charset="0"/>
              </a:rPr>
              <a:t>Luyện</a:t>
            </a:r>
            <a:r>
              <a:rPr lang="en-US" sz="4000" b="1" dirty="0">
                <a:ln w="22225">
                  <a:solidFill>
                    <a:schemeClr val="accent2"/>
                  </a:solidFill>
                  <a:prstDash val="solid"/>
                </a:ln>
                <a:solidFill>
                  <a:schemeClr val="accent2">
                    <a:lumMod val="60000"/>
                    <a:lumOff val="40000"/>
                  </a:schemeClr>
                </a:solidFill>
                <a:latin typeface="Times New Roman" panose="02020603050405020304" pitchFamily="18" charset="0"/>
                <a:cs typeface="Times New Roman" panose="02020603050405020304" pitchFamily="18" charset="0"/>
              </a:rPr>
              <a:t> </a:t>
            </a:r>
            <a:r>
              <a:rPr lang="en-US" sz="4000" b="1" dirty="0" err="1">
                <a:ln w="22225">
                  <a:solidFill>
                    <a:schemeClr val="accent2"/>
                  </a:solidFill>
                  <a:prstDash val="solid"/>
                </a:ln>
                <a:solidFill>
                  <a:schemeClr val="accent2">
                    <a:lumMod val="60000"/>
                    <a:lumOff val="40000"/>
                  </a:schemeClr>
                </a:solidFill>
                <a:latin typeface="Times New Roman" panose="02020603050405020304" pitchFamily="18" charset="0"/>
                <a:cs typeface="Times New Roman" panose="02020603050405020304" pitchFamily="18" charset="0"/>
              </a:rPr>
              <a:t>tập</a:t>
            </a:r>
            <a:endParaRPr lang="en-US" sz="4000" b="1" dirty="0">
              <a:ln w="22225">
                <a:solidFill>
                  <a:schemeClr val="accent2"/>
                </a:solidFill>
                <a:prstDash val="solid"/>
              </a:ln>
              <a:solidFill>
                <a:schemeClr val="accent2">
                  <a:lumMod val="60000"/>
                  <a:lumOff val="40000"/>
                </a:schemeClr>
              </a:solidFill>
              <a:latin typeface="Times New Roman" panose="02020603050405020304" pitchFamily="18" charset="0"/>
              <a:cs typeface="Times New Roman" panose="02020603050405020304" pitchFamily="18" charset="0"/>
            </a:endParaRPr>
          </a:p>
        </p:txBody>
      </p:sp>
      <p:pic>
        <p:nvPicPr>
          <p:cNvPr id="6" name="图片 1"/>
          <p:cNvPicPr>
            <a:picLocks noChangeAspect="1"/>
          </p:cNvPicPr>
          <p:nvPr/>
        </p:nvPicPr>
        <p:blipFill>
          <a:blip r:embed="rId4"/>
          <a:stretch>
            <a:fillRect/>
          </a:stretch>
        </p:blipFill>
        <p:spPr>
          <a:xfrm>
            <a:off x="9166458" y="49253"/>
            <a:ext cx="2145665" cy="631190"/>
          </a:xfrm>
          <a:prstGeom prst="rect">
            <a:avLst/>
          </a:prstGeom>
        </p:spPr>
      </p:pic>
      <p:pic>
        <p:nvPicPr>
          <p:cNvPr id="7" name="图片 11">
            <a:extLst>
              <a:ext uri="{FF2B5EF4-FFF2-40B4-BE49-F238E27FC236}">
                <a16:creationId xmlns:a16="http://schemas.microsoft.com/office/drawing/2014/main" id="{39D00734-06E6-4F4D-A4B0-928D88E34DEF}"/>
              </a:ext>
            </a:extLst>
          </p:cNvPr>
          <p:cNvPicPr>
            <a:picLocks noChangeAspect="1"/>
          </p:cNvPicPr>
          <p:nvPr/>
        </p:nvPicPr>
        <p:blipFill>
          <a:blip r:embed="rId5"/>
          <a:stretch>
            <a:fillRect/>
          </a:stretch>
        </p:blipFill>
        <p:spPr>
          <a:xfrm>
            <a:off x="10594381" y="90511"/>
            <a:ext cx="1277451" cy="1160556"/>
          </a:xfrm>
          <a:prstGeom prst="rect">
            <a:avLst/>
          </a:prstGeom>
        </p:spPr>
      </p:pic>
      <p:pic>
        <p:nvPicPr>
          <p:cNvPr id="8" name="图片 5">
            <a:extLst>
              <a:ext uri="{FF2B5EF4-FFF2-40B4-BE49-F238E27FC236}">
                <a16:creationId xmlns:a16="http://schemas.microsoft.com/office/drawing/2014/main" id="{363256B6-55DD-4722-8EE2-5B47C7C7DB16}"/>
              </a:ext>
            </a:extLst>
          </p:cNvPr>
          <p:cNvPicPr>
            <a:picLocks noChangeAspect="1"/>
          </p:cNvPicPr>
          <p:nvPr/>
        </p:nvPicPr>
        <p:blipFill>
          <a:blip r:embed="rId6"/>
          <a:stretch>
            <a:fillRect/>
          </a:stretch>
        </p:blipFill>
        <p:spPr>
          <a:xfrm>
            <a:off x="8529851" y="5087951"/>
            <a:ext cx="3395187" cy="1770049"/>
          </a:xfrm>
          <a:prstGeom prst="rect">
            <a:avLst/>
          </a:prstGeom>
        </p:spPr>
      </p:pic>
      <p:sp>
        <p:nvSpPr>
          <p:cNvPr id="9" name="Google Shape;705;p21"/>
          <p:cNvSpPr txBox="1"/>
          <p:nvPr/>
        </p:nvSpPr>
        <p:spPr>
          <a:xfrm>
            <a:off x="3840481" y="2375095"/>
            <a:ext cx="1287463" cy="64135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409C3"/>
              </a:buClr>
              <a:buSzPts val="3600"/>
              <a:buFont typeface="Times New Roman"/>
              <a:buNone/>
            </a:pPr>
            <a:r>
              <a:rPr lang="en-US" sz="3600" b="1" i="0" u="none" strike="noStrike" cap="none" dirty="0">
                <a:latin typeface="Times New Roman"/>
                <a:ea typeface="Times New Roman"/>
                <a:cs typeface="Times New Roman"/>
                <a:sym typeface="Times New Roman"/>
              </a:rPr>
              <a:t>a) 1 =</a:t>
            </a:r>
            <a:endParaRPr dirty="0"/>
          </a:p>
        </p:txBody>
      </p:sp>
      <p:sp>
        <p:nvSpPr>
          <p:cNvPr id="10" name="Google Shape;706;p21"/>
          <p:cNvSpPr txBox="1"/>
          <p:nvPr/>
        </p:nvSpPr>
        <p:spPr>
          <a:xfrm>
            <a:off x="3840481" y="3867346"/>
            <a:ext cx="1319213" cy="64611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409C3"/>
              </a:buClr>
              <a:buSzPts val="3600"/>
              <a:buFont typeface="Times New Roman"/>
              <a:buNone/>
            </a:pPr>
            <a:r>
              <a:rPr lang="en-US" sz="3600" b="1" i="0" u="none" strike="noStrike" cap="none" dirty="0">
                <a:latin typeface="Times New Roman"/>
                <a:ea typeface="Times New Roman"/>
                <a:cs typeface="Times New Roman"/>
                <a:sym typeface="Times New Roman"/>
              </a:rPr>
              <a:t>b) 0 =</a:t>
            </a:r>
            <a:endParaRPr dirty="0"/>
          </a:p>
        </p:txBody>
      </p:sp>
      <p:sp>
        <p:nvSpPr>
          <p:cNvPr id="11" name="Google Shape;707;p21"/>
          <p:cNvSpPr txBox="1"/>
          <p:nvPr/>
        </p:nvSpPr>
        <p:spPr>
          <a:xfrm>
            <a:off x="5288280" y="2146495"/>
            <a:ext cx="412750" cy="64135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3600"/>
              <a:buFont typeface="Times New Roman"/>
              <a:buNone/>
            </a:pPr>
            <a:r>
              <a:rPr lang="en-US" sz="3600" b="1" i="0" u="none" strike="noStrike" cap="none" dirty="0">
                <a:latin typeface="Times New Roman"/>
                <a:ea typeface="Times New Roman"/>
                <a:cs typeface="Times New Roman"/>
                <a:sym typeface="Times New Roman"/>
              </a:rPr>
              <a:t>6</a:t>
            </a:r>
            <a:endParaRPr dirty="0"/>
          </a:p>
        </p:txBody>
      </p:sp>
      <p:cxnSp>
        <p:nvCxnSpPr>
          <p:cNvPr id="12" name="Google Shape;708;p21"/>
          <p:cNvCxnSpPr/>
          <p:nvPr/>
        </p:nvCxnSpPr>
        <p:spPr>
          <a:xfrm>
            <a:off x="5212080" y="2756095"/>
            <a:ext cx="533400" cy="0"/>
          </a:xfrm>
          <a:prstGeom prst="straightConnector1">
            <a:avLst/>
          </a:prstGeom>
          <a:noFill/>
          <a:ln w="9525" cap="flat" cmpd="sng">
            <a:solidFill>
              <a:srgbClr val="FF0066"/>
            </a:solidFill>
            <a:prstDash val="solid"/>
            <a:round/>
            <a:headEnd type="none" w="med" len="med"/>
            <a:tailEnd type="none" w="med" len="med"/>
          </a:ln>
        </p:spPr>
      </p:cxnSp>
      <p:sp>
        <p:nvSpPr>
          <p:cNvPr id="13" name="Google Shape;709;p21"/>
          <p:cNvSpPr txBox="1"/>
          <p:nvPr/>
        </p:nvSpPr>
        <p:spPr>
          <a:xfrm>
            <a:off x="5408930" y="4172145"/>
            <a:ext cx="412750" cy="64135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3600"/>
              <a:buFont typeface="Times New Roman"/>
              <a:buNone/>
            </a:pPr>
            <a:r>
              <a:rPr lang="en-US" sz="3600" b="1" i="0" u="none" strike="noStrike" cap="none" dirty="0">
                <a:latin typeface="Times New Roman"/>
                <a:ea typeface="Times New Roman"/>
                <a:cs typeface="Times New Roman"/>
                <a:sym typeface="Times New Roman"/>
              </a:rPr>
              <a:t>5</a:t>
            </a:r>
            <a:endParaRPr dirty="0"/>
          </a:p>
        </p:txBody>
      </p:sp>
      <p:cxnSp>
        <p:nvCxnSpPr>
          <p:cNvPr id="14" name="Google Shape;710;p21"/>
          <p:cNvCxnSpPr/>
          <p:nvPr/>
        </p:nvCxnSpPr>
        <p:spPr>
          <a:xfrm>
            <a:off x="5364480" y="4248345"/>
            <a:ext cx="533400" cy="0"/>
          </a:xfrm>
          <a:prstGeom prst="straightConnector1">
            <a:avLst/>
          </a:prstGeom>
          <a:noFill/>
          <a:ln w="9525" cap="flat" cmpd="sng">
            <a:solidFill>
              <a:srgbClr val="FF0066"/>
            </a:solidFill>
            <a:prstDash val="solid"/>
            <a:round/>
            <a:headEnd type="none" w="med" len="med"/>
            <a:tailEnd type="none" w="med" len="med"/>
          </a:ln>
        </p:spPr>
      </p:cxnSp>
      <p:sp>
        <p:nvSpPr>
          <p:cNvPr id="15" name="Google Shape;711;p21"/>
          <p:cNvSpPr/>
          <p:nvPr/>
        </p:nvSpPr>
        <p:spPr>
          <a:xfrm>
            <a:off x="1554956" y="959045"/>
            <a:ext cx="9082088" cy="1066800"/>
          </a:xfrm>
          <a:prstGeom prst="rect">
            <a:avLst/>
          </a:prstGeom>
          <a:noFill/>
          <a:ln>
            <a:noFill/>
          </a:ln>
        </p:spPr>
        <p:txBody>
          <a:bodyPr spcFirstLastPara="1" wrap="square" lIns="91425" tIns="45700" rIns="91425" bIns="45700" anchor="ctr" anchorCtr="0">
            <a:noAutofit/>
          </a:bodyPr>
          <a:lstStyle/>
          <a:p>
            <a:pPr marR="0" lvl="0" algn="ctr" rtl="0">
              <a:lnSpc>
                <a:spcPct val="100000"/>
              </a:lnSpc>
              <a:spcBef>
                <a:spcPts val="0"/>
              </a:spcBef>
              <a:spcAft>
                <a:spcPts val="0"/>
              </a:spcAft>
              <a:buClr>
                <a:srgbClr val="FF0000"/>
              </a:buClr>
              <a:buSzPts val="3200"/>
            </a:pPr>
            <a:r>
              <a:rPr lang="en-US" sz="3600" b="1" i="0" u="none" strike="noStrike" cap="none" dirty="0" err="1">
                <a:solidFill>
                  <a:srgbClr val="2B14D6"/>
                </a:solidFill>
                <a:latin typeface="Times New Roman"/>
                <a:ea typeface="Times New Roman"/>
                <a:cs typeface="Times New Roman"/>
                <a:sym typeface="Times New Roman"/>
              </a:rPr>
              <a:t>Bài</a:t>
            </a:r>
            <a:r>
              <a:rPr lang="en-US" sz="3600" b="1" i="0" u="none" strike="noStrike" cap="none" dirty="0">
                <a:solidFill>
                  <a:srgbClr val="2B14D6"/>
                </a:solidFill>
                <a:latin typeface="Times New Roman"/>
                <a:ea typeface="Times New Roman"/>
                <a:cs typeface="Times New Roman"/>
                <a:sym typeface="Times New Roman"/>
              </a:rPr>
              <a:t> 4: </a:t>
            </a:r>
            <a:r>
              <a:rPr lang="en-US" sz="3600" b="1" i="0" u="none" strike="noStrike" cap="none" dirty="0" err="1">
                <a:solidFill>
                  <a:srgbClr val="2B14D6"/>
                </a:solidFill>
                <a:latin typeface="Times New Roman"/>
                <a:ea typeface="Times New Roman"/>
                <a:cs typeface="Times New Roman"/>
                <a:sym typeface="Times New Roman"/>
              </a:rPr>
              <a:t>Viết</a:t>
            </a:r>
            <a:r>
              <a:rPr lang="en-US" sz="3600" b="1" i="0" u="none" strike="noStrike" cap="none" dirty="0">
                <a:solidFill>
                  <a:srgbClr val="2B14D6"/>
                </a:solidFill>
                <a:latin typeface="Times New Roman"/>
                <a:ea typeface="Times New Roman"/>
                <a:cs typeface="Times New Roman"/>
                <a:sym typeface="Times New Roman"/>
              </a:rPr>
              <a:t> </a:t>
            </a:r>
            <a:r>
              <a:rPr lang="en-US" sz="3600" b="1" i="0" u="none" strike="noStrike" cap="none" dirty="0" err="1">
                <a:solidFill>
                  <a:srgbClr val="2B14D6"/>
                </a:solidFill>
                <a:latin typeface="Times New Roman"/>
                <a:ea typeface="Times New Roman"/>
                <a:cs typeface="Times New Roman"/>
                <a:sym typeface="Times New Roman"/>
              </a:rPr>
              <a:t>số</a:t>
            </a:r>
            <a:r>
              <a:rPr lang="en-US" sz="3600" b="1" i="0" u="none" strike="noStrike" cap="none" dirty="0">
                <a:solidFill>
                  <a:srgbClr val="2B14D6"/>
                </a:solidFill>
                <a:latin typeface="Times New Roman"/>
                <a:ea typeface="Times New Roman"/>
                <a:cs typeface="Times New Roman"/>
                <a:sym typeface="Times New Roman"/>
              </a:rPr>
              <a:t> </a:t>
            </a:r>
            <a:r>
              <a:rPr lang="en-US" sz="3600" b="1" i="0" u="none" strike="noStrike" cap="none" dirty="0" err="1">
                <a:solidFill>
                  <a:srgbClr val="2B14D6"/>
                </a:solidFill>
                <a:latin typeface="Times New Roman"/>
                <a:ea typeface="Times New Roman"/>
                <a:cs typeface="Times New Roman"/>
                <a:sym typeface="Times New Roman"/>
              </a:rPr>
              <a:t>thích</a:t>
            </a:r>
            <a:r>
              <a:rPr lang="en-US" sz="3600" b="1" i="0" u="none" strike="noStrike" cap="none" dirty="0">
                <a:solidFill>
                  <a:srgbClr val="2B14D6"/>
                </a:solidFill>
                <a:latin typeface="Times New Roman"/>
                <a:ea typeface="Times New Roman"/>
                <a:cs typeface="Times New Roman"/>
                <a:sym typeface="Times New Roman"/>
              </a:rPr>
              <a:t> </a:t>
            </a:r>
            <a:r>
              <a:rPr lang="en-US" sz="3600" b="1" i="0" u="none" strike="noStrike" cap="none" dirty="0" err="1">
                <a:solidFill>
                  <a:srgbClr val="2B14D6"/>
                </a:solidFill>
                <a:latin typeface="Times New Roman"/>
                <a:ea typeface="Times New Roman"/>
                <a:cs typeface="Times New Roman"/>
                <a:sym typeface="Times New Roman"/>
              </a:rPr>
              <a:t>hợp</a:t>
            </a:r>
            <a:r>
              <a:rPr lang="en-US" sz="3600" b="1" i="0" u="none" strike="noStrike" cap="none" dirty="0">
                <a:solidFill>
                  <a:srgbClr val="2B14D6"/>
                </a:solidFill>
                <a:latin typeface="Times New Roman"/>
                <a:ea typeface="Times New Roman"/>
                <a:cs typeface="Times New Roman"/>
                <a:sym typeface="Times New Roman"/>
              </a:rPr>
              <a:t> </a:t>
            </a:r>
            <a:r>
              <a:rPr lang="en-US" sz="3600" b="1" i="0" u="none" strike="noStrike" cap="none" dirty="0" err="1">
                <a:solidFill>
                  <a:srgbClr val="2B14D6"/>
                </a:solidFill>
                <a:latin typeface="Times New Roman"/>
                <a:ea typeface="Times New Roman"/>
                <a:cs typeface="Times New Roman"/>
                <a:sym typeface="Times New Roman"/>
              </a:rPr>
              <a:t>vào</a:t>
            </a:r>
            <a:r>
              <a:rPr lang="en-US" sz="3600" b="1" i="0" u="none" strike="noStrike" cap="none" dirty="0">
                <a:solidFill>
                  <a:srgbClr val="2B14D6"/>
                </a:solidFill>
                <a:latin typeface="Times New Roman"/>
                <a:ea typeface="Times New Roman"/>
                <a:cs typeface="Times New Roman"/>
                <a:sym typeface="Times New Roman"/>
              </a:rPr>
              <a:t> ô </a:t>
            </a:r>
            <a:r>
              <a:rPr lang="en-US" sz="3600" b="1" i="0" u="none" strike="noStrike" cap="none" dirty="0" err="1">
                <a:solidFill>
                  <a:srgbClr val="2B14D6"/>
                </a:solidFill>
                <a:latin typeface="Times New Roman"/>
                <a:ea typeface="Times New Roman"/>
                <a:cs typeface="Times New Roman"/>
                <a:sym typeface="Times New Roman"/>
              </a:rPr>
              <a:t>trống</a:t>
            </a:r>
            <a:r>
              <a:rPr lang="en-US" sz="3600" b="1" i="0" u="none" strike="noStrike" cap="none" dirty="0">
                <a:solidFill>
                  <a:srgbClr val="2B14D6"/>
                </a:solidFill>
                <a:latin typeface="Times New Roman"/>
                <a:ea typeface="Times New Roman"/>
                <a:cs typeface="Times New Roman"/>
                <a:sym typeface="Times New Roman"/>
              </a:rPr>
              <a:t> :</a:t>
            </a:r>
            <a:endParaRPr sz="2000" dirty="0">
              <a:solidFill>
                <a:srgbClr val="2B14D6"/>
              </a:solidFill>
            </a:endParaRPr>
          </a:p>
        </p:txBody>
      </p:sp>
      <p:sp>
        <p:nvSpPr>
          <p:cNvPr id="16" name="Google Shape;712;p21"/>
          <p:cNvSpPr/>
          <p:nvPr/>
        </p:nvSpPr>
        <p:spPr>
          <a:xfrm>
            <a:off x="5364480" y="3670495"/>
            <a:ext cx="533400" cy="457200"/>
          </a:xfrm>
          <a:prstGeom prst="rect">
            <a:avLst/>
          </a:prstGeom>
          <a:noFill/>
          <a:ln w="9525" cap="flat" cmpd="sng">
            <a:solidFill>
              <a:srgbClr val="1409C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600"/>
              <a:buFont typeface="Times New Roman"/>
              <a:buNone/>
            </a:pPr>
            <a:endParaRPr sz="3600" b="0" i="0" u="none" strike="noStrike" cap="none">
              <a:solidFill>
                <a:srgbClr val="000000"/>
              </a:solidFill>
              <a:latin typeface="Times New Roman"/>
              <a:ea typeface="Times New Roman"/>
              <a:cs typeface="Times New Roman"/>
              <a:sym typeface="Times New Roman"/>
            </a:endParaRPr>
          </a:p>
        </p:txBody>
      </p:sp>
      <p:sp>
        <p:nvSpPr>
          <p:cNvPr id="17" name="Google Shape;713;p21"/>
          <p:cNvSpPr/>
          <p:nvPr/>
        </p:nvSpPr>
        <p:spPr>
          <a:xfrm>
            <a:off x="5212080" y="2832295"/>
            <a:ext cx="533400" cy="457200"/>
          </a:xfrm>
          <a:prstGeom prst="rect">
            <a:avLst/>
          </a:prstGeom>
          <a:noFill/>
          <a:ln w="9525" cap="flat" cmpd="sng">
            <a:solidFill>
              <a:srgbClr val="1409C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600"/>
              <a:buFont typeface="Times New Roman"/>
              <a:buNone/>
            </a:pPr>
            <a:endParaRPr sz="3600" b="0" i="0" u="none" strike="noStrike" cap="none">
              <a:solidFill>
                <a:srgbClr val="000000"/>
              </a:solidFill>
              <a:latin typeface="Times New Roman"/>
              <a:ea typeface="Times New Roman"/>
              <a:cs typeface="Times New Roman"/>
              <a:sym typeface="Times New Roman"/>
            </a:endParaRPr>
          </a:p>
        </p:txBody>
      </p:sp>
      <p:sp>
        <p:nvSpPr>
          <p:cNvPr id="18" name="Google Shape;714;p21"/>
          <p:cNvSpPr txBox="1"/>
          <p:nvPr/>
        </p:nvSpPr>
        <p:spPr>
          <a:xfrm>
            <a:off x="5256530" y="2724345"/>
            <a:ext cx="412750" cy="64135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3600"/>
              <a:buFont typeface="Times New Roman"/>
              <a:buNone/>
            </a:pPr>
            <a:r>
              <a:rPr lang="en-US" sz="3600" b="1" i="0" u="none" strike="noStrike" cap="none">
                <a:solidFill>
                  <a:srgbClr val="FF0000"/>
                </a:solidFill>
                <a:latin typeface="Times New Roman"/>
                <a:ea typeface="Times New Roman"/>
                <a:cs typeface="Times New Roman"/>
                <a:sym typeface="Times New Roman"/>
              </a:rPr>
              <a:t>6</a:t>
            </a:r>
            <a:endParaRPr/>
          </a:p>
        </p:txBody>
      </p:sp>
      <p:sp>
        <p:nvSpPr>
          <p:cNvPr id="19" name="Google Shape;715;p21"/>
          <p:cNvSpPr txBox="1"/>
          <p:nvPr/>
        </p:nvSpPr>
        <p:spPr>
          <a:xfrm>
            <a:off x="5440680" y="3562545"/>
            <a:ext cx="412750" cy="64135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3600"/>
              <a:buFont typeface="Times New Roman"/>
              <a:buNone/>
            </a:pPr>
            <a:r>
              <a:rPr lang="en-US" sz="3600" b="1" i="0" u="none" strike="noStrike" cap="none">
                <a:solidFill>
                  <a:srgbClr val="FF0000"/>
                </a:solidFill>
                <a:latin typeface="Times New Roman"/>
                <a:ea typeface="Times New Roman"/>
                <a:cs typeface="Times New Roman"/>
                <a:sym typeface="Times New Roman"/>
              </a:rPr>
              <a:t>0</a:t>
            </a:r>
            <a:endParaRPr/>
          </a:p>
        </p:txBody>
      </p:sp>
    </p:spTree>
    <p:extLst>
      <p:ext uri="{BB962C8B-B14F-4D97-AF65-F5344CB8AC3E}">
        <p14:creationId xmlns:p14="http://schemas.microsoft.com/office/powerpoint/2010/main" val="2573882920"/>
      </p:ext>
    </p:extLst>
  </p:cSld>
  <p:clrMapOvr>
    <a:masterClrMapping/>
  </p:clrMapOvr>
  <mc:AlternateContent xmlns:mc="http://schemas.openxmlformats.org/markup-compatibility/2006" xmlns:p14="http://schemas.microsoft.com/office/powerpoint/2010/main">
    <mc:Choice Requires="p14">
      <p:transition spd="slow" p14:dur="225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53" presetClass="entr" presetSubtype="16"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par>
                                <p:cTn id="19" presetID="53" presetClass="entr" presetSubtype="16"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500" fill="hold"/>
                                        <p:tgtEl>
                                          <p:spTgt spid="3"/>
                                        </p:tgtEl>
                                        <p:attrNameLst>
                                          <p:attrName>ppt_w</p:attrName>
                                        </p:attrNameLst>
                                      </p:cBhvr>
                                      <p:tavLst>
                                        <p:tav tm="0">
                                          <p:val>
                                            <p:fltVal val="0"/>
                                          </p:val>
                                        </p:tav>
                                        <p:tav tm="100000">
                                          <p:val>
                                            <p:strVal val="#ppt_w"/>
                                          </p:val>
                                        </p:tav>
                                      </p:tavLst>
                                    </p:anim>
                                    <p:anim calcmode="lin" valueType="num">
                                      <p:cBhvr>
                                        <p:cTn id="22" dur="500" fill="hold"/>
                                        <p:tgtEl>
                                          <p:spTgt spid="3"/>
                                        </p:tgtEl>
                                        <p:attrNameLst>
                                          <p:attrName>ppt_h</p:attrName>
                                        </p:attrNameLst>
                                      </p:cBhvr>
                                      <p:tavLst>
                                        <p:tav tm="0">
                                          <p:val>
                                            <p:fltVal val="0"/>
                                          </p:val>
                                        </p:tav>
                                        <p:tav tm="100000">
                                          <p:val>
                                            <p:strVal val="#ppt_h"/>
                                          </p:val>
                                        </p:tav>
                                      </p:tavLst>
                                    </p:anim>
                                    <p:animEffect transition="in" filter="fade">
                                      <p:cBhvr>
                                        <p:cTn id="23" dur="500"/>
                                        <p:tgtEl>
                                          <p:spTgt spid="3"/>
                                        </p:tgtEl>
                                      </p:cBhvr>
                                    </p:animEffect>
                                  </p:childTnLst>
                                </p:cTn>
                              </p:par>
                              <p:par>
                                <p:cTn id="24" presetID="26" presetClass="entr" presetSubtype="0" fill="hold"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down)">
                                      <p:cBhvr>
                                        <p:cTn id="26" dur="580">
                                          <p:stCondLst>
                                            <p:cond delay="0"/>
                                          </p:stCondLst>
                                        </p:cTn>
                                        <p:tgtEl>
                                          <p:spTgt spid="7"/>
                                        </p:tgtEl>
                                      </p:cBhvr>
                                    </p:animEffect>
                                    <p:anim calcmode="lin" valueType="num">
                                      <p:cBhvr>
                                        <p:cTn id="27"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8"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9"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30"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31"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32" dur="26">
                                          <p:stCondLst>
                                            <p:cond delay="650"/>
                                          </p:stCondLst>
                                        </p:cTn>
                                        <p:tgtEl>
                                          <p:spTgt spid="7"/>
                                        </p:tgtEl>
                                      </p:cBhvr>
                                      <p:to x="100000" y="60000"/>
                                    </p:animScale>
                                    <p:animScale>
                                      <p:cBhvr>
                                        <p:cTn id="33" dur="166" decel="50000">
                                          <p:stCondLst>
                                            <p:cond delay="676"/>
                                          </p:stCondLst>
                                        </p:cTn>
                                        <p:tgtEl>
                                          <p:spTgt spid="7"/>
                                        </p:tgtEl>
                                      </p:cBhvr>
                                      <p:to x="100000" y="100000"/>
                                    </p:animScale>
                                    <p:animScale>
                                      <p:cBhvr>
                                        <p:cTn id="34" dur="26">
                                          <p:stCondLst>
                                            <p:cond delay="1312"/>
                                          </p:stCondLst>
                                        </p:cTn>
                                        <p:tgtEl>
                                          <p:spTgt spid="7"/>
                                        </p:tgtEl>
                                      </p:cBhvr>
                                      <p:to x="100000" y="80000"/>
                                    </p:animScale>
                                    <p:animScale>
                                      <p:cBhvr>
                                        <p:cTn id="35" dur="166" decel="50000">
                                          <p:stCondLst>
                                            <p:cond delay="1338"/>
                                          </p:stCondLst>
                                        </p:cTn>
                                        <p:tgtEl>
                                          <p:spTgt spid="7"/>
                                        </p:tgtEl>
                                      </p:cBhvr>
                                      <p:to x="100000" y="100000"/>
                                    </p:animScale>
                                    <p:animScale>
                                      <p:cBhvr>
                                        <p:cTn id="36" dur="26">
                                          <p:stCondLst>
                                            <p:cond delay="1642"/>
                                          </p:stCondLst>
                                        </p:cTn>
                                        <p:tgtEl>
                                          <p:spTgt spid="7"/>
                                        </p:tgtEl>
                                      </p:cBhvr>
                                      <p:to x="100000" y="90000"/>
                                    </p:animScale>
                                    <p:animScale>
                                      <p:cBhvr>
                                        <p:cTn id="37" dur="166" decel="50000">
                                          <p:stCondLst>
                                            <p:cond delay="1668"/>
                                          </p:stCondLst>
                                        </p:cTn>
                                        <p:tgtEl>
                                          <p:spTgt spid="7"/>
                                        </p:tgtEl>
                                      </p:cBhvr>
                                      <p:to x="100000" y="100000"/>
                                    </p:animScale>
                                    <p:animScale>
                                      <p:cBhvr>
                                        <p:cTn id="38" dur="26">
                                          <p:stCondLst>
                                            <p:cond delay="1808"/>
                                          </p:stCondLst>
                                        </p:cTn>
                                        <p:tgtEl>
                                          <p:spTgt spid="7"/>
                                        </p:tgtEl>
                                      </p:cBhvr>
                                      <p:to x="100000" y="95000"/>
                                    </p:animScale>
                                    <p:animScale>
                                      <p:cBhvr>
                                        <p:cTn id="39" dur="166" decel="50000">
                                          <p:stCondLst>
                                            <p:cond delay="1834"/>
                                          </p:stCondLst>
                                        </p:cTn>
                                        <p:tgtEl>
                                          <p:spTgt spid="7"/>
                                        </p:tgtEl>
                                      </p:cBhvr>
                                      <p:to x="100000" y="100000"/>
                                    </p:animScale>
                                  </p:childTnLst>
                                </p:cTn>
                              </p:par>
                              <p:par>
                                <p:cTn id="40" presetID="2" presetClass="entr" presetSubtype="8" fill="hold" nodeType="with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fade">
                                      <p:cBhvr>
                                        <p:cTn id="46" dur="1000"/>
                                        <p:tgtEl>
                                          <p:spTgt spid="8"/>
                                        </p:tgtEl>
                                      </p:cBhvr>
                                    </p:animEffect>
                                    <p:anim calcmode="lin" valueType="num">
                                      <p:cBhvr>
                                        <p:cTn id="47" dur="1000" fill="hold"/>
                                        <p:tgtEl>
                                          <p:spTgt spid="8"/>
                                        </p:tgtEl>
                                        <p:attrNameLst>
                                          <p:attrName>ppt_x</p:attrName>
                                        </p:attrNameLst>
                                      </p:cBhvr>
                                      <p:tavLst>
                                        <p:tav tm="0">
                                          <p:val>
                                            <p:strVal val="#ppt_x"/>
                                          </p:val>
                                        </p:tav>
                                        <p:tav tm="100000">
                                          <p:val>
                                            <p:strVal val="#ppt_x"/>
                                          </p:val>
                                        </p:tav>
                                      </p:tavLst>
                                    </p:anim>
                                    <p:anim calcmode="lin" valueType="num">
                                      <p:cBhvr>
                                        <p:cTn id="4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fade">
                                      <p:cBhvr>
                                        <p:cTn id="53" dur="500"/>
                                        <p:tgtEl>
                                          <p:spTgt spid="15"/>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500"/>
                                        <p:tgtEl>
                                          <p:spTgt spid="9"/>
                                        </p:tgtEl>
                                      </p:cBhvr>
                                    </p:animEffect>
                                  </p:childTnLst>
                                </p:cTn>
                              </p:par>
                              <p:par>
                                <p:cTn id="59" presetID="10" presetClass="entr" presetSubtype="0"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500"/>
                                        <p:tgtEl>
                                          <p:spTgt spid="10"/>
                                        </p:tgtEl>
                                      </p:cBhvr>
                                    </p:animEffect>
                                  </p:childTnLst>
                                </p:cTn>
                              </p:par>
                              <p:par>
                                <p:cTn id="62" presetID="10" presetClass="entr" presetSubtype="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Effect transition="in" filter="fade">
                                      <p:cBhvr>
                                        <p:cTn id="64" dur="500"/>
                                        <p:tgtEl>
                                          <p:spTgt spid="11"/>
                                        </p:tgtEl>
                                      </p:cBhvr>
                                    </p:animEffect>
                                  </p:childTnLst>
                                </p:cTn>
                              </p:par>
                              <p:par>
                                <p:cTn id="65" presetID="10" presetClass="entr" presetSubtype="0" fill="hold" nodeType="withEffect">
                                  <p:stCondLst>
                                    <p:cond delay="0"/>
                                  </p:stCondLst>
                                  <p:childTnLst>
                                    <p:set>
                                      <p:cBhvr>
                                        <p:cTn id="66" dur="1" fill="hold">
                                          <p:stCondLst>
                                            <p:cond delay="0"/>
                                          </p:stCondLst>
                                        </p:cTn>
                                        <p:tgtEl>
                                          <p:spTgt spid="12"/>
                                        </p:tgtEl>
                                        <p:attrNameLst>
                                          <p:attrName>style.visibility</p:attrName>
                                        </p:attrNameLst>
                                      </p:cBhvr>
                                      <p:to>
                                        <p:strVal val="visible"/>
                                      </p:to>
                                    </p:set>
                                    <p:animEffect transition="in" filter="fade">
                                      <p:cBhvr>
                                        <p:cTn id="67" dur="500"/>
                                        <p:tgtEl>
                                          <p:spTgt spid="12"/>
                                        </p:tgtEl>
                                      </p:cBhvr>
                                    </p:animEffect>
                                  </p:childTnLst>
                                </p:cTn>
                              </p:par>
                              <p:par>
                                <p:cTn id="68" presetID="10" presetClass="entr" presetSubtype="0" fill="hold" nodeType="withEffect">
                                  <p:stCondLst>
                                    <p:cond delay="0"/>
                                  </p:stCondLst>
                                  <p:childTnLst>
                                    <p:set>
                                      <p:cBhvr>
                                        <p:cTn id="69" dur="1" fill="hold">
                                          <p:stCondLst>
                                            <p:cond delay="0"/>
                                          </p:stCondLst>
                                        </p:cTn>
                                        <p:tgtEl>
                                          <p:spTgt spid="13"/>
                                        </p:tgtEl>
                                        <p:attrNameLst>
                                          <p:attrName>style.visibility</p:attrName>
                                        </p:attrNameLst>
                                      </p:cBhvr>
                                      <p:to>
                                        <p:strVal val="visible"/>
                                      </p:to>
                                    </p:set>
                                    <p:animEffect transition="in" filter="fade">
                                      <p:cBhvr>
                                        <p:cTn id="70" dur="500"/>
                                        <p:tgtEl>
                                          <p:spTgt spid="13"/>
                                        </p:tgtEl>
                                      </p:cBhvr>
                                    </p:animEffect>
                                  </p:childTnLst>
                                </p:cTn>
                              </p:par>
                              <p:par>
                                <p:cTn id="71" presetID="10" presetClass="entr" presetSubtype="0"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Effect transition="in" filter="fade">
                                      <p:cBhvr>
                                        <p:cTn id="73" dur="500"/>
                                        <p:tgtEl>
                                          <p:spTgt spid="14"/>
                                        </p:tgtEl>
                                      </p:cBhvr>
                                    </p:animEffect>
                                  </p:childTnLst>
                                </p:cTn>
                              </p:par>
                              <p:par>
                                <p:cTn id="74" presetID="10" presetClass="entr" presetSubtype="0" fill="hold" nodeType="withEffect">
                                  <p:stCondLst>
                                    <p:cond delay="0"/>
                                  </p:stCondLst>
                                  <p:childTnLst>
                                    <p:set>
                                      <p:cBhvr>
                                        <p:cTn id="75" dur="1" fill="hold">
                                          <p:stCondLst>
                                            <p:cond delay="0"/>
                                          </p:stCondLst>
                                        </p:cTn>
                                        <p:tgtEl>
                                          <p:spTgt spid="16"/>
                                        </p:tgtEl>
                                        <p:attrNameLst>
                                          <p:attrName>style.visibility</p:attrName>
                                        </p:attrNameLst>
                                      </p:cBhvr>
                                      <p:to>
                                        <p:strVal val="visible"/>
                                      </p:to>
                                    </p:set>
                                    <p:animEffect transition="in" filter="fade">
                                      <p:cBhvr>
                                        <p:cTn id="76" dur="500"/>
                                        <p:tgtEl>
                                          <p:spTgt spid="16"/>
                                        </p:tgtEl>
                                      </p:cBhvr>
                                    </p:animEffect>
                                  </p:childTnLst>
                                </p:cTn>
                              </p:par>
                              <p:par>
                                <p:cTn id="77" presetID="10" presetClass="entr" presetSubtype="0" fill="hold" nodeType="with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fade">
                                      <p:cBhvr>
                                        <p:cTn id="79" dur="500"/>
                                        <p:tgtEl>
                                          <p:spTgt spid="17"/>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nodeType="clickEffect">
                                  <p:stCondLst>
                                    <p:cond delay="0"/>
                                  </p:stCondLst>
                                  <p:childTnLst>
                                    <p:set>
                                      <p:cBhvr>
                                        <p:cTn id="83" dur="1" fill="hold">
                                          <p:stCondLst>
                                            <p:cond delay="0"/>
                                          </p:stCondLst>
                                        </p:cTn>
                                        <p:tgtEl>
                                          <p:spTgt spid="18"/>
                                        </p:tgtEl>
                                        <p:attrNameLst>
                                          <p:attrName>style.visibility</p:attrName>
                                        </p:attrNameLst>
                                      </p:cBhvr>
                                      <p:to>
                                        <p:strVal val="visible"/>
                                      </p:to>
                                    </p:set>
                                    <p:animEffect transition="in" filter="fade">
                                      <p:cBhvr>
                                        <p:cTn id="84" dur="500"/>
                                        <p:tgtEl>
                                          <p:spTgt spid="18"/>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nodeType="click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fade">
                                      <p:cBhvr>
                                        <p:cTn id="8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799914" y="1492997"/>
            <a:ext cx="2145665" cy="631190"/>
          </a:xfrm>
          <a:prstGeom prst="rect">
            <a:avLst/>
          </a:prstGeom>
        </p:spPr>
      </p:pic>
      <p:pic>
        <p:nvPicPr>
          <p:cNvPr id="3" name="图片 2"/>
          <p:cNvPicPr>
            <a:picLocks noChangeAspect="1"/>
          </p:cNvPicPr>
          <p:nvPr/>
        </p:nvPicPr>
        <p:blipFill>
          <a:blip r:embed="rId4"/>
          <a:stretch>
            <a:fillRect/>
          </a:stretch>
        </p:blipFill>
        <p:spPr>
          <a:xfrm>
            <a:off x="3034030" y="3728085"/>
            <a:ext cx="6123940" cy="6123940"/>
          </a:xfrm>
          <a:prstGeom prst="rect">
            <a:avLst/>
          </a:prstGeom>
        </p:spPr>
      </p:pic>
      <p:pic>
        <p:nvPicPr>
          <p:cNvPr id="11" name="图片 10">
            <a:extLst>
              <a:ext uri="{FF2B5EF4-FFF2-40B4-BE49-F238E27FC236}">
                <a16:creationId xmlns:a16="http://schemas.microsoft.com/office/drawing/2014/main" id="{1ADA0B05-8FC5-4D05-B2CC-8E49BE49A1C7}"/>
              </a:ext>
            </a:extLst>
          </p:cNvPr>
          <p:cNvPicPr>
            <a:picLocks noChangeAspect="1"/>
          </p:cNvPicPr>
          <p:nvPr/>
        </p:nvPicPr>
        <p:blipFill>
          <a:blip r:embed="rId5"/>
          <a:stretch>
            <a:fillRect/>
          </a:stretch>
        </p:blipFill>
        <p:spPr>
          <a:xfrm flipV="1">
            <a:off x="3452686" y="4344520"/>
            <a:ext cx="5179051" cy="2095500"/>
          </a:xfrm>
          <a:prstGeom prst="rect">
            <a:avLst/>
          </a:prstGeom>
        </p:spPr>
      </p:pic>
      <p:pic>
        <p:nvPicPr>
          <p:cNvPr id="5" name="图片 4">
            <a:extLst>
              <a:ext uri="{FF2B5EF4-FFF2-40B4-BE49-F238E27FC236}">
                <a16:creationId xmlns:a16="http://schemas.microsoft.com/office/drawing/2014/main" id="{9066B16D-E538-4226-A562-E0E56CBDE1CF}"/>
              </a:ext>
            </a:extLst>
          </p:cNvPr>
          <p:cNvPicPr>
            <a:picLocks noChangeAspect="1"/>
          </p:cNvPicPr>
          <p:nvPr/>
        </p:nvPicPr>
        <p:blipFill>
          <a:blip r:embed="rId6"/>
          <a:stretch>
            <a:fillRect/>
          </a:stretch>
        </p:blipFill>
        <p:spPr>
          <a:xfrm rot="749549">
            <a:off x="2280052" y="4894991"/>
            <a:ext cx="1326747" cy="1677257"/>
          </a:xfrm>
          <a:prstGeom prst="rect">
            <a:avLst/>
          </a:prstGeom>
        </p:spPr>
      </p:pic>
      <p:pic>
        <p:nvPicPr>
          <p:cNvPr id="6" name="图片 5">
            <a:extLst>
              <a:ext uri="{FF2B5EF4-FFF2-40B4-BE49-F238E27FC236}">
                <a16:creationId xmlns:a16="http://schemas.microsoft.com/office/drawing/2014/main" id="{114059E7-31F2-4F25-B1B1-31CA3F1FE15F}"/>
              </a:ext>
            </a:extLst>
          </p:cNvPr>
          <p:cNvPicPr>
            <a:picLocks noChangeAspect="1"/>
          </p:cNvPicPr>
          <p:nvPr/>
        </p:nvPicPr>
        <p:blipFill>
          <a:blip r:embed="rId7"/>
          <a:stretch>
            <a:fillRect/>
          </a:stretch>
        </p:blipFill>
        <p:spPr>
          <a:xfrm>
            <a:off x="3048681" y="2882900"/>
            <a:ext cx="2767238" cy="2387600"/>
          </a:xfrm>
          <a:prstGeom prst="rect">
            <a:avLst/>
          </a:prstGeom>
        </p:spPr>
      </p:pic>
      <p:pic>
        <p:nvPicPr>
          <p:cNvPr id="8" name="图片 7">
            <a:extLst>
              <a:ext uri="{FF2B5EF4-FFF2-40B4-BE49-F238E27FC236}">
                <a16:creationId xmlns:a16="http://schemas.microsoft.com/office/drawing/2014/main" id="{B86FAB74-ABB5-4080-9861-F2788AD9511A}"/>
              </a:ext>
            </a:extLst>
          </p:cNvPr>
          <p:cNvPicPr>
            <a:picLocks noChangeAspect="1"/>
          </p:cNvPicPr>
          <p:nvPr/>
        </p:nvPicPr>
        <p:blipFill>
          <a:blip r:embed="rId8"/>
          <a:stretch>
            <a:fillRect/>
          </a:stretch>
        </p:blipFill>
        <p:spPr>
          <a:xfrm rot="344586">
            <a:off x="7087005" y="2692400"/>
            <a:ext cx="1385735" cy="1663700"/>
          </a:xfrm>
          <a:prstGeom prst="rect">
            <a:avLst/>
          </a:prstGeom>
        </p:spPr>
      </p:pic>
      <p:pic>
        <p:nvPicPr>
          <p:cNvPr id="7" name="图片 6">
            <a:extLst>
              <a:ext uri="{FF2B5EF4-FFF2-40B4-BE49-F238E27FC236}">
                <a16:creationId xmlns:a16="http://schemas.microsoft.com/office/drawing/2014/main" id="{F6D9A5C2-3D35-47F3-BA94-E8056BF397C1}"/>
              </a:ext>
            </a:extLst>
          </p:cNvPr>
          <p:cNvPicPr>
            <a:picLocks noChangeAspect="1"/>
          </p:cNvPicPr>
          <p:nvPr/>
        </p:nvPicPr>
        <p:blipFill>
          <a:blip r:embed="rId9"/>
          <a:stretch>
            <a:fillRect/>
          </a:stretch>
        </p:blipFill>
        <p:spPr>
          <a:xfrm>
            <a:off x="5601187" y="2390938"/>
            <a:ext cx="1662881" cy="1781012"/>
          </a:xfrm>
          <a:prstGeom prst="rect">
            <a:avLst/>
          </a:prstGeom>
        </p:spPr>
      </p:pic>
      <p:pic>
        <p:nvPicPr>
          <p:cNvPr id="9" name="图片 8">
            <a:extLst>
              <a:ext uri="{FF2B5EF4-FFF2-40B4-BE49-F238E27FC236}">
                <a16:creationId xmlns:a16="http://schemas.microsoft.com/office/drawing/2014/main" id="{5B83879B-21D4-470E-8374-35AB657B19F8}"/>
              </a:ext>
            </a:extLst>
          </p:cNvPr>
          <p:cNvPicPr>
            <a:picLocks noChangeAspect="1"/>
          </p:cNvPicPr>
          <p:nvPr/>
        </p:nvPicPr>
        <p:blipFill>
          <a:blip r:embed="rId10"/>
          <a:stretch>
            <a:fillRect/>
          </a:stretch>
        </p:blipFill>
        <p:spPr>
          <a:xfrm>
            <a:off x="8484030" y="4419600"/>
            <a:ext cx="2005613" cy="2006600"/>
          </a:xfrm>
          <a:prstGeom prst="rect">
            <a:avLst/>
          </a:prstGeom>
        </p:spPr>
      </p:pic>
      <p:pic>
        <p:nvPicPr>
          <p:cNvPr id="10" name="图片 9">
            <a:extLst>
              <a:ext uri="{FF2B5EF4-FFF2-40B4-BE49-F238E27FC236}">
                <a16:creationId xmlns:a16="http://schemas.microsoft.com/office/drawing/2014/main" id="{4246F8FD-1452-4A0A-8F31-81C60278B98D}"/>
              </a:ext>
            </a:extLst>
          </p:cNvPr>
          <p:cNvPicPr>
            <a:picLocks noChangeAspect="1"/>
          </p:cNvPicPr>
          <p:nvPr/>
        </p:nvPicPr>
        <p:blipFill>
          <a:blip r:embed="rId11"/>
          <a:stretch>
            <a:fillRect/>
          </a:stretch>
        </p:blipFill>
        <p:spPr>
          <a:xfrm rot="19795380">
            <a:off x="7861607" y="3968750"/>
            <a:ext cx="1243988" cy="876300"/>
          </a:xfrm>
          <a:prstGeom prst="rect">
            <a:avLst/>
          </a:prstGeom>
        </p:spPr>
      </p:pic>
      <p:pic>
        <p:nvPicPr>
          <p:cNvPr id="12" name="图片 11">
            <a:extLst>
              <a:ext uri="{FF2B5EF4-FFF2-40B4-BE49-F238E27FC236}">
                <a16:creationId xmlns:a16="http://schemas.microsoft.com/office/drawing/2014/main" id="{39D00734-06E6-4F4D-A4B0-928D88E34DEF}"/>
              </a:ext>
            </a:extLst>
          </p:cNvPr>
          <p:cNvPicPr>
            <a:picLocks noChangeAspect="1"/>
          </p:cNvPicPr>
          <p:nvPr/>
        </p:nvPicPr>
        <p:blipFill>
          <a:blip r:embed="rId12"/>
          <a:stretch>
            <a:fillRect/>
          </a:stretch>
        </p:blipFill>
        <p:spPr>
          <a:xfrm>
            <a:off x="10631361" y="42982"/>
            <a:ext cx="1277451" cy="1160556"/>
          </a:xfrm>
          <a:prstGeom prst="rect">
            <a:avLst/>
          </a:prstGeom>
        </p:spPr>
      </p:pic>
      <p:pic>
        <p:nvPicPr>
          <p:cNvPr id="18" name="Picture 17"/>
          <p:cNvPicPr>
            <a:picLocks noChangeAspect="1"/>
          </p:cNvPicPr>
          <p:nvPr/>
        </p:nvPicPr>
        <p:blipFill rotWithShape="1">
          <a:blip r:embed="rId13">
            <a:extLst>
              <a:ext uri="{28A0092B-C50C-407E-A947-70E740481C1C}">
                <a14:useLocalDpi xmlns:a14="http://schemas.microsoft.com/office/drawing/2010/main" val="0"/>
              </a:ext>
            </a:extLst>
          </a:blip>
          <a:srcRect r="30394" b="70998"/>
          <a:stretch/>
        </p:blipFill>
        <p:spPr>
          <a:xfrm rot="10800000">
            <a:off x="-719433" y="-119179"/>
            <a:ext cx="11886418" cy="1484878"/>
          </a:xfrm>
          <a:prstGeom prst="rect">
            <a:avLst/>
          </a:prstGeom>
        </p:spPr>
      </p:pic>
      <p:sp>
        <p:nvSpPr>
          <p:cNvPr id="13" name="文本框 12">
            <a:extLst>
              <a:ext uri="{FF2B5EF4-FFF2-40B4-BE49-F238E27FC236}">
                <a16:creationId xmlns:a16="http://schemas.microsoft.com/office/drawing/2014/main" id="{53F3670C-E9E3-4089-8917-9FB7828629B6}"/>
              </a:ext>
            </a:extLst>
          </p:cNvPr>
          <p:cNvSpPr txBox="1"/>
          <p:nvPr/>
        </p:nvSpPr>
        <p:spPr>
          <a:xfrm>
            <a:off x="2086454" y="1892207"/>
            <a:ext cx="7626547" cy="4241311"/>
          </a:xfrm>
          <a:prstGeom prst="rect">
            <a:avLst/>
          </a:prstGeom>
          <a:noFill/>
        </p:spPr>
        <p:txBody>
          <a:bodyPr wrap="square" rtlCol="0">
            <a:prstTxWarp prst="textArchUp">
              <a:avLst/>
            </a:prstTxWarp>
            <a:spAutoFit/>
          </a:bodyPr>
          <a:lstStyle/>
          <a:p>
            <a:pPr algn="ctr"/>
            <a:r>
              <a:rPr lang="en-US" altLang="zh-CN" sz="28700" b="1" dirty="0" err="1">
                <a:ln w="6600">
                  <a:solidFill>
                    <a:schemeClr val="accent2"/>
                  </a:solidFill>
                  <a:prstDash val="solid"/>
                </a:ln>
                <a:solidFill>
                  <a:srgbClr val="FFFFFF"/>
                </a:solidFill>
                <a:effectLst>
                  <a:outerShdw dist="38100" dir="2700000" algn="tl" rotWithShape="0">
                    <a:schemeClr val="accent2"/>
                  </a:outerShdw>
                </a:effectLst>
                <a:latin typeface="#9Slide04 Lora Bold" panose="00000800000000000000" pitchFamily="2" charset="0"/>
                <a:ea typeface="微软雅黑" panose="020B0503020204020204" pitchFamily="34" charset="-122"/>
              </a:rPr>
              <a:t>Chúc</a:t>
            </a:r>
            <a:r>
              <a:rPr lang="en-US" altLang="zh-CN" sz="28700" b="1" dirty="0">
                <a:ln w="6600">
                  <a:solidFill>
                    <a:schemeClr val="accent2"/>
                  </a:solidFill>
                  <a:prstDash val="solid"/>
                </a:ln>
                <a:solidFill>
                  <a:srgbClr val="FFFFFF"/>
                </a:solidFill>
                <a:effectLst>
                  <a:outerShdw dist="38100" dir="2700000" algn="tl" rotWithShape="0">
                    <a:schemeClr val="accent2"/>
                  </a:outerShdw>
                </a:effectLst>
                <a:latin typeface="#9Slide04 Lora Bold" panose="00000800000000000000" pitchFamily="2" charset="0"/>
                <a:ea typeface="微软雅黑" panose="020B0503020204020204" pitchFamily="34" charset="-122"/>
              </a:rPr>
              <a:t> </a:t>
            </a:r>
            <a:r>
              <a:rPr lang="en-US" altLang="zh-CN" sz="28700" b="1" dirty="0" err="1">
                <a:ln w="6600">
                  <a:solidFill>
                    <a:schemeClr val="accent2"/>
                  </a:solidFill>
                  <a:prstDash val="solid"/>
                </a:ln>
                <a:solidFill>
                  <a:srgbClr val="FFFFFF"/>
                </a:solidFill>
                <a:effectLst>
                  <a:outerShdw dist="38100" dir="2700000" algn="tl" rotWithShape="0">
                    <a:schemeClr val="accent2"/>
                  </a:outerShdw>
                </a:effectLst>
                <a:latin typeface="#9Slide04 Lora Bold" panose="00000800000000000000" pitchFamily="2" charset="0"/>
                <a:ea typeface="微软雅黑" panose="020B0503020204020204" pitchFamily="34" charset="-122"/>
              </a:rPr>
              <a:t>các</a:t>
            </a:r>
            <a:r>
              <a:rPr lang="en-US" altLang="zh-CN" sz="28700" b="1" dirty="0">
                <a:ln w="6600">
                  <a:solidFill>
                    <a:schemeClr val="accent2"/>
                  </a:solidFill>
                  <a:prstDash val="solid"/>
                </a:ln>
                <a:solidFill>
                  <a:srgbClr val="FFFFFF"/>
                </a:solidFill>
                <a:effectLst>
                  <a:outerShdw dist="38100" dir="2700000" algn="tl" rotWithShape="0">
                    <a:schemeClr val="accent2"/>
                  </a:outerShdw>
                </a:effectLst>
                <a:latin typeface="#9Slide04 Lora Bold" panose="00000800000000000000" pitchFamily="2" charset="0"/>
                <a:ea typeface="微软雅黑" panose="020B0503020204020204" pitchFamily="34" charset="-122"/>
              </a:rPr>
              <a:t> </a:t>
            </a:r>
            <a:r>
              <a:rPr lang="en-US" altLang="zh-CN" sz="28700" b="1" dirty="0" err="1">
                <a:ln w="6600">
                  <a:solidFill>
                    <a:schemeClr val="accent2"/>
                  </a:solidFill>
                  <a:prstDash val="solid"/>
                </a:ln>
                <a:solidFill>
                  <a:srgbClr val="FFFFFF"/>
                </a:solidFill>
                <a:effectLst>
                  <a:outerShdw dist="38100" dir="2700000" algn="tl" rotWithShape="0">
                    <a:schemeClr val="accent2"/>
                  </a:outerShdw>
                </a:effectLst>
                <a:latin typeface="#9Slide04 Lora Bold" panose="00000800000000000000" pitchFamily="2" charset="0"/>
                <a:ea typeface="微软雅黑" panose="020B0503020204020204" pitchFamily="34" charset="-122"/>
              </a:rPr>
              <a:t>em</a:t>
            </a:r>
            <a:r>
              <a:rPr lang="en-US" altLang="zh-CN" sz="28700" b="1" dirty="0">
                <a:ln w="6600">
                  <a:solidFill>
                    <a:schemeClr val="accent2"/>
                  </a:solidFill>
                  <a:prstDash val="solid"/>
                </a:ln>
                <a:solidFill>
                  <a:srgbClr val="FFFFFF"/>
                </a:solidFill>
                <a:effectLst>
                  <a:outerShdw dist="38100" dir="2700000" algn="tl" rotWithShape="0">
                    <a:schemeClr val="accent2"/>
                  </a:outerShdw>
                </a:effectLst>
                <a:latin typeface="#9Slide04 Lora Bold" panose="00000800000000000000" pitchFamily="2" charset="0"/>
                <a:ea typeface="微软雅黑" panose="020B0503020204020204" pitchFamily="34" charset="-122"/>
              </a:rPr>
              <a:t> </a:t>
            </a:r>
            <a:r>
              <a:rPr lang="en-US" altLang="zh-CN" sz="28700" b="1" dirty="0" err="1">
                <a:ln w="6600">
                  <a:solidFill>
                    <a:schemeClr val="accent2"/>
                  </a:solidFill>
                  <a:prstDash val="solid"/>
                </a:ln>
                <a:solidFill>
                  <a:srgbClr val="FFFFFF"/>
                </a:solidFill>
                <a:effectLst>
                  <a:outerShdw dist="38100" dir="2700000" algn="tl" rotWithShape="0">
                    <a:schemeClr val="accent2"/>
                  </a:outerShdw>
                </a:effectLst>
                <a:latin typeface="#9Slide04 Lora Bold" panose="00000800000000000000" pitchFamily="2" charset="0"/>
                <a:ea typeface="微软雅黑" panose="020B0503020204020204" pitchFamily="34" charset="-122"/>
              </a:rPr>
              <a:t>học</a:t>
            </a:r>
            <a:r>
              <a:rPr lang="en-US" altLang="zh-CN" sz="28700" b="1" dirty="0">
                <a:ln w="6600">
                  <a:solidFill>
                    <a:schemeClr val="accent2"/>
                  </a:solidFill>
                  <a:prstDash val="solid"/>
                </a:ln>
                <a:solidFill>
                  <a:srgbClr val="FFFFFF"/>
                </a:solidFill>
                <a:effectLst>
                  <a:outerShdw dist="38100" dir="2700000" algn="tl" rotWithShape="0">
                    <a:schemeClr val="accent2"/>
                  </a:outerShdw>
                </a:effectLst>
                <a:latin typeface="#9Slide04 Lora Bold" panose="00000800000000000000" pitchFamily="2" charset="0"/>
                <a:ea typeface="微软雅黑" panose="020B0503020204020204" pitchFamily="34" charset="-122"/>
              </a:rPr>
              <a:t> </a:t>
            </a:r>
            <a:r>
              <a:rPr lang="en-US" altLang="zh-CN" sz="28700" b="1" dirty="0" err="1">
                <a:ln w="6600">
                  <a:solidFill>
                    <a:schemeClr val="accent2"/>
                  </a:solidFill>
                  <a:prstDash val="solid"/>
                </a:ln>
                <a:solidFill>
                  <a:srgbClr val="FFFFFF"/>
                </a:solidFill>
                <a:effectLst>
                  <a:outerShdw dist="38100" dir="2700000" algn="tl" rotWithShape="0">
                    <a:schemeClr val="accent2"/>
                  </a:outerShdw>
                </a:effectLst>
                <a:latin typeface="#9Slide04 Lora Bold" panose="00000800000000000000" pitchFamily="2" charset="0"/>
                <a:ea typeface="微软雅黑" panose="020B0503020204020204" pitchFamily="34" charset="-122"/>
              </a:rPr>
              <a:t>tốt</a:t>
            </a:r>
            <a:r>
              <a:rPr lang="en-US" altLang="zh-CN" sz="28700" b="1" dirty="0">
                <a:ln w="6600">
                  <a:solidFill>
                    <a:schemeClr val="accent2"/>
                  </a:solidFill>
                  <a:prstDash val="solid"/>
                </a:ln>
                <a:solidFill>
                  <a:srgbClr val="FFFFFF"/>
                </a:solidFill>
                <a:effectLst>
                  <a:outerShdw dist="38100" dir="2700000" algn="tl" rotWithShape="0">
                    <a:schemeClr val="accent2"/>
                  </a:outerShdw>
                </a:effectLst>
                <a:latin typeface="#9Slide04 Lora Bold" panose="00000800000000000000" pitchFamily="2" charset="0"/>
                <a:ea typeface="微软雅黑" panose="020B0503020204020204" pitchFamily="34" charset="-122"/>
              </a:rPr>
              <a:t> </a:t>
            </a:r>
            <a:r>
              <a:rPr lang="en-US" altLang="zh-CN" sz="28700" b="1" dirty="0" err="1">
                <a:ln w="6600">
                  <a:solidFill>
                    <a:schemeClr val="accent2"/>
                  </a:solidFill>
                  <a:prstDash val="solid"/>
                </a:ln>
                <a:solidFill>
                  <a:srgbClr val="FFFFFF"/>
                </a:solidFill>
                <a:effectLst>
                  <a:outerShdw dist="38100" dir="2700000" algn="tl" rotWithShape="0">
                    <a:schemeClr val="accent2"/>
                  </a:outerShdw>
                </a:effectLst>
                <a:latin typeface="#9Slide04 Lora Bold" panose="00000800000000000000" pitchFamily="2" charset="0"/>
                <a:ea typeface="微软雅黑" panose="020B0503020204020204" pitchFamily="34" charset="-122"/>
              </a:rPr>
              <a:t>nhé</a:t>
            </a:r>
            <a:r>
              <a:rPr lang="en-US" altLang="zh-CN" sz="28700" b="1" dirty="0">
                <a:ln w="6600">
                  <a:solidFill>
                    <a:schemeClr val="accent2"/>
                  </a:solidFill>
                  <a:prstDash val="solid"/>
                </a:ln>
                <a:solidFill>
                  <a:srgbClr val="FFFFFF"/>
                </a:solidFill>
                <a:effectLst>
                  <a:outerShdw dist="38100" dir="2700000" algn="tl" rotWithShape="0">
                    <a:schemeClr val="accent2"/>
                  </a:outerShdw>
                </a:effectLst>
                <a:latin typeface="#9Slide04 Lora Bold" panose="00000800000000000000" pitchFamily="2" charset="0"/>
                <a:ea typeface="微软雅黑" panose="020B0503020204020204" pitchFamily="34" charset="-122"/>
              </a:rPr>
              <a:t>!</a:t>
            </a:r>
            <a:endParaRPr lang="zh-CN" altLang="en-US" sz="28700" b="1" dirty="0">
              <a:ln w="6600">
                <a:solidFill>
                  <a:schemeClr val="accent2"/>
                </a:solidFill>
                <a:prstDash val="solid"/>
              </a:ln>
              <a:solidFill>
                <a:srgbClr val="FFFFFF"/>
              </a:solidFill>
              <a:effectLst>
                <a:outerShdw dist="38100" dir="2700000" algn="tl" rotWithShape="0">
                  <a:schemeClr val="accent2"/>
                </a:outerShdw>
              </a:effectLst>
              <a:latin typeface="#9Slide04 Lora Bold" panose="00000800000000000000" pitchFamily="2" charset="0"/>
              <a:ea typeface="微软雅黑" panose="020B0503020204020204" pitchFamily="34" charset="-122"/>
            </a:endParaRPr>
          </a:p>
        </p:txBody>
      </p:sp>
      <p:pic>
        <p:nvPicPr>
          <p:cNvPr id="16" name="图片 16"/>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rot="1086979" flipH="1">
            <a:off x="1347516" y="378946"/>
            <a:ext cx="1477877" cy="1340220"/>
          </a:xfrm>
          <a:prstGeom prst="rect">
            <a:avLst/>
          </a:prstGeom>
        </p:spPr>
      </p:pic>
      <p:pic>
        <p:nvPicPr>
          <p:cNvPr id="17" name="图片 16"/>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rot="1086979" flipH="1">
            <a:off x="8747897" y="533427"/>
            <a:ext cx="1477877" cy="1340220"/>
          </a:xfrm>
          <a:prstGeom prst="rect">
            <a:avLst/>
          </a:prstGeom>
        </p:spPr>
      </p:pic>
      <p:pic>
        <p:nvPicPr>
          <p:cNvPr id="20" name="图片 16"/>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rot="1086979" flipH="1">
            <a:off x="4695" y="5321229"/>
            <a:ext cx="1477877" cy="1340220"/>
          </a:xfrm>
          <a:prstGeom prst="rect">
            <a:avLst/>
          </a:prstGeom>
        </p:spPr>
      </p:pic>
    </p:spTree>
    <p:extLst>
      <p:ext uri="{BB962C8B-B14F-4D97-AF65-F5344CB8AC3E}">
        <p14:creationId xmlns:p14="http://schemas.microsoft.com/office/powerpoint/2010/main" val="744604294"/>
      </p:ext>
    </p:extLst>
  </p:cSld>
  <p:clrMapOvr>
    <a:masterClrMapping/>
  </p:clrMapOvr>
  <mc:AlternateContent xmlns:mc="http://schemas.openxmlformats.org/markup-compatibility/2006" xmlns:p14="http://schemas.microsoft.com/office/powerpoint/2010/main">
    <mc:Choice Requires="p14">
      <p:transition spd="slow" p14:dur="225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1000"/>
                                        <p:tgtEl>
                                          <p:spTgt spid="17"/>
                                        </p:tgtEl>
                                      </p:cBhvr>
                                    </p:animEffect>
                                    <p:anim calcmode="lin" valueType="num">
                                      <p:cBhvr>
                                        <p:cTn id="13" dur="1000" fill="hold"/>
                                        <p:tgtEl>
                                          <p:spTgt spid="17"/>
                                        </p:tgtEl>
                                        <p:attrNameLst>
                                          <p:attrName>ppt_x</p:attrName>
                                        </p:attrNameLst>
                                      </p:cBhvr>
                                      <p:tavLst>
                                        <p:tav tm="0">
                                          <p:val>
                                            <p:strVal val="#ppt_x"/>
                                          </p:val>
                                        </p:tav>
                                        <p:tav tm="100000">
                                          <p:val>
                                            <p:strVal val="#ppt_x"/>
                                          </p:val>
                                        </p:tav>
                                      </p:tavLst>
                                    </p:anim>
                                    <p:anim calcmode="lin" valueType="num">
                                      <p:cBhvr>
                                        <p:cTn id="14" dur="1000" fill="hold"/>
                                        <p:tgtEl>
                                          <p:spTgt spid="17"/>
                                        </p:tgtEl>
                                        <p:attrNameLst>
                                          <p:attrName>ppt_y</p:attrName>
                                        </p:attrNameLst>
                                      </p:cBhvr>
                                      <p:tavLst>
                                        <p:tav tm="0">
                                          <p:val>
                                            <p:strVal val="#ppt_y+.1"/>
                                          </p:val>
                                        </p:tav>
                                        <p:tav tm="100000">
                                          <p:val>
                                            <p:strVal val="#ppt_y"/>
                                          </p:val>
                                        </p:tav>
                                      </p:tavLst>
                                    </p:anim>
                                  </p:childTnLst>
                                </p:cTn>
                              </p:par>
                              <p:par>
                                <p:cTn id="15" presetID="6" presetClass="entr" presetSubtype="16"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circle(in)">
                                      <p:cBhvr>
                                        <p:cTn id="17" dur="10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26" presetClass="emph" presetSubtype="0" fill="hold" grpId="0" nodeType="clickEffect">
                                  <p:stCondLst>
                                    <p:cond delay="0"/>
                                  </p:stCondLst>
                                  <p:childTnLst>
                                    <p:animEffect transition="out" filter="fade">
                                      <p:cBhvr>
                                        <p:cTn id="21" dur="500" tmFilter="0, 0; .2, .5; .8, .5; 1, 0"/>
                                        <p:tgtEl>
                                          <p:spTgt spid="13"/>
                                        </p:tgtEl>
                                      </p:cBhvr>
                                    </p:animEffect>
                                    <p:animScale>
                                      <p:cBhvr>
                                        <p:cTn id="22" dur="250" autoRev="1" fill="hold"/>
                                        <p:tgtEl>
                                          <p:spTgt spid="13"/>
                                        </p:tgtEl>
                                      </p:cBhvr>
                                      <p:by x="105000" y="105000"/>
                                    </p:animScale>
                                  </p:childTnLst>
                                </p:cTn>
                              </p:par>
                              <p:par>
                                <p:cTn id="23" presetID="42" presetClass="entr" presetSubtype="0" fill="hold" nodeType="with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171;p1">
            <a:hlinkClick r:id="rId2" action="ppaction://hlinksldjump"/>
          </p:cNvPr>
          <p:cNvSpPr/>
          <p:nvPr/>
        </p:nvSpPr>
        <p:spPr>
          <a:xfrm>
            <a:off x="4610022" y="2861066"/>
            <a:ext cx="1337688" cy="1337688"/>
          </a:xfrm>
          <a:prstGeom prst="roundRect">
            <a:avLst>
              <a:gd name="adj" fmla="val 16667"/>
            </a:avLst>
          </a:prstGeom>
          <a:solidFill>
            <a:srgbClr val="92D050">
              <a:alpha val="72000"/>
            </a:srgbClr>
          </a:solidFill>
          <a:ln w="381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b="1" i="0" u="none" strike="noStrike" cap="none">
                <a:solidFill>
                  <a:schemeClr val="dk1"/>
                </a:solidFill>
                <a:latin typeface="Times New Roman" panose="02020603050405020304" pitchFamily="18" charset="0"/>
                <a:ea typeface="Tahoma"/>
                <a:cs typeface="Times New Roman" panose="02020603050405020304" pitchFamily="18" charset="0"/>
                <a:sym typeface="Tahoma"/>
              </a:rPr>
              <a:t>1</a:t>
            </a:r>
            <a:endParaRPr sz="4400" b="1" i="0" u="none" strike="noStrike" cap="none">
              <a:solidFill>
                <a:schemeClr val="dk1"/>
              </a:solidFill>
              <a:latin typeface="Times New Roman" panose="02020603050405020304" pitchFamily="18" charset="0"/>
              <a:ea typeface="Tahoma"/>
              <a:cs typeface="Times New Roman" panose="02020603050405020304" pitchFamily="18" charset="0"/>
              <a:sym typeface="Tahoma"/>
            </a:endParaRPr>
          </a:p>
        </p:txBody>
      </p:sp>
      <p:sp>
        <p:nvSpPr>
          <p:cNvPr id="7" name="Google Shape;172;p1">
            <a:hlinkClick r:id="rId3" action="ppaction://hlinksldjump"/>
          </p:cNvPr>
          <p:cNvSpPr/>
          <p:nvPr/>
        </p:nvSpPr>
        <p:spPr>
          <a:xfrm>
            <a:off x="6160168" y="2861066"/>
            <a:ext cx="1337688" cy="1337688"/>
          </a:xfrm>
          <a:prstGeom prst="roundRect">
            <a:avLst>
              <a:gd name="adj" fmla="val 16667"/>
            </a:avLst>
          </a:prstGeom>
          <a:solidFill>
            <a:srgbClr val="92D050">
              <a:alpha val="72000"/>
            </a:srgbClr>
          </a:solidFill>
          <a:ln w="381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b="1" i="0" u="none" strike="noStrike" cap="none" dirty="0">
                <a:solidFill>
                  <a:schemeClr val="dk1"/>
                </a:solidFill>
                <a:latin typeface="Times New Roman" panose="02020603050405020304" pitchFamily="18" charset="0"/>
                <a:ea typeface="Tahoma"/>
                <a:cs typeface="Times New Roman" panose="02020603050405020304" pitchFamily="18" charset="0"/>
                <a:sym typeface="Tahoma"/>
              </a:rPr>
              <a:t>2</a:t>
            </a:r>
            <a:endParaRPr sz="4400" b="1" i="0" u="none" strike="noStrike" cap="none" dirty="0">
              <a:solidFill>
                <a:schemeClr val="dk1"/>
              </a:solidFill>
              <a:latin typeface="Times New Roman" panose="02020603050405020304" pitchFamily="18" charset="0"/>
              <a:ea typeface="Tahoma"/>
              <a:cs typeface="Times New Roman" panose="02020603050405020304" pitchFamily="18" charset="0"/>
              <a:sym typeface="Tahoma"/>
            </a:endParaRPr>
          </a:p>
        </p:txBody>
      </p:sp>
      <p:pic>
        <p:nvPicPr>
          <p:cNvPr id="12" name="图片 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0" y="4191000"/>
            <a:ext cx="3200400" cy="2817416"/>
          </a:xfrm>
          <a:prstGeom prst="rect">
            <a:avLst/>
          </a:prstGeom>
        </p:spPr>
      </p:pic>
      <p:pic>
        <p:nvPicPr>
          <p:cNvPr id="16" name="Picture 15"/>
          <p:cNvPicPr>
            <a:picLocks noChangeAspect="1"/>
          </p:cNvPicPr>
          <p:nvPr/>
        </p:nvPicPr>
        <p:blipFill rotWithShape="1">
          <a:blip r:embed="rId5">
            <a:extLst>
              <a:ext uri="{28A0092B-C50C-407E-A947-70E740481C1C}">
                <a14:useLocalDpi xmlns:a14="http://schemas.microsoft.com/office/drawing/2010/main" val="0"/>
              </a:ext>
            </a:extLst>
          </a:blip>
          <a:srcRect b="57693"/>
          <a:stretch/>
        </p:blipFill>
        <p:spPr>
          <a:xfrm flipV="1">
            <a:off x="-1014271" y="-233882"/>
            <a:ext cx="10058400" cy="2166080"/>
          </a:xfrm>
          <a:prstGeom prst="rect">
            <a:avLst/>
          </a:prstGeom>
        </p:spPr>
      </p:pic>
      <p:grpSp>
        <p:nvGrpSpPr>
          <p:cNvPr id="15" name="Group 14"/>
          <p:cNvGrpSpPr/>
          <p:nvPr/>
        </p:nvGrpSpPr>
        <p:grpSpPr>
          <a:xfrm>
            <a:off x="2217920" y="577513"/>
            <a:ext cx="8141170" cy="2203343"/>
            <a:chOff x="2758427" y="1398086"/>
            <a:chExt cx="8141170" cy="2203343"/>
          </a:xfrm>
        </p:grpSpPr>
        <p:pic>
          <p:nvPicPr>
            <p:cNvPr id="9" name="Picture 8"/>
            <p:cNvPicPr>
              <a:picLocks noChangeAspect="1"/>
            </p:cNvPicPr>
            <p:nvPr/>
          </p:nvPicPr>
          <p:blipFill rotWithShape="1">
            <a:blip r:embed="rId6" cstate="print">
              <a:extLst>
                <a:ext uri="{28A0092B-C50C-407E-A947-70E740481C1C}">
                  <a14:useLocalDpi xmlns:a14="http://schemas.microsoft.com/office/drawing/2010/main" val="0"/>
                </a:ext>
              </a:extLst>
            </a:blip>
            <a:srcRect l="24708" t="51357" r="17805" b="37006"/>
            <a:stretch/>
          </p:blipFill>
          <p:spPr>
            <a:xfrm>
              <a:off x="2758427" y="1398086"/>
              <a:ext cx="8141170" cy="2203343"/>
            </a:xfrm>
            <a:prstGeom prst="rect">
              <a:avLst/>
            </a:prstGeom>
          </p:spPr>
        </p:pic>
        <p:sp>
          <p:nvSpPr>
            <p:cNvPr id="10" name="TextBox 9"/>
            <p:cNvSpPr txBox="1"/>
            <p:nvPr/>
          </p:nvSpPr>
          <p:spPr>
            <a:xfrm>
              <a:off x="4029664" y="2309930"/>
              <a:ext cx="5598695" cy="923330"/>
            </a:xfrm>
            <a:prstGeom prst="rect">
              <a:avLst/>
            </a:prstGeom>
            <a:noFill/>
          </p:spPr>
          <p:txBody>
            <a:bodyPr wrap="square" rtlCol="0">
              <a:spAutoFit/>
            </a:bodyPr>
            <a:lstStyle/>
            <a:p>
              <a:r>
                <a:rPr lang="en-US" sz="5400" dirty="0" err="1">
                  <a:latin typeface="Times New Roman" panose="02020603050405020304" pitchFamily="18" charset="0"/>
                  <a:cs typeface="Times New Roman" panose="02020603050405020304" pitchFamily="18" charset="0"/>
                </a:rPr>
                <a:t>Hình</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vuông</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bí</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mật</a:t>
              </a:r>
              <a:endParaRPr lang="en-US" sz="5400" dirty="0">
                <a:latin typeface="Times New Roman" panose="02020603050405020304" pitchFamily="18" charset="0"/>
                <a:cs typeface="Times New Roman" panose="02020603050405020304" pitchFamily="18" charset="0"/>
              </a:endParaRPr>
            </a:p>
          </p:txBody>
        </p:sp>
      </p:grpSp>
      <p:pic>
        <p:nvPicPr>
          <p:cNvPr id="17" name="图片 4">
            <a:hlinkClick r:id="rId7" action="ppaction://hlinksldjump"/>
            <a:extLst>
              <a:ext uri="{FF2B5EF4-FFF2-40B4-BE49-F238E27FC236}">
                <a16:creationId xmlns:a16="http://schemas.microsoft.com/office/drawing/2014/main" id="{1CED9D4A-A95C-42FD-9CB0-CBEF4168EE60}"/>
              </a:ext>
            </a:extLst>
          </p:cNvPr>
          <p:cNvPicPr>
            <a:picLocks noChangeAspect="1"/>
          </p:cNvPicPr>
          <p:nvPr/>
        </p:nvPicPr>
        <p:blipFill>
          <a:blip r:embed="rId8"/>
          <a:stretch>
            <a:fillRect/>
          </a:stretch>
        </p:blipFill>
        <p:spPr>
          <a:xfrm>
            <a:off x="8959515" y="5319942"/>
            <a:ext cx="3189283" cy="1538058"/>
          </a:xfrm>
          <a:prstGeom prst="rect">
            <a:avLst/>
          </a:prstGeom>
        </p:spPr>
      </p:pic>
      <p:sp>
        <p:nvSpPr>
          <p:cNvPr id="18" name="TextBox 17">
            <a:hlinkClick r:id="rId7" action="ppaction://hlinksldjump" highlightClick="1"/>
          </p:cNvPr>
          <p:cNvSpPr txBox="1"/>
          <p:nvPr/>
        </p:nvSpPr>
        <p:spPr>
          <a:xfrm>
            <a:off x="8997615" y="5672928"/>
            <a:ext cx="1592085" cy="830997"/>
          </a:xfrm>
          <a:prstGeom prst="actionButtonForwardNext">
            <a:avLst/>
          </a:prstGeom>
          <a:solidFill>
            <a:schemeClr val="lt1">
              <a:alpha val="9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4800" b="1" dirty="0">
                <a:solidFill>
                  <a:srgbClr val="FF0000"/>
                </a:solidFill>
                <a:latin typeface="Times New Roman" panose="02020603050405020304" pitchFamily="18" charset="0"/>
                <a:cs typeface="Times New Roman" panose="02020603050405020304" pitchFamily="18" charset="0"/>
              </a:rPr>
              <a:t>Next</a:t>
            </a:r>
            <a:endParaRPr lang="en-US" sz="4000" b="1" dirty="0">
              <a:solidFill>
                <a:srgbClr val="FF0000"/>
              </a:solidFill>
              <a:latin typeface="Times New Roman" panose="02020603050405020304" pitchFamily="18" charset="0"/>
              <a:cs typeface="Times New Roman" panose="02020603050405020304" pitchFamily="18" charset="0"/>
            </a:endParaRPr>
          </a:p>
        </p:txBody>
      </p:sp>
      <p:pic>
        <p:nvPicPr>
          <p:cNvPr id="20" name="图片 1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1086979" flipH="1">
            <a:off x="243009" y="1914038"/>
            <a:ext cx="1477877" cy="1340220"/>
          </a:xfrm>
          <a:prstGeom prst="rect">
            <a:avLst/>
          </a:prstGeom>
        </p:spPr>
      </p:pic>
      <p:pic>
        <p:nvPicPr>
          <p:cNvPr id="21" name="图片 1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1086979" flipH="1">
            <a:off x="1356397" y="4102963"/>
            <a:ext cx="1477877" cy="1340220"/>
          </a:xfrm>
          <a:prstGeom prst="rect">
            <a:avLst/>
          </a:prstGeom>
        </p:spPr>
      </p:pic>
      <p:pic>
        <p:nvPicPr>
          <p:cNvPr id="22" name="图片 11">
            <a:extLst>
              <a:ext uri="{FF2B5EF4-FFF2-40B4-BE49-F238E27FC236}">
                <a16:creationId xmlns:a16="http://schemas.microsoft.com/office/drawing/2014/main" id="{39D00734-06E6-4F4D-A4B0-928D88E34DEF}"/>
              </a:ext>
            </a:extLst>
          </p:cNvPr>
          <p:cNvPicPr>
            <a:picLocks noChangeAspect="1"/>
          </p:cNvPicPr>
          <p:nvPr/>
        </p:nvPicPr>
        <p:blipFill>
          <a:blip r:embed="rId10"/>
          <a:stretch>
            <a:fillRect/>
          </a:stretch>
        </p:blipFill>
        <p:spPr>
          <a:xfrm>
            <a:off x="10669353" y="373909"/>
            <a:ext cx="1277451" cy="1160556"/>
          </a:xfrm>
          <a:prstGeom prst="rect">
            <a:avLst/>
          </a:prstGeom>
        </p:spPr>
      </p:pic>
    </p:spTree>
    <p:extLst>
      <p:ext uri="{BB962C8B-B14F-4D97-AF65-F5344CB8AC3E}">
        <p14:creationId xmlns:p14="http://schemas.microsoft.com/office/powerpoint/2010/main" val="1324667851"/>
      </p:ext>
    </p:extLst>
  </p:cSld>
  <p:clrMapOvr>
    <a:masterClrMapping/>
  </p:clrMapOvr>
  <mc:AlternateContent xmlns:mc="http://schemas.openxmlformats.org/markup-compatibility/2006" xmlns:p14="http://schemas.microsoft.com/office/powerpoint/2010/main">
    <mc:Choice Requires="p14">
      <p:transition spd="slow" p14:dur="225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circle(in)">
                                      <p:cBhvr>
                                        <p:cTn id="7" dur="1000"/>
                                        <p:tgtEl>
                                          <p:spTgt spid="16"/>
                                        </p:tgtEl>
                                      </p:cBhvr>
                                    </p:animEffect>
                                  </p:childTnLst>
                                </p:cTn>
                              </p:par>
                              <p:par>
                                <p:cTn id="8" presetID="22" presetClass="entr" presetSubtype="4"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down)">
                                      <p:cBhvr>
                                        <p:cTn id="10" dur="1000"/>
                                        <p:tgtEl>
                                          <p:spTgt spid="12"/>
                                        </p:tgtEl>
                                      </p:cBhvr>
                                    </p:animEffect>
                                  </p:childTnLst>
                                </p:cTn>
                              </p:par>
                              <p:par>
                                <p:cTn id="11" presetID="2" presetClass="entr" presetSubtype="4"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ppt_x"/>
                                          </p:val>
                                        </p:tav>
                                        <p:tav tm="100000">
                                          <p:val>
                                            <p:strVal val="#ppt_x"/>
                                          </p:val>
                                        </p:tav>
                                      </p:tavLst>
                                    </p:anim>
                                    <p:anim calcmode="lin" valueType="num">
                                      <p:cBhvr additive="base">
                                        <p:cTn id="14" dur="500" fill="hold"/>
                                        <p:tgtEl>
                                          <p:spTgt spid="17"/>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additive="base">
                                        <p:cTn id="17" dur="500" fill="hold"/>
                                        <p:tgtEl>
                                          <p:spTgt spid="18"/>
                                        </p:tgtEl>
                                        <p:attrNameLst>
                                          <p:attrName>ppt_x</p:attrName>
                                        </p:attrNameLst>
                                      </p:cBhvr>
                                      <p:tavLst>
                                        <p:tav tm="0">
                                          <p:val>
                                            <p:strVal val="#ppt_x"/>
                                          </p:val>
                                        </p:tav>
                                        <p:tav tm="100000">
                                          <p:val>
                                            <p:strVal val="#ppt_x"/>
                                          </p:val>
                                        </p:tav>
                                      </p:tavLst>
                                    </p:anim>
                                    <p:anim calcmode="lin" valueType="num">
                                      <p:cBhvr additive="base">
                                        <p:cTn id="18" dur="500" fill="hold"/>
                                        <p:tgtEl>
                                          <p:spTgt spid="18"/>
                                        </p:tgtEl>
                                        <p:attrNameLst>
                                          <p:attrName>ppt_y</p:attrName>
                                        </p:attrNameLst>
                                      </p:cBhvr>
                                      <p:tavLst>
                                        <p:tav tm="0">
                                          <p:val>
                                            <p:strVal val="1+#ppt_h/2"/>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1000"/>
                                        <p:tgtEl>
                                          <p:spTgt spid="20"/>
                                        </p:tgtEl>
                                      </p:cBhvr>
                                    </p:animEffect>
                                    <p:anim calcmode="lin" valueType="num">
                                      <p:cBhvr>
                                        <p:cTn id="22" dur="1000" fill="hold"/>
                                        <p:tgtEl>
                                          <p:spTgt spid="20"/>
                                        </p:tgtEl>
                                        <p:attrNameLst>
                                          <p:attrName>ppt_x</p:attrName>
                                        </p:attrNameLst>
                                      </p:cBhvr>
                                      <p:tavLst>
                                        <p:tav tm="0">
                                          <p:val>
                                            <p:strVal val="#ppt_x"/>
                                          </p:val>
                                        </p:tav>
                                        <p:tav tm="100000">
                                          <p:val>
                                            <p:strVal val="#ppt_x"/>
                                          </p:val>
                                        </p:tav>
                                      </p:tavLst>
                                    </p:anim>
                                    <p:anim calcmode="lin" valueType="num">
                                      <p:cBhvr>
                                        <p:cTn id="23" dur="1000" fill="hold"/>
                                        <p:tgtEl>
                                          <p:spTgt spid="20"/>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par>
                                <p:cTn id="29" presetID="26" presetClass="entr" presetSubtype="0" fill="hold" nodeType="with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wipe(down)">
                                      <p:cBhvr>
                                        <p:cTn id="31" dur="580">
                                          <p:stCondLst>
                                            <p:cond delay="0"/>
                                          </p:stCondLst>
                                        </p:cTn>
                                        <p:tgtEl>
                                          <p:spTgt spid="22"/>
                                        </p:tgtEl>
                                      </p:cBhvr>
                                    </p:animEffect>
                                    <p:anim calcmode="lin" valueType="num">
                                      <p:cBhvr>
                                        <p:cTn id="32"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37" dur="26">
                                          <p:stCondLst>
                                            <p:cond delay="650"/>
                                          </p:stCondLst>
                                        </p:cTn>
                                        <p:tgtEl>
                                          <p:spTgt spid="22"/>
                                        </p:tgtEl>
                                      </p:cBhvr>
                                      <p:to x="100000" y="60000"/>
                                    </p:animScale>
                                    <p:animScale>
                                      <p:cBhvr>
                                        <p:cTn id="38" dur="166" decel="50000">
                                          <p:stCondLst>
                                            <p:cond delay="676"/>
                                          </p:stCondLst>
                                        </p:cTn>
                                        <p:tgtEl>
                                          <p:spTgt spid="22"/>
                                        </p:tgtEl>
                                      </p:cBhvr>
                                      <p:to x="100000" y="100000"/>
                                    </p:animScale>
                                    <p:animScale>
                                      <p:cBhvr>
                                        <p:cTn id="39" dur="26">
                                          <p:stCondLst>
                                            <p:cond delay="1312"/>
                                          </p:stCondLst>
                                        </p:cTn>
                                        <p:tgtEl>
                                          <p:spTgt spid="22"/>
                                        </p:tgtEl>
                                      </p:cBhvr>
                                      <p:to x="100000" y="80000"/>
                                    </p:animScale>
                                    <p:animScale>
                                      <p:cBhvr>
                                        <p:cTn id="40" dur="166" decel="50000">
                                          <p:stCondLst>
                                            <p:cond delay="1338"/>
                                          </p:stCondLst>
                                        </p:cTn>
                                        <p:tgtEl>
                                          <p:spTgt spid="22"/>
                                        </p:tgtEl>
                                      </p:cBhvr>
                                      <p:to x="100000" y="100000"/>
                                    </p:animScale>
                                    <p:animScale>
                                      <p:cBhvr>
                                        <p:cTn id="41" dur="26">
                                          <p:stCondLst>
                                            <p:cond delay="1642"/>
                                          </p:stCondLst>
                                        </p:cTn>
                                        <p:tgtEl>
                                          <p:spTgt spid="22"/>
                                        </p:tgtEl>
                                      </p:cBhvr>
                                      <p:to x="100000" y="90000"/>
                                    </p:animScale>
                                    <p:animScale>
                                      <p:cBhvr>
                                        <p:cTn id="42" dur="166" decel="50000">
                                          <p:stCondLst>
                                            <p:cond delay="1668"/>
                                          </p:stCondLst>
                                        </p:cTn>
                                        <p:tgtEl>
                                          <p:spTgt spid="22"/>
                                        </p:tgtEl>
                                      </p:cBhvr>
                                      <p:to x="100000" y="100000"/>
                                    </p:animScale>
                                    <p:animScale>
                                      <p:cBhvr>
                                        <p:cTn id="43" dur="26">
                                          <p:stCondLst>
                                            <p:cond delay="1808"/>
                                          </p:stCondLst>
                                        </p:cTn>
                                        <p:tgtEl>
                                          <p:spTgt spid="22"/>
                                        </p:tgtEl>
                                      </p:cBhvr>
                                      <p:to x="100000" y="95000"/>
                                    </p:animScale>
                                    <p:animScale>
                                      <p:cBhvr>
                                        <p:cTn id="44" dur="166" decel="50000">
                                          <p:stCondLst>
                                            <p:cond delay="1834"/>
                                          </p:stCondLst>
                                        </p:cTn>
                                        <p:tgtEl>
                                          <p:spTgt spid="22"/>
                                        </p:tgtEl>
                                      </p:cBhvr>
                                      <p:to x="100000" y="100000"/>
                                    </p:animScale>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nodeType="click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barn(inVertical)">
                                      <p:cBhvr>
                                        <p:cTn id="49" dur="500"/>
                                        <p:tgtEl>
                                          <p:spTgt spid="15"/>
                                        </p:tgtEl>
                                      </p:cBhvr>
                                    </p:animEffect>
                                  </p:childTnLst>
                                </p:cTn>
                              </p:par>
                            </p:childTnLst>
                          </p:cTn>
                        </p:par>
                      </p:childTnLst>
                    </p:cTn>
                  </p:par>
                  <p:par>
                    <p:cTn id="50" fill="hold">
                      <p:stCondLst>
                        <p:cond delay="indefinite"/>
                      </p:stCondLst>
                      <p:childTnLst>
                        <p:par>
                          <p:cTn id="51" fill="hold">
                            <p:stCondLst>
                              <p:cond delay="0"/>
                            </p:stCondLst>
                            <p:childTnLst>
                              <p:par>
                                <p:cTn id="52" presetID="6" presetClass="entr" presetSubtype="16" fill="hold" grpId="0" nodeType="clickEffect">
                                  <p:stCondLst>
                                    <p:cond delay="0"/>
                                  </p:stCondLst>
                                  <p:childTnLst>
                                    <p:set>
                                      <p:cBhvr>
                                        <p:cTn id="53" dur="1" fill="hold">
                                          <p:stCondLst>
                                            <p:cond delay="0"/>
                                          </p:stCondLst>
                                        </p:cTn>
                                        <p:tgtEl>
                                          <p:spTgt spid="6"/>
                                        </p:tgtEl>
                                        <p:attrNameLst>
                                          <p:attrName>style.visibility</p:attrName>
                                        </p:attrNameLst>
                                      </p:cBhvr>
                                      <p:to>
                                        <p:strVal val="visible"/>
                                      </p:to>
                                    </p:set>
                                    <p:animEffect transition="in" filter="circle(in)">
                                      <p:cBhvr>
                                        <p:cTn id="54" dur="750"/>
                                        <p:tgtEl>
                                          <p:spTgt spid="6"/>
                                        </p:tgtEl>
                                      </p:cBhvr>
                                    </p:animEffect>
                                  </p:childTnLst>
                                </p:cTn>
                              </p:par>
                              <p:par>
                                <p:cTn id="55" presetID="6" presetClass="entr" presetSubtype="16" fill="hold" grpId="0" nodeType="with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circle(in)">
                                      <p:cBhvr>
                                        <p:cTn id="57" dur="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a:extLst>
              <a:ext uri="{28A0092B-C50C-407E-A947-70E740481C1C}">
                <a14:useLocalDpi xmlns:a14="http://schemas.microsoft.com/office/drawing/2010/main" val="0"/>
              </a:ext>
            </a:extLst>
          </a:blip>
          <a:srcRect r="30394" b="70998"/>
          <a:stretch/>
        </p:blipFill>
        <p:spPr>
          <a:xfrm rot="10800000" flipV="1">
            <a:off x="6441286" y="5430586"/>
            <a:ext cx="9811638" cy="1484878"/>
          </a:xfrm>
          <a:prstGeom prst="rect">
            <a:avLst/>
          </a:prstGeom>
        </p:spPr>
      </p:pic>
      <p:sp>
        <p:nvSpPr>
          <p:cNvPr id="3" name="Google Shape;221;p3"/>
          <p:cNvSpPr/>
          <p:nvPr/>
        </p:nvSpPr>
        <p:spPr>
          <a:xfrm>
            <a:off x="2406315" y="3251561"/>
            <a:ext cx="8406445" cy="1350974"/>
          </a:xfrm>
          <a:prstGeom prst="snip2DiagRect">
            <a:avLst>
              <a:gd name="adj1" fmla="val 0"/>
              <a:gd name="adj2" fmla="val 16667"/>
            </a:avLst>
          </a:prstGeom>
          <a:solidFill>
            <a:srgbClr val="7030A0">
              <a:alpha val="7490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3200"/>
              <a:buFont typeface="Tahoma"/>
              <a:buNone/>
            </a:pPr>
            <a:r>
              <a:rPr lang="en-US" sz="4000" b="1" dirty="0">
                <a:solidFill>
                  <a:schemeClr val="lt1"/>
                </a:solidFill>
                <a:latin typeface="Times New Roman" panose="02020603050405020304" pitchFamily="18" charset="0"/>
                <a:ea typeface="Tahoma"/>
                <a:cs typeface="Times New Roman" panose="02020603050405020304" pitchFamily="18" charset="0"/>
                <a:sym typeface="Tahoma"/>
              </a:rPr>
              <a:t>997; 998; 999; …</a:t>
            </a:r>
            <a:endParaRPr lang="en-US" sz="4000" b="1" i="0" u="none" strike="noStrike" cap="none" dirty="0">
              <a:solidFill>
                <a:schemeClr val="lt1"/>
              </a:solidFill>
              <a:latin typeface="Times New Roman" panose="02020603050405020304" pitchFamily="18" charset="0"/>
              <a:ea typeface="Tahoma"/>
              <a:cs typeface="Times New Roman" panose="02020603050405020304" pitchFamily="18" charset="0"/>
              <a:sym typeface="Tahoma"/>
            </a:endParaRPr>
          </a:p>
        </p:txBody>
      </p:sp>
      <p:sp>
        <p:nvSpPr>
          <p:cNvPr id="5" name="Google Shape;223;p3">
            <a:hlinkClick r:id="rId3" action="ppaction://hlinksldjump"/>
          </p:cNvPr>
          <p:cNvSpPr/>
          <p:nvPr/>
        </p:nvSpPr>
        <p:spPr>
          <a:xfrm flipH="1">
            <a:off x="8911772" y="5617029"/>
            <a:ext cx="3062514" cy="1001485"/>
          </a:xfrm>
          <a:prstGeom prst="homePlate">
            <a:avLst>
              <a:gd name="adj" fmla="val 50000"/>
            </a:avLst>
          </a:pr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2E75B5"/>
              </a:buClr>
              <a:buSzPts val="3200"/>
              <a:buFont typeface="Tahoma"/>
              <a:buNone/>
            </a:pPr>
            <a:r>
              <a:rPr lang="en-US" sz="3200" b="1" i="0" u="none" strike="noStrike" cap="none" dirty="0">
                <a:solidFill>
                  <a:srgbClr val="2E75B5"/>
                </a:solidFill>
                <a:latin typeface="Times New Roman" panose="02020603050405020304" pitchFamily="18" charset="0"/>
                <a:ea typeface="Tahoma"/>
                <a:cs typeface="Times New Roman" panose="02020603050405020304" pitchFamily="18" charset="0"/>
                <a:sym typeface="Tahoma"/>
              </a:rPr>
              <a:t>QUAY VỀ</a:t>
            </a:r>
            <a:endParaRPr sz="3200" b="1" i="0" u="none" strike="noStrike" cap="none" dirty="0">
              <a:solidFill>
                <a:srgbClr val="2E75B5"/>
              </a:solidFill>
              <a:latin typeface="Times New Roman" panose="02020603050405020304" pitchFamily="18" charset="0"/>
              <a:ea typeface="Tahoma"/>
              <a:cs typeface="Times New Roman" panose="02020603050405020304" pitchFamily="18" charset="0"/>
              <a:sym typeface="Tahoma"/>
            </a:endParaRP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b="57693"/>
          <a:stretch/>
        </p:blipFill>
        <p:spPr>
          <a:xfrm flipV="1">
            <a:off x="-1014271" y="-233882"/>
            <a:ext cx="10058400" cy="2166080"/>
          </a:xfrm>
          <a:prstGeom prst="rect">
            <a:avLst/>
          </a:prstGeom>
        </p:spPr>
      </p:pic>
      <p:sp>
        <p:nvSpPr>
          <p:cNvPr id="2" name="Google Shape;220;p3"/>
          <p:cNvSpPr/>
          <p:nvPr/>
        </p:nvSpPr>
        <p:spPr>
          <a:xfrm>
            <a:off x="1059542" y="1456958"/>
            <a:ext cx="10763489" cy="1566015"/>
          </a:xfrm>
          <a:prstGeom prst="snip2DiagRect">
            <a:avLst>
              <a:gd name="adj1" fmla="val 0"/>
              <a:gd name="adj2" fmla="val 16667"/>
            </a:avLst>
          </a:prstGeom>
          <a:solidFill>
            <a:schemeClr val="lt1">
              <a:alpha val="7490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7030A0"/>
              </a:buClr>
              <a:buSzPts val="3200"/>
              <a:buFont typeface="Tahoma"/>
              <a:buNone/>
            </a:pPr>
            <a:r>
              <a:rPr lang="en-US" sz="4400" b="1" dirty="0" err="1">
                <a:solidFill>
                  <a:srgbClr val="7030A0"/>
                </a:solidFill>
                <a:latin typeface="Times New Roman" panose="02020603050405020304" pitchFamily="18" charset="0"/>
                <a:ea typeface="Tahoma"/>
                <a:cs typeface="Times New Roman" panose="02020603050405020304" pitchFamily="18" charset="0"/>
                <a:sym typeface="Tahoma"/>
              </a:rPr>
              <a:t>Điền</a:t>
            </a:r>
            <a:r>
              <a:rPr lang="en-US" sz="4400" b="1" dirty="0">
                <a:solidFill>
                  <a:srgbClr val="7030A0"/>
                </a:solidFill>
                <a:latin typeface="Times New Roman" panose="02020603050405020304" pitchFamily="18" charset="0"/>
                <a:ea typeface="Tahoma"/>
                <a:cs typeface="Times New Roman" panose="02020603050405020304" pitchFamily="18" charset="0"/>
                <a:sym typeface="Tahoma"/>
              </a:rPr>
              <a:t> </a:t>
            </a:r>
            <a:r>
              <a:rPr lang="en-US" sz="4400" b="1" dirty="0" err="1">
                <a:solidFill>
                  <a:srgbClr val="7030A0"/>
                </a:solidFill>
                <a:latin typeface="Times New Roman" panose="02020603050405020304" pitchFamily="18" charset="0"/>
                <a:ea typeface="Tahoma"/>
                <a:cs typeface="Times New Roman" panose="02020603050405020304" pitchFamily="18" charset="0"/>
                <a:sym typeface="Tahoma"/>
              </a:rPr>
              <a:t>số</a:t>
            </a:r>
            <a:r>
              <a:rPr lang="en-US" sz="4400" b="1" dirty="0">
                <a:solidFill>
                  <a:srgbClr val="7030A0"/>
                </a:solidFill>
                <a:latin typeface="Times New Roman" panose="02020603050405020304" pitchFamily="18" charset="0"/>
                <a:ea typeface="Tahoma"/>
                <a:cs typeface="Times New Roman" panose="02020603050405020304" pitchFamily="18" charset="0"/>
                <a:sym typeface="Tahoma"/>
              </a:rPr>
              <a:t> </a:t>
            </a:r>
            <a:r>
              <a:rPr lang="en-US" sz="4400" b="1" dirty="0" err="1">
                <a:solidFill>
                  <a:srgbClr val="7030A0"/>
                </a:solidFill>
                <a:latin typeface="Times New Roman" panose="02020603050405020304" pitchFamily="18" charset="0"/>
                <a:ea typeface="Tahoma"/>
                <a:cs typeface="Times New Roman" panose="02020603050405020304" pitchFamily="18" charset="0"/>
                <a:sym typeface="Tahoma"/>
              </a:rPr>
              <a:t>thích</a:t>
            </a:r>
            <a:r>
              <a:rPr lang="en-US" sz="4400" b="1" dirty="0">
                <a:solidFill>
                  <a:srgbClr val="7030A0"/>
                </a:solidFill>
                <a:latin typeface="Times New Roman" panose="02020603050405020304" pitchFamily="18" charset="0"/>
                <a:ea typeface="Tahoma"/>
                <a:cs typeface="Times New Roman" panose="02020603050405020304" pitchFamily="18" charset="0"/>
                <a:sym typeface="Tahoma"/>
              </a:rPr>
              <a:t> </a:t>
            </a:r>
            <a:r>
              <a:rPr lang="en-US" sz="4400" b="1" dirty="0" err="1">
                <a:solidFill>
                  <a:srgbClr val="7030A0"/>
                </a:solidFill>
                <a:latin typeface="Times New Roman" panose="02020603050405020304" pitchFamily="18" charset="0"/>
                <a:ea typeface="Tahoma"/>
                <a:cs typeface="Times New Roman" panose="02020603050405020304" pitchFamily="18" charset="0"/>
                <a:sym typeface="Tahoma"/>
              </a:rPr>
              <a:t>hợp</a:t>
            </a:r>
            <a:r>
              <a:rPr lang="en-US" sz="4400" b="1" dirty="0">
                <a:solidFill>
                  <a:srgbClr val="7030A0"/>
                </a:solidFill>
                <a:latin typeface="Times New Roman" panose="02020603050405020304" pitchFamily="18" charset="0"/>
                <a:ea typeface="Tahoma"/>
                <a:cs typeface="Times New Roman" panose="02020603050405020304" pitchFamily="18" charset="0"/>
                <a:sym typeface="Tahoma"/>
              </a:rPr>
              <a:t> </a:t>
            </a:r>
            <a:r>
              <a:rPr lang="en-US" sz="4400" b="1" dirty="0" err="1">
                <a:solidFill>
                  <a:srgbClr val="7030A0"/>
                </a:solidFill>
                <a:latin typeface="Times New Roman" panose="02020603050405020304" pitchFamily="18" charset="0"/>
                <a:ea typeface="Tahoma"/>
                <a:cs typeface="Times New Roman" panose="02020603050405020304" pitchFamily="18" charset="0"/>
                <a:sym typeface="Tahoma"/>
              </a:rPr>
              <a:t>vào</a:t>
            </a:r>
            <a:r>
              <a:rPr lang="en-US" sz="4400" b="1" dirty="0">
                <a:solidFill>
                  <a:srgbClr val="7030A0"/>
                </a:solidFill>
                <a:latin typeface="Times New Roman" panose="02020603050405020304" pitchFamily="18" charset="0"/>
                <a:ea typeface="Tahoma"/>
                <a:cs typeface="Times New Roman" panose="02020603050405020304" pitchFamily="18" charset="0"/>
                <a:sym typeface="Tahoma"/>
              </a:rPr>
              <a:t> </a:t>
            </a:r>
            <a:r>
              <a:rPr lang="en-US" sz="4400" b="1" dirty="0" err="1">
                <a:solidFill>
                  <a:srgbClr val="7030A0"/>
                </a:solidFill>
                <a:latin typeface="Times New Roman" panose="02020603050405020304" pitchFamily="18" charset="0"/>
                <a:ea typeface="Tahoma"/>
                <a:cs typeface="Times New Roman" panose="02020603050405020304" pitchFamily="18" charset="0"/>
                <a:sym typeface="Tahoma"/>
              </a:rPr>
              <a:t>chỗ</a:t>
            </a:r>
            <a:r>
              <a:rPr lang="en-US" sz="4400" b="1" dirty="0">
                <a:solidFill>
                  <a:srgbClr val="7030A0"/>
                </a:solidFill>
                <a:latin typeface="Times New Roman" panose="02020603050405020304" pitchFamily="18" charset="0"/>
                <a:ea typeface="Tahoma"/>
                <a:cs typeface="Times New Roman" panose="02020603050405020304" pitchFamily="18" charset="0"/>
                <a:sym typeface="Tahoma"/>
              </a:rPr>
              <a:t> </a:t>
            </a:r>
            <a:r>
              <a:rPr lang="en-US" sz="4400" b="1" dirty="0" err="1">
                <a:solidFill>
                  <a:srgbClr val="7030A0"/>
                </a:solidFill>
                <a:latin typeface="Times New Roman" panose="02020603050405020304" pitchFamily="18" charset="0"/>
                <a:ea typeface="Tahoma"/>
                <a:cs typeface="Times New Roman" panose="02020603050405020304" pitchFamily="18" charset="0"/>
                <a:sym typeface="Tahoma"/>
              </a:rPr>
              <a:t>chấm</a:t>
            </a:r>
            <a:r>
              <a:rPr lang="en-US" sz="4400" b="1" dirty="0">
                <a:solidFill>
                  <a:srgbClr val="7030A0"/>
                </a:solidFill>
                <a:latin typeface="Times New Roman" panose="02020603050405020304" pitchFamily="18" charset="0"/>
                <a:ea typeface="Tahoma"/>
                <a:cs typeface="Times New Roman" panose="02020603050405020304" pitchFamily="18" charset="0"/>
                <a:sym typeface="Tahoma"/>
              </a:rPr>
              <a:t>:</a:t>
            </a:r>
          </a:p>
        </p:txBody>
      </p:sp>
      <p:pic>
        <p:nvPicPr>
          <p:cNvPr id="7" name="图片 11">
            <a:extLst>
              <a:ext uri="{FF2B5EF4-FFF2-40B4-BE49-F238E27FC236}">
                <a16:creationId xmlns:a16="http://schemas.microsoft.com/office/drawing/2014/main" id="{39D00734-06E6-4F4D-A4B0-928D88E34DEF}"/>
              </a:ext>
            </a:extLst>
          </p:cNvPr>
          <p:cNvPicPr>
            <a:picLocks noChangeAspect="1"/>
          </p:cNvPicPr>
          <p:nvPr/>
        </p:nvPicPr>
        <p:blipFill>
          <a:blip r:embed="rId4"/>
          <a:stretch>
            <a:fillRect/>
          </a:stretch>
        </p:blipFill>
        <p:spPr>
          <a:xfrm rot="20353002">
            <a:off x="10607370" y="188882"/>
            <a:ext cx="1277451" cy="1160556"/>
          </a:xfrm>
          <a:prstGeom prst="rect">
            <a:avLst/>
          </a:prstGeom>
        </p:spPr>
      </p:pic>
      <p:pic>
        <p:nvPicPr>
          <p:cNvPr id="15" name="图片 2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0" y="4191000"/>
            <a:ext cx="3200400" cy="2817416"/>
          </a:xfrm>
          <a:prstGeom prst="rect">
            <a:avLst/>
          </a:prstGeom>
        </p:spPr>
      </p:pic>
      <p:sp>
        <p:nvSpPr>
          <p:cNvPr id="11" name="TextBox 10">
            <a:extLst>
              <a:ext uri="{FF2B5EF4-FFF2-40B4-BE49-F238E27FC236}">
                <a16:creationId xmlns:a16="http://schemas.microsoft.com/office/drawing/2014/main" id="{6287F7BC-6F75-46B7-B31E-ED0D2FE9FB11}"/>
              </a:ext>
            </a:extLst>
          </p:cNvPr>
          <p:cNvSpPr txBox="1"/>
          <p:nvPr/>
        </p:nvSpPr>
        <p:spPr>
          <a:xfrm>
            <a:off x="3006725" y="2507734"/>
            <a:ext cx="8832850" cy="369332"/>
          </a:xfrm>
          <a:prstGeom prst="rect">
            <a:avLst/>
          </a:prstGeom>
          <a:noFill/>
        </p:spPr>
        <p:txBody>
          <a:bodyPr wrap="square">
            <a:spAutoFit/>
          </a:bodyPr>
          <a:lstStyle/>
          <a:p>
            <a:r>
              <a:rPr lang="en-US" sz="1800" b="1">
                <a:solidFill>
                  <a:schemeClr val="lt1"/>
                </a:solidFill>
                <a:latin typeface="Times New Roman" panose="02020603050405020304" pitchFamily="18" charset="0"/>
                <a:ea typeface="Tahoma"/>
                <a:cs typeface="Times New Roman" panose="02020603050405020304" pitchFamily="18" charset="0"/>
                <a:sym typeface="Tahoma"/>
              </a:rPr>
              <a:t>…</a:t>
            </a:r>
            <a:endParaRPr lang="en-US"/>
          </a:p>
        </p:txBody>
      </p:sp>
      <p:sp>
        <p:nvSpPr>
          <p:cNvPr id="8" name="TextBox 7">
            <a:extLst>
              <a:ext uri="{FF2B5EF4-FFF2-40B4-BE49-F238E27FC236}">
                <a16:creationId xmlns:a16="http://schemas.microsoft.com/office/drawing/2014/main" id="{AA1AB607-E5A3-4116-8510-D7F0CFDD9ABF}"/>
              </a:ext>
            </a:extLst>
          </p:cNvPr>
          <p:cNvSpPr txBox="1"/>
          <p:nvPr/>
        </p:nvSpPr>
        <p:spPr>
          <a:xfrm>
            <a:off x="7803776" y="3544669"/>
            <a:ext cx="1107996" cy="646331"/>
          </a:xfrm>
          <a:prstGeom prst="rect">
            <a:avLst/>
          </a:prstGeom>
          <a:noFill/>
        </p:spPr>
        <p:txBody>
          <a:bodyPr wrap="none" rtlCol="0">
            <a:spAutoFit/>
          </a:bodyPr>
          <a:lstStyle/>
          <a:p>
            <a:r>
              <a:rPr lang="en-US" sz="3600" b="1">
                <a:solidFill>
                  <a:srgbClr val="FF0000"/>
                </a:solidFill>
                <a:latin typeface="Times New Roman" panose="02020603050405020304" pitchFamily="18" charset="0"/>
                <a:cs typeface="Times New Roman" panose="02020603050405020304" pitchFamily="18" charset="0"/>
              </a:rPr>
              <a:t>1000</a:t>
            </a:r>
          </a:p>
        </p:txBody>
      </p:sp>
    </p:spTree>
    <p:extLst>
      <p:ext uri="{BB962C8B-B14F-4D97-AF65-F5344CB8AC3E}">
        <p14:creationId xmlns:p14="http://schemas.microsoft.com/office/powerpoint/2010/main" val="888043002"/>
      </p:ext>
    </p:extLst>
  </p:cSld>
  <p:clrMapOvr>
    <a:masterClrMapping/>
  </p:clrMapOvr>
  <mc:AlternateContent xmlns:mc="http://schemas.openxmlformats.org/markup-compatibility/2006" xmlns:p14="http://schemas.microsoft.com/office/powerpoint/2010/main">
    <mc:Choice Requires="p14">
      <p:transition spd="slow" p14:dur="225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par>
                                <p:cTn id="21" presetID="6" presetClass="entr" presetSubtype="16"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circle(in)">
                                      <p:cBhvr>
                                        <p:cTn id="23" dur="1000"/>
                                        <p:tgtEl>
                                          <p:spTgt spid="6"/>
                                        </p:tgtEl>
                                      </p:cBhvr>
                                    </p:animEffect>
                                  </p:childTnLst>
                                </p:cTn>
                              </p:par>
                              <p:par>
                                <p:cTn id="24" presetID="6" presetClass="entr" presetSubtype="16"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circle(in)">
                                      <p:cBhvr>
                                        <p:cTn id="26" dur="1000"/>
                                        <p:tgtEl>
                                          <p:spTgt spid="10"/>
                                        </p:tgtEl>
                                      </p:cBhvr>
                                    </p:animEffect>
                                  </p:childTnLst>
                                </p:cTn>
                              </p:par>
                              <p:par>
                                <p:cTn id="27" presetID="47" presetClass="entr" presetSubtype="0"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1000"/>
                                        <p:tgtEl>
                                          <p:spTgt spid="5"/>
                                        </p:tgtEl>
                                      </p:cBhvr>
                                    </p:animEffect>
                                    <p:anim calcmode="lin" valueType="num">
                                      <p:cBhvr>
                                        <p:cTn id="30" dur="1000" fill="hold"/>
                                        <p:tgtEl>
                                          <p:spTgt spid="5"/>
                                        </p:tgtEl>
                                        <p:attrNameLst>
                                          <p:attrName>ppt_x</p:attrName>
                                        </p:attrNameLst>
                                      </p:cBhvr>
                                      <p:tavLst>
                                        <p:tav tm="0">
                                          <p:val>
                                            <p:strVal val="#ppt_x"/>
                                          </p:val>
                                        </p:tav>
                                        <p:tav tm="100000">
                                          <p:val>
                                            <p:strVal val="#ppt_x"/>
                                          </p:val>
                                        </p:tav>
                                      </p:tavLst>
                                    </p:anim>
                                    <p:anim calcmode="lin" valueType="num">
                                      <p:cBhvr>
                                        <p:cTn id="31" dur="1000" fill="hold"/>
                                        <p:tgtEl>
                                          <p:spTgt spid="5"/>
                                        </p:tgtEl>
                                        <p:attrNameLst>
                                          <p:attrName>ppt_y</p:attrName>
                                        </p:attrNameLst>
                                      </p:cBhvr>
                                      <p:tavLst>
                                        <p:tav tm="0">
                                          <p:val>
                                            <p:strVal val="#ppt_y-.1"/>
                                          </p:val>
                                        </p:tav>
                                        <p:tav tm="100000">
                                          <p:val>
                                            <p:strVal val="#ppt_y"/>
                                          </p:val>
                                        </p:tav>
                                      </p:tavLst>
                                    </p:anim>
                                  </p:childTnLst>
                                </p:cTn>
                              </p:par>
                              <p:par>
                                <p:cTn id="32" presetID="22" presetClass="entr" presetSubtype="4" fill="hold"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wipe(down)">
                                      <p:cBhvr>
                                        <p:cTn id="34" dur="10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fade">
                                      <p:cBhvr>
                                        <p:cTn id="39" dur="1000"/>
                                        <p:tgtEl>
                                          <p:spTgt spid="2"/>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fade">
                                      <p:cBhvr>
                                        <p:cTn id="44"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5" restart="whenNotActive" fill="hold" evtFilter="cancelBubble" nodeType="interactiveSeq">
                <p:stCondLst>
                  <p:cond evt="onClick" delay="0">
                    <p:tgtEl>
                      <p:spTgt spid="3"/>
                    </p:tgtEl>
                  </p:cond>
                </p:stCondLst>
                <p:endSync evt="end" delay="0">
                  <p:rtn val="all"/>
                </p:endSync>
                <p:childTnLst>
                  <p:par>
                    <p:cTn id="46" fill="hold">
                      <p:stCondLst>
                        <p:cond delay="0"/>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500" fill="hold"/>
                                        <p:tgtEl>
                                          <p:spTgt spid="8"/>
                                        </p:tgtEl>
                                        <p:attrNameLst>
                                          <p:attrName>ppt_w</p:attrName>
                                        </p:attrNameLst>
                                      </p:cBhvr>
                                      <p:tavLst>
                                        <p:tav tm="0">
                                          <p:val>
                                            <p:fltVal val="0"/>
                                          </p:val>
                                        </p:tav>
                                        <p:tav tm="100000">
                                          <p:val>
                                            <p:strVal val="#ppt_w"/>
                                          </p:val>
                                        </p:tav>
                                      </p:tavLst>
                                    </p:anim>
                                    <p:anim calcmode="lin" valueType="num">
                                      <p:cBhvr>
                                        <p:cTn id="51" dur="500" fill="hold"/>
                                        <p:tgtEl>
                                          <p:spTgt spid="8"/>
                                        </p:tgtEl>
                                        <p:attrNameLst>
                                          <p:attrName>ppt_h</p:attrName>
                                        </p:attrNameLst>
                                      </p:cBhvr>
                                      <p:tavLst>
                                        <p:tav tm="0">
                                          <p:val>
                                            <p:fltVal val="0"/>
                                          </p:val>
                                        </p:tav>
                                        <p:tav tm="100000">
                                          <p:val>
                                            <p:strVal val="#ppt_h"/>
                                          </p:val>
                                        </p:tav>
                                      </p:tavLst>
                                    </p:anim>
                                    <p:animEffect transition="in" filter="fade">
                                      <p:cBhvr>
                                        <p:cTn id="52" dur="500"/>
                                        <p:tgtEl>
                                          <p:spTgt spid="8"/>
                                        </p:tgtEl>
                                      </p:cBhvr>
                                    </p:animEffect>
                                  </p:childTnLst>
                                </p:cTn>
                              </p:par>
                            </p:childTnLst>
                          </p:cTn>
                        </p:par>
                      </p:childTnLst>
                    </p:cTn>
                  </p:par>
                </p:childTnLst>
              </p:cTn>
              <p:nextCondLst>
                <p:cond evt="onClick" delay="0">
                  <p:tgtEl>
                    <p:spTgt spid="3"/>
                  </p:tgtEl>
                </p:cond>
              </p:nextCondLst>
            </p:seq>
          </p:childTnLst>
        </p:cTn>
      </p:par>
    </p:tnLst>
    <p:bldLst>
      <p:bldP spid="5" grpId="0" animBg="1"/>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r="30394" b="70998"/>
          <a:stretch/>
        </p:blipFill>
        <p:spPr>
          <a:xfrm rot="10800000" flipV="1">
            <a:off x="6441286" y="5430586"/>
            <a:ext cx="9811638" cy="1484878"/>
          </a:xfrm>
          <a:prstGeom prst="rect">
            <a:avLst/>
          </a:prstGeom>
        </p:spPr>
      </p:pic>
      <p:sp>
        <p:nvSpPr>
          <p:cNvPr id="3" name="Google Shape;221;p3"/>
          <p:cNvSpPr/>
          <p:nvPr/>
        </p:nvSpPr>
        <p:spPr>
          <a:xfrm>
            <a:off x="2406315" y="3251561"/>
            <a:ext cx="8406445" cy="1350974"/>
          </a:xfrm>
          <a:prstGeom prst="snip2DiagRect">
            <a:avLst>
              <a:gd name="adj1" fmla="val 0"/>
              <a:gd name="adj2" fmla="val 16667"/>
            </a:avLst>
          </a:prstGeom>
          <a:solidFill>
            <a:srgbClr val="7030A0">
              <a:alpha val="7490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3200"/>
              <a:buFont typeface="Tahoma"/>
              <a:buNone/>
            </a:pPr>
            <a:r>
              <a:rPr lang="en-US" sz="4000" b="1" i="0" u="none" strike="noStrike" cap="none" dirty="0">
                <a:solidFill>
                  <a:schemeClr val="lt1"/>
                </a:solidFill>
                <a:latin typeface="Times New Roman" panose="02020603050405020304" pitchFamily="18" charset="0"/>
                <a:ea typeface="Tahoma"/>
                <a:cs typeface="Times New Roman" panose="02020603050405020304" pitchFamily="18" charset="0"/>
                <a:sym typeface="Tahoma"/>
              </a:rPr>
              <a:t>11000 … 9998</a:t>
            </a:r>
          </a:p>
        </p:txBody>
      </p:sp>
      <p:sp>
        <p:nvSpPr>
          <p:cNvPr id="4" name="Google Shape;223;p3">
            <a:hlinkClick r:id="rId3" action="ppaction://hlinksldjump"/>
          </p:cNvPr>
          <p:cNvSpPr/>
          <p:nvPr/>
        </p:nvSpPr>
        <p:spPr>
          <a:xfrm flipH="1">
            <a:off x="8911772" y="5617029"/>
            <a:ext cx="3062514" cy="1001485"/>
          </a:xfrm>
          <a:prstGeom prst="homePlate">
            <a:avLst>
              <a:gd name="adj" fmla="val 50000"/>
            </a:avLst>
          </a:pr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2E75B5"/>
              </a:buClr>
              <a:buSzPts val="3200"/>
              <a:buFont typeface="Tahoma"/>
              <a:buNone/>
            </a:pPr>
            <a:r>
              <a:rPr lang="en-US" sz="3200" b="1" i="0" u="none" strike="noStrike" cap="none" dirty="0">
                <a:solidFill>
                  <a:srgbClr val="2E75B5"/>
                </a:solidFill>
                <a:latin typeface="Tahoma"/>
                <a:ea typeface="Tahoma"/>
                <a:cs typeface="Tahoma"/>
                <a:sym typeface="Tahoma"/>
              </a:rPr>
              <a:t>QUAY VỀ</a:t>
            </a:r>
            <a:endParaRPr sz="3200" b="1" i="0" u="none" strike="noStrike" cap="none" dirty="0">
              <a:solidFill>
                <a:srgbClr val="2E75B5"/>
              </a:solidFill>
              <a:latin typeface="Tahoma"/>
              <a:ea typeface="Tahoma"/>
              <a:cs typeface="Tahoma"/>
              <a:sym typeface="Tahoma"/>
            </a:endParaRP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b="57693"/>
          <a:stretch/>
        </p:blipFill>
        <p:spPr>
          <a:xfrm flipV="1">
            <a:off x="-1014271" y="-233882"/>
            <a:ext cx="10058400" cy="2166080"/>
          </a:xfrm>
          <a:prstGeom prst="rect">
            <a:avLst/>
          </a:prstGeom>
        </p:spPr>
      </p:pic>
      <p:sp>
        <p:nvSpPr>
          <p:cNvPr id="6" name="Google Shape;220;p3"/>
          <p:cNvSpPr/>
          <p:nvPr/>
        </p:nvSpPr>
        <p:spPr>
          <a:xfrm>
            <a:off x="1059542" y="1456958"/>
            <a:ext cx="10763489" cy="1566015"/>
          </a:xfrm>
          <a:prstGeom prst="snip2DiagRect">
            <a:avLst>
              <a:gd name="adj1" fmla="val 0"/>
              <a:gd name="adj2" fmla="val 16667"/>
            </a:avLst>
          </a:prstGeom>
          <a:solidFill>
            <a:schemeClr val="lt1">
              <a:alpha val="7490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7030A0"/>
              </a:buClr>
              <a:buSzPts val="3200"/>
              <a:buFont typeface="Tahoma"/>
              <a:buNone/>
            </a:pPr>
            <a:r>
              <a:rPr lang="en-US" sz="4400" b="1" dirty="0" err="1">
                <a:solidFill>
                  <a:srgbClr val="7030A0"/>
                </a:solidFill>
                <a:latin typeface="Times New Roman" panose="02020603050405020304" pitchFamily="18" charset="0"/>
                <a:ea typeface="Tahoma"/>
                <a:cs typeface="Times New Roman" panose="02020603050405020304" pitchFamily="18" charset="0"/>
                <a:sym typeface="Tahoma"/>
              </a:rPr>
              <a:t>Điền</a:t>
            </a:r>
            <a:r>
              <a:rPr lang="en-US" sz="4400" b="1" dirty="0">
                <a:solidFill>
                  <a:srgbClr val="7030A0"/>
                </a:solidFill>
                <a:latin typeface="Times New Roman" panose="02020603050405020304" pitchFamily="18" charset="0"/>
                <a:ea typeface="Tahoma"/>
                <a:cs typeface="Times New Roman" panose="02020603050405020304" pitchFamily="18" charset="0"/>
                <a:sym typeface="Tahoma"/>
              </a:rPr>
              <a:t> </a:t>
            </a:r>
            <a:r>
              <a:rPr lang="en-US" sz="4400" b="1" dirty="0" err="1">
                <a:solidFill>
                  <a:srgbClr val="7030A0"/>
                </a:solidFill>
                <a:latin typeface="Times New Roman" panose="02020603050405020304" pitchFamily="18" charset="0"/>
                <a:ea typeface="Tahoma"/>
                <a:cs typeface="Times New Roman" panose="02020603050405020304" pitchFamily="18" charset="0"/>
                <a:sym typeface="Tahoma"/>
              </a:rPr>
              <a:t>dấu</a:t>
            </a:r>
            <a:r>
              <a:rPr lang="en-US" sz="4400" b="1" dirty="0">
                <a:solidFill>
                  <a:srgbClr val="7030A0"/>
                </a:solidFill>
                <a:latin typeface="Times New Roman" panose="02020603050405020304" pitchFamily="18" charset="0"/>
                <a:ea typeface="Tahoma"/>
                <a:cs typeface="Times New Roman" panose="02020603050405020304" pitchFamily="18" charset="0"/>
                <a:sym typeface="Tahoma"/>
              </a:rPr>
              <a:t> &gt;; &lt;; = </a:t>
            </a:r>
            <a:r>
              <a:rPr lang="en-US" sz="4400" b="1" dirty="0" err="1">
                <a:solidFill>
                  <a:srgbClr val="7030A0"/>
                </a:solidFill>
                <a:latin typeface="Times New Roman" panose="02020603050405020304" pitchFamily="18" charset="0"/>
                <a:ea typeface="Tahoma"/>
                <a:cs typeface="Times New Roman" panose="02020603050405020304" pitchFamily="18" charset="0"/>
                <a:sym typeface="Tahoma"/>
              </a:rPr>
              <a:t>thích</a:t>
            </a:r>
            <a:r>
              <a:rPr lang="en-US" sz="4400" b="1" dirty="0">
                <a:solidFill>
                  <a:srgbClr val="7030A0"/>
                </a:solidFill>
                <a:latin typeface="Times New Roman" panose="02020603050405020304" pitchFamily="18" charset="0"/>
                <a:ea typeface="Tahoma"/>
                <a:cs typeface="Times New Roman" panose="02020603050405020304" pitchFamily="18" charset="0"/>
                <a:sym typeface="Tahoma"/>
              </a:rPr>
              <a:t> </a:t>
            </a:r>
            <a:r>
              <a:rPr lang="en-US" sz="4400" b="1" dirty="0" err="1">
                <a:solidFill>
                  <a:srgbClr val="7030A0"/>
                </a:solidFill>
                <a:latin typeface="Times New Roman" panose="02020603050405020304" pitchFamily="18" charset="0"/>
                <a:ea typeface="Tahoma"/>
                <a:cs typeface="Times New Roman" panose="02020603050405020304" pitchFamily="18" charset="0"/>
                <a:sym typeface="Tahoma"/>
              </a:rPr>
              <a:t>hợp</a:t>
            </a:r>
            <a:r>
              <a:rPr lang="en-US" sz="4400" b="1" dirty="0">
                <a:solidFill>
                  <a:srgbClr val="7030A0"/>
                </a:solidFill>
                <a:latin typeface="Times New Roman" panose="02020603050405020304" pitchFamily="18" charset="0"/>
                <a:ea typeface="Tahoma"/>
                <a:cs typeface="Times New Roman" panose="02020603050405020304" pitchFamily="18" charset="0"/>
                <a:sym typeface="Tahoma"/>
              </a:rPr>
              <a:t> </a:t>
            </a:r>
            <a:r>
              <a:rPr lang="en-US" sz="4400" b="1" dirty="0" err="1">
                <a:solidFill>
                  <a:srgbClr val="7030A0"/>
                </a:solidFill>
                <a:latin typeface="Times New Roman" panose="02020603050405020304" pitchFamily="18" charset="0"/>
                <a:ea typeface="Tahoma"/>
                <a:cs typeface="Times New Roman" panose="02020603050405020304" pitchFamily="18" charset="0"/>
                <a:sym typeface="Tahoma"/>
              </a:rPr>
              <a:t>vào</a:t>
            </a:r>
            <a:r>
              <a:rPr lang="en-US" sz="4400" b="1" dirty="0">
                <a:solidFill>
                  <a:srgbClr val="7030A0"/>
                </a:solidFill>
                <a:latin typeface="Times New Roman" panose="02020603050405020304" pitchFamily="18" charset="0"/>
                <a:ea typeface="Tahoma"/>
                <a:cs typeface="Times New Roman" panose="02020603050405020304" pitchFamily="18" charset="0"/>
                <a:sym typeface="Tahoma"/>
              </a:rPr>
              <a:t> </a:t>
            </a:r>
            <a:r>
              <a:rPr lang="en-US" sz="4400" b="1" dirty="0" err="1">
                <a:solidFill>
                  <a:srgbClr val="7030A0"/>
                </a:solidFill>
                <a:latin typeface="Times New Roman" panose="02020603050405020304" pitchFamily="18" charset="0"/>
                <a:ea typeface="Tahoma"/>
                <a:cs typeface="Times New Roman" panose="02020603050405020304" pitchFamily="18" charset="0"/>
                <a:sym typeface="Tahoma"/>
              </a:rPr>
              <a:t>chỗ</a:t>
            </a:r>
            <a:r>
              <a:rPr lang="en-US" sz="4400" b="1" dirty="0">
                <a:solidFill>
                  <a:srgbClr val="7030A0"/>
                </a:solidFill>
                <a:latin typeface="Times New Roman" panose="02020603050405020304" pitchFamily="18" charset="0"/>
                <a:ea typeface="Tahoma"/>
                <a:cs typeface="Times New Roman" panose="02020603050405020304" pitchFamily="18" charset="0"/>
                <a:sym typeface="Tahoma"/>
              </a:rPr>
              <a:t> </a:t>
            </a:r>
            <a:r>
              <a:rPr lang="en-US" sz="4400" b="1" dirty="0" err="1">
                <a:solidFill>
                  <a:srgbClr val="7030A0"/>
                </a:solidFill>
                <a:latin typeface="Times New Roman" panose="02020603050405020304" pitchFamily="18" charset="0"/>
                <a:ea typeface="Tahoma"/>
                <a:cs typeface="Times New Roman" panose="02020603050405020304" pitchFamily="18" charset="0"/>
                <a:sym typeface="Tahoma"/>
              </a:rPr>
              <a:t>chấm</a:t>
            </a:r>
            <a:r>
              <a:rPr lang="en-US" sz="4400" b="1" dirty="0">
                <a:solidFill>
                  <a:srgbClr val="7030A0"/>
                </a:solidFill>
                <a:latin typeface="Times New Roman" panose="02020603050405020304" pitchFamily="18" charset="0"/>
                <a:ea typeface="Tahoma"/>
                <a:cs typeface="Times New Roman" panose="02020603050405020304" pitchFamily="18" charset="0"/>
                <a:sym typeface="Tahoma"/>
              </a:rPr>
              <a:t>:</a:t>
            </a:r>
          </a:p>
        </p:txBody>
      </p:sp>
      <p:pic>
        <p:nvPicPr>
          <p:cNvPr id="7" name="图片 11">
            <a:extLst>
              <a:ext uri="{FF2B5EF4-FFF2-40B4-BE49-F238E27FC236}">
                <a16:creationId xmlns:a16="http://schemas.microsoft.com/office/drawing/2014/main" id="{39D00734-06E6-4F4D-A4B0-928D88E34DEF}"/>
              </a:ext>
            </a:extLst>
          </p:cNvPr>
          <p:cNvPicPr>
            <a:picLocks noChangeAspect="1"/>
          </p:cNvPicPr>
          <p:nvPr/>
        </p:nvPicPr>
        <p:blipFill>
          <a:blip r:embed="rId4"/>
          <a:stretch>
            <a:fillRect/>
          </a:stretch>
        </p:blipFill>
        <p:spPr>
          <a:xfrm rot="20353002">
            <a:off x="10607370" y="188882"/>
            <a:ext cx="1277451" cy="1160556"/>
          </a:xfrm>
          <a:prstGeom prst="rect">
            <a:avLst/>
          </a:prstGeom>
        </p:spPr>
      </p:pic>
      <p:pic>
        <p:nvPicPr>
          <p:cNvPr id="10" name="图片 2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0" y="4191000"/>
            <a:ext cx="3200400" cy="2817416"/>
          </a:xfrm>
          <a:prstGeom prst="rect">
            <a:avLst/>
          </a:prstGeom>
        </p:spPr>
      </p:pic>
      <p:sp>
        <p:nvSpPr>
          <p:cNvPr id="9" name="TextBox 8">
            <a:extLst>
              <a:ext uri="{FF2B5EF4-FFF2-40B4-BE49-F238E27FC236}">
                <a16:creationId xmlns:a16="http://schemas.microsoft.com/office/drawing/2014/main" id="{55927668-BB6C-4A31-87FD-93D6402FEBB6}"/>
              </a:ext>
            </a:extLst>
          </p:cNvPr>
          <p:cNvSpPr txBox="1"/>
          <p:nvPr/>
        </p:nvSpPr>
        <p:spPr>
          <a:xfrm>
            <a:off x="6382690" y="3343192"/>
            <a:ext cx="623889" cy="1015663"/>
          </a:xfrm>
          <a:prstGeom prst="rect">
            <a:avLst/>
          </a:prstGeom>
          <a:noFill/>
        </p:spPr>
        <p:txBody>
          <a:bodyPr wrap="none" rtlCol="0">
            <a:spAutoFit/>
          </a:bodyPr>
          <a:lstStyle/>
          <a:p>
            <a:r>
              <a:rPr lang="en-US" sz="6000" b="1">
                <a:solidFill>
                  <a:srgbClr val="FF0000"/>
                </a:solidFill>
                <a:latin typeface="Times New Roman" panose="02020603050405020304" pitchFamily="18" charset="0"/>
                <a:cs typeface="Times New Roman" panose="02020603050405020304" pitchFamily="18" charset="0"/>
              </a:rPr>
              <a:t>&gt;</a:t>
            </a:r>
          </a:p>
        </p:txBody>
      </p:sp>
    </p:spTree>
    <p:extLst>
      <p:ext uri="{BB962C8B-B14F-4D97-AF65-F5344CB8AC3E}">
        <p14:creationId xmlns:p14="http://schemas.microsoft.com/office/powerpoint/2010/main" val="852902040"/>
      </p:ext>
    </p:extLst>
  </p:cSld>
  <p:clrMapOvr>
    <a:masterClrMapping/>
  </p:clrMapOvr>
  <mc:AlternateContent xmlns:mc="http://schemas.openxmlformats.org/markup-compatibility/2006" xmlns:p14="http://schemas.microsoft.com/office/powerpoint/2010/main">
    <mc:Choice Requires="p14">
      <p:transition spd="slow" p14:dur="225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par>
                                <p:cTn id="21" presetID="6" presetClass="entr" presetSubtype="16"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circle(in)">
                                      <p:cBhvr>
                                        <p:cTn id="23" dur="1000"/>
                                        <p:tgtEl>
                                          <p:spTgt spid="5"/>
                                        </p:tgtEl>
                                      </p:cBhvr>
                                    </p:animEffect>
                                  </p:childTnLst>
                                </p:cTn>
                              </p:par>
                              <p:par>
                                <p:cTn id="24" presetID="6" presetClass="entr" presetSubtype="16" fill="hold" nodeType="with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circle(in)">
                                      <p:cBhvr>
                                        <p:cTn id="26" dur="1000"/>
                                        <p:tgtEl>
                                          <p:spTgt spid="2"/>
                                        </p:tgtEl>
                                      </p:cBhvr>
                                    </p:animEffect>
                                  </p:childTnLst>
                                </p:cTn>
                              </p:par>
                              <p:par>
                                <p:cTn id="27" presetID="47" presetClass="entr" presetSubtype="0" fill="hold" grpId="0" nodeType="with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1000"/>
                                        <p:tgtEl>
                                          <p:spTgt spid="4"/>
                                        </p:tgtEl>
                                      </p:cBhvr>
                                    </p:animEffect>
                                    <p:anim calcmode="lin" valueType="num">
                                      <p:cBhvr>
                                        <p:cTn id="30" dur="1000" fill="hold"/>
                                        <p:tgtEl>
                                          <p:spTgt spid="4"/>
                                        </p:tgtEl>
                                        <p:attrNameLst>
                                          <p:attrName>ppt_x</p:attrName>
                                        </p:attrNameLst>
                                      </p:cBhvr>
                                      <p:tavLst>
                                        <p:tav tm="0">
                                          <p:val>
                                            <p:strVal val="#ppt_x"/>
                                          </p:val>
                                        </p:tav>
                                        <p:tav tm="100000">
                                          <p:val>
                                            <p:strVal val="#ppt_x"/>
                                          </p:val>
                                        </p:tav>
                                      </p:tavLst>
                                    </p:anim>
                                    <p:anim calcmode="lin" valueType="num">
                                      <p:cBhvr>
                                        <p:cTn id="31" dur="1000" fill="hold"/>
                                        <p:tgtEl>
                                          <p:spTgt spid="4"/>
                                        </p:tgtEl>
                                        <p:attrNameLst>
                                          <p:attrName>ppt_y</p:attrName>
                                        </p:attrNameLst>
                                      </p:cBhvr>
                                      <p:tavLst>
                                        <p:tav tm="0">
                                          <p:val>
                                            <p:strVal val="#ppt_y-.1"/>
                                          </p:val>
                                        </p:tav>
                                        <p:tav tm="100000">
                                          <p:val>
                                            <p:strVal val="#ppt_y"/>
                                          </p:val>
                                        </p:tav>
                                      </p:tavLst>
                                    </p:anim>
                                  </p:childTnLst>
                                </p:cTn>
                              </p:par>
                              <p:par>
                                <p:cTn id="32" presetID="22" presetClass="entr" presetSubtype="4" fill="hold"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down)">
                                      <p:cBhvr>
                                        <p:cTn id="34" dur="10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fade">
                                      <p:cBhvr>
                                        <p:cTn id="44"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5" restart="whenNotActive" fill="hold" evtFilter="cancelBubble" nodeType="interactiveSeq">
                <p:stCondLst>
                  <p:cond evt="onClick" delay="0">
                    <p:tgtEl>
                      <p:spTgt spid="3"/>
                    </p:tgtEl>
                  </p:cond>
                </p:stCondLst>
                <p:endSync evt="end" delay="0">
                  <p:rtn val="all"/>
                </p:endSync>
                <p:childTnLst>
                  <p:par>
                    <p:cTn id="46" fill="hold">
                      <p:stCondLst>
                        <p:cond delay="0"/>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childTnLst>
                    </p:cTn>
                  </p:par>
                </p:childTnLst>
              </p:cTn>
              <p:nextCondLst>
                <p:cond evt="onClick" delay="0">
                  <p:tgtEl>
                    <p:spTgt spid="3"/>
                  </p:tgtEl>
                </p:cond>
              </p:nextCondLst>
            </p:seq>
          </p:childTnLst>
        </p:cTn>
      </p:par>
    </p:tnLst>
    <p:bldLst>
      <p:bldP spid="4" grpId="0" animBg="1"/>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Google Shape;181;p1"/>
          <p:cNvPicPr preferRelativeResize="0"/>
          <p:nvPr/>
        </p:nvPicPr>
        <p:blipFill rotWithShape="1">
          <a:blip r:embed="rId2">
            <a:alphaModFix/>
          </a:blip>
          <a:srcRect/>
          <a:stretch/>
        </p:blipFill>
        <p:spPr>
          <a:xfrm>
            <a:off x="724807" y="845531"/>
            <a:ext cx="495300" cy="438150"/>
          </a:xfrm>
          <a:prstGeom prst="rect">
            <a:avLst/>
          </a:prstGeom>
          <a:noFill/>
          <a:ln>
            <a:noFill/>
          </a:ln>
        </p:spPr>
      </p:pic>
      <p:pic>
        <p:nvPicPr>
          <p:cNvPr id="26" name="Google Shape;182;p1"/>
          <p:cNvPicPr preferRelativeResize="0"/>
          <p:nvPr/>
        </p:nvPicPr>
        <p:blipFill rotWithShape="1">
          <a:blip r:embed="rId2">
            <a:alphaModFix/>
          </a:blip>
          <a:srcRect/>
          <a:stretch/>
        </p:blipFill>
        <p:spPr>
          <a:xfrm>
            <a:off x="2829739" y="1207472"/>
            <a:ext cx="495300" cy="438150"/>
          </a:xfrm>
          <a:prstGeom prst="rect">
            <a:avLst/>
          </a:prstGeom>
          <a:noFill/>
          <a:ln>
            <a:noFill/>
          </a:ln>
        </p:spPr>
      </p:pic>
      <p:pic>
        <p:nvPicPr>
          <p:cNvPr id="27" name="Google Shape;183;p1"/>
          <p:cNvPicPr preferRelativeResize="0"/>
          <p:nvPr/>
        </p:nvPicPr>
        <p:blipFill rotWithShape="1">
          <a:blip r:embed="rId2">
            <a:alphaModFix/>
          </a:blip>
          <a:srcRect/>
          <a:stretch/>
        </p:blipFill>
        <p:spPr>
          <a:xfrm>
            <a:off x="4919150" y="680278"/>
            <a:ext cx="495300" cy="438150"/>
          </a:xfrm>
          <a:prstGeom prst="rect">
            <a:avLst/>
          </a:prstGeom>
          <a:noFill/>
          <a:ln>
            <a:noFill/>
          </a:ln>
        </p:spPr>
      </p:pic>
      <p:pic>
        <p:nvPicPr>
          <p:cNvPr id="30" name="Google Shape;186;p1"/>
          <p:cNvPicPr preferRelativeResize="0"/>
          <p:nvPr/>
        </p:nvPicPr>
        <p:blipFill rotWithShape="1">
          <a:blip r:embed="rId3">
            <a:alphaModFix/>
          </a:blip>
          <a:srcRect/>
          <a:stretch/>
        </p:blipFill>
        <p:spPr>
          <a:xfrm>
            <a:off x="9714152" y="-693733"/>
            <a:ext cx="609600" cy="609600"/>
          </a:xfrm>
          <a:prstGeom prst="rect">
            <a:avLst/>
          </a:prstGeom>
          <a:noFill/>
          <a:ln>
            <a:noFill/>
          </a:ln>
        </p:spPr>
      </p:pic>
      <p:grpSp>
        <p:nvGrpSpPr>
          <p:cNvPr id="8" name="组合 3">
            <a:extLst>
              <a:ext uri="{FF2B5EF4-FFF2-40B4-BE49-F238E27FC236}">
                <a16:creationId xmlns:a16="http://schemas.microsoft.com/office/drawing/2014/main" id="{F5C832D1-D386-4F25-8167-6E0E9E8BB13F}"/>
              </a:ext>
            </a:extLst>
          </p:cNvPr>
          <p:cNvGrpSpPr/>
          <p:nvPr/>
        </p:nvGrpSpPr>
        <p:grpSpPr>
          <a:xfrm>
            <a:off x="3117490" y="4406900"/>
            <a:ext cx="6123940" cy="6123940"/>
            <a:chOff x="3034030" y="3728085"/>
            <a:chExt cx="6123940" cy="6123940"/>
          </a:xfrm>
        </p:grpSpPr>
        <p:pic>
          <p:nvPicPr>
            <p:cNvPr id="9" name="图片 2"/>
            <p:cNvPicPr>
              <a:picLocks noChangeAspect="1"/>
            </p:cNvPicPr>
            <p:nvPr/>
          </p:nvPicPr>
          <p:blipFill>
            <a:blip r:embed="rId4"/>
            <a:stretch>
              <a:fillRect/>
            </a:stretch>
          </p:blipFill>
          <p:spPr>
            <a:xfrm>
              <a:off x="3034030" y="3728085"/>
              <a:ext cx="6123940" cy="6123940"/>
            </a:xfrm>
            <a:prstGeom prst="rect">
              <a:avLst/>
            </a:prstGeom>
          </p:spPr>
        </p:pic>
        <p:pic>
          <p:nvPicPr>
            <p:cNvPr id="10" name="图片 10">
              <a:extLst>
                <a:ext uri="{FF2B5EF4-FFF2-40B4-BE49-F238E27FC236}">
                  <a16:creationId xmlns:a16="http://schemas.microsoft.com/office/drawing/2014/main" id="{1ADA0B05-8FC5-4D05-B2CC-8E49BE49A1C7}"/>
                </a:ext>
              </a:extLst>
            </p:cNvPr>
            <p:cNvPicPr>
              <a:picLocks noChangeAspect="1"/>
            </p:cNvPicPr>
            <p:nvPr/>
          </p:nvPicPr>
          <p:blipFill>
            <a:blip r:embed="rId5"/>
            <a:stretch>
              <a:fillRect/>
            </a:stretch>
          </p:blipFill>
          <p:spPr>
            <a:xfrm flipV="1">
              <a:off x="3452686" y="4344520"/>
              <a:ext cx="5179051" cy="2095500"/>
            </a:xfrm>
            <a:prstGeom prst="rect">
              <a:avLst/>
            </a:prstGeom>
          </p:spPr>
        </p:pic>
      </p:grpSp>
      <p:pic>
        <p:nvPicPr>
          <p:cNvPr id="11" name="图片 4">
            <a:extLst>
              <a:ext uri="{FF2B5EF4-FFF2-40B4-BE49-F238E27FC236}">
                <a16:creationId xmlns:a16="http://schemas.microsoft.com/office/drawing/2014/main" id="{9066B16D-E538-4226-A562-E0E56CBDE1CF}"/>
              </a:ext>
            </a:extLst>
          </p:cNvPr>
          <p:cNvPicPr>
            <a:picLocks noChangeAspect="1"/>
          </p:cNvPicPr>
          <p:nvPr/>
        </p:nvPicPr>
        <p:blipFill>
          <a:blip r:embed="rId6"/>
          <a:stretch>
            <a:fillRect/>
          </a:stretch>
        </p:blipFill>
        <p:spPr>
          <a:xfrm rot="749549">
            <a:off x="2417574" y="4993602"/>
            <a:ext cx="1326747" cy="1677257"/>
          </a:xfrm>
          <a:prstGeom prst="rect">
            <a:avLst/>
          </a:prstGeom>
        </p:spPr>
      </p:pic>
      <p:pic>
        <p:nvPicPr>
          <p:cNvPr id="12" name="图片 5">
            <a:extLst>
              <a:ext uri="{FF2B5EF4-FFF2-40B4-BE49-F238E27FC236}">
                <a16:creationId xmlns:a16="http://schemas.microsoft.com/office/drawing/2014/main" id="{114059E7-31F2-4F25-B1B1-31CA3F1FE15F}"/>
              </a:ext>
            </a:extLst>
          </p:cNvPr>
          <p:cNvPicPr>
            <a:picLocks noChangeAspect="1"/>
          </p:cNvPicPr>
          <p:nvPr/>
        </p:nvPicPr>
        <p:blipFill>
          <a:blip r:embed="rId7"/>
          <a:stretch>
            <a:fillRect/>
          </a:stretch>
        </p:blipFill>
        <p:spPr>
          <a:xfrm>
            <a:off x="3131200" y="3154604"/>
            <a:ext cx="2767238" cy="2387600"/>
          </a:xfrm>
          <a:prstGeom prst="rect">
            <a:avLst/>
          </a:prstGeom>
        </p:spPr>
      </p:pic>
      <p:pic>
        <p:nvPicPr>
          <p:cNvPr id="13" name="图片 7">
            <a:extLst>
              <a:ext uri="{FF2B5EF4-FFF2-40B4-BE49-F238E27FC236}">
                <a16:creationId xmlns:a16="http://schemas.microsoft.com/office/drawing/2014/main" id="{B86FAB74-ABB5-4080-9861-F2788AD9511A}"/>
              </a:ext>
            </a:extLst>
          </p:cNvPr>
          <p:cNvPicPr>
            <a:picLocks noChangeAspect="1"/>
          </p:cNvPicPr>
          <p:nvPr/>
        </p:nvPicPr>
        <p:blipFill>
          <a:blip r:embed="rId8"/>
          <a:stretch>
            <a:fillRect/>
          </a:stretch>
        </p:blipFill>
        <p:spPr>
          <a:xfrm rot="344586">
            <a:off x="7032904" y="3131797"/>
            <a:ext cx="1385735" cy="1663700"/>
          </a:xfrm>
          <a:prstGeom prst="rect">
            <a:avLst/>
          </a:prstGeom>
        </p:spPr>
      </p:pic>
      <p:pic>
        <p:nvPicPr>
          <p:cNvPr id="14" name="图片 6">
            <a:extLst>
              <a:ext uri="{FF2B5EF4-FFF2-40B4-BE49-F238E27FC236}">
                <a16:creationId xmlns:a16="http://schemas.microsoft.com/office/drawing/2014/main" id="{F6D9A5C2-3D35-47F3-BA94-E8056BF397C1}"/>
              </a:ext>
            </a:extLst>
          </p:cNvPr>
          <p:cNvPicPr>
            <a:picLocks noChangeAspect="1"/>
          </p:cNvPicPr>
          <p:nvPr/>
        </p:nvPicPr>
        <p:blipFill>
          <a:blip r:embed="rId9"/>
          <a:stretch>
            <a:fillRect/>
          </a:stretch>
        </p:blipFill>
        <p:spPr>
          <a:xfrm>
            <a:off x="5640852" y="2774807"/>
            <a:ext cx="1662881" cy="1781012"/>
          </a:xfrm>
          <a:prstGeom prst="rect">
            <a:avLst/>
          </a:prstGeom>
        </p:spPr>
      </p:pic>
      <p:pic>
        <p:nvPicPr>
          <p:cNvPr id="17" name="图片 8">
            <a:extLst>
              <a:ext uri="{FF2B5EF4-FFF2-40B4-BE49-F238E27FC236}">
                <a16:creationId xmlns:a16="http://schemas.microsoft.com/office/drawing/2014/main" id="{5B83879B-21D4-470E-8374-35AB657B19F8}"/>
              </a:ext>
            </a:extLst>
          </p:cNvPr>
          <p:cNvPicPr>
            <a:picLocks noChangeAspect="1"/>
          </p:cNvPicPr>
          <p:nvPr/>
        </p:nvPicPr>
        <p:blipFill>
          <a:blip r:embed="rId10"/>
          <a:stretch>
            <a:fillRect/>
          </a:stretch>
        </p:blipFill>
        <p:spPr>
          <a:xfrm>
            <a:off x="8494282" y="4452756"/>
            <a:ext cx="2005613" cy="2006600"/>
          </a:xfrm>
          <a:prstGeom prst="rect">
            <a:avLst/>
          </a:prstGeom>
        </p:spPr>
      </p:pic>
      <p:pic>
        <p:nvPicPr>
          <p:cNvPr id="18" name="图片 9">
            <a:extLst>
              <a:ext uri="{FF2B5EF4-FFF2-40B4-BE49-F238E27FC236}">
                <a16:creationId xmlns:a16="http://schemas.microsoft.com/office/drawing/2014/main" id="{4246F8FD-1452-4A0A-8F31-81C60278B98D}"/>
              </a:ext>
            </a:extLst>
          </p:cNvPr>
          <p:cNvPicPr>
            <a:picLocks noChangeAspect="1"/>
          </p:cNvPicPr>
          <p:nvPr/>
        </p:nvPicPr>
        <p:blipFill>
          <a:blip r:embed="rId11"/>
          <a:stretch>
            <a:fillRect/>
          </a:stretch>
        </p:blipFill>
        <p:spPr>
          <a:xfrm rot="19795380">
            <a:off x="7898149" y="4256486"/>
            <a:ext cx="1243988" cy="876300"/>
          </a:xfrm>
          <a:prstGeom prst="rect">
            <a:avLst/>
          </a:prstGeom>
        </p:spPr>
      </p:pic>
      <p:pic>
        <p:nvPicPr>
          <p:cNvPr id="20" name="Picture 19"/>
          <p:cNvPicPr>
            <a:picLocks noChangeAspect="1"/>
          </p:cNvPicPr>
          <p:nvPr/>
        </p:nvPicPr>
        <p:blipFill rotWithShape="1">
          <a:blip r:embed="rId12">
            <a:extLst>
              <a:ext uri="{28A0092B-C50C-407E-A947-70E740481C1C}">
                <a14:useLocalDpi xmlns:a14="http://schemas.microsoft.com/office/drawing/2010/main" val="0"/>
              </a:ext>
            </a:extLst>
          </a:blip>
          <a:srcRect r="593" b="8056"/>
          <a:stretch/>
        </p:blipFill>
        <p:spPr>
          <a:xfrm rot="1758004">
            <a:off x="33057" y="-7278826"/>
            <a:ext cx="14541351" cy="8927963"/>
          </a:xfrm>
          <a:prstGeom prst="rect">
            <a:avLst/>
          </a:prstGeom>
        </p:spPr>
      </p:pic>
      <p:pic>
        <p:nvPicPr>
          <p:cNvPr id="21" name="图片 1"/>
          <p:cNvPicPr>
            <a:picLocks noChangeAspect="1"/>
          </p:cNvPicPr>
          <p:nvPr/>
        </p:nvPicPr>
        <p:blipFill>
          <a:blip r:embed="rId13"/>
          <a:stretch>
            <a:fillRect/>
          </a:stretch>
        </p:blipFill>
        <p:spPr>
          <a:xfrm>
            <a:off x="163996" y="241165"/>
            <a:ext cx="2145665" cy="631190"/>
          </a:xfrm>
          <a:prstGeom prst="rect">
            <a:avLst/>
          </a:prstGeom>
        </p:spPr>
      </p:pic>
      <p:sp>
        <p:nvSpPr>
          <p:cNvPr id="23" name="文本框 12">
            <a:extLst>
              <a:ext uri="{FF2B5EF4-FFF2-40B4-BE49-F238E27FC236}">
                <a16:creationId xmlns:a16="http://schemas.microsoft.com/office/drawing/2014/main" id="{53F3670C-E9E3-4089-8917-9FB7828629B6}"/>
              </a:ext>
            </a:extLst>
          </p:cNvPr>
          <p:cNvSpPr txBox="1"/>
          <p:nvPr/>
        </p:nvSpPr>
        <p:spPr>
          <a:xfrm>
            <a:off x="466411" y="954187"/>
            <a:ext cx="11259179" cy="1631216"/>
          </a:xfrm>
          <a:prstGeom prst="rect">
            <a:avLst/>
          </a:prstGeom>
          <a:noFill/>
        </p:spPr>
        <p:txBody>
          <a:bodyPr wrap="square" rtlCol="0">
            <a:spAutoFit/>
          </a:bodyPr>
          <a:lstStyle/>
          <a:p>
            <a:pPr algn="ctr"/>
            <a:r>
              <a:rPr lang="en-US" altLang="zh-CN" sz="4000" b="1" dirty="0" err="1">
                <a:solidFill>
                  <a:schemeClr val="accent1">
                    <a:lumMod val="75000"/>
                  </a:schemeClr>
                </a:solidFill>
                <a:latin typeface="Times New Roman" panose="02020603050405020304" pitchFamily="18" charset="0"/>
                <a:ea typeface="微软雅黑" panose="020B0503020204020204" pitchFamily="34" charset="-122"/>
                <a:cs typeface="Times New Roman" panose="02020603050405020304" pitchFamily="18" charset="0"/>
              </a:rPr>
              <a:t>Toán</a:t>
            </a:r>
            <a:endParaRPr lang="en-US" altLang="zh-CN" sz="3600" b="1" dirty="0">
              <a:solidFill>
                <a:schemeClr val="accent1">
                  <a:lumMod val="75000"/>
                </a:schemeClr>
              </a:solidFill>
              <a:latin typeface="Times New Roman" panose="02020603050405020304" pitchFamily="18" charset="0"/>
              <a:ea typeface="微软雅黑" panose="020B0503020204020204" pitchFamily="34" charset="-122"/>
              <a:cs typeface="Times New Roman" panose="02020603050405020304" pitchFamily="18" charset="0"/>
            </a:endParaRPr>
          </a:p>
          <a:p>
            <a:pPr algn="ctr"/>
            <a:r>
              <a:rPr lang="en-US" altLang="zh-CN" sz="6000" b="1" dirty="0" err="1">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Ôn</a:t>
            </a:r>
            <a:r>
              <a:rPr lang="en-US" altLang="zh-CN" sz="60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6000" b="1" dirty="0" err="1">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tập</a:t>
            </a:r>
            <a:r>
              <a:rPr lang="en-US" altLang="zh-CN" sz="60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6000" b="1" dirty="0" err="1">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Khái</a:t>
            </a:r>
            <a:r>
              <a:rPr lang="en-US" altLang="zh-CN" sz="60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6000" b="1" dirty="0" err="1">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niệm</a:t>
            </a:r>
            <a:r>
              <a:rPr lang="en-US" altLang="zh-CN" sz="60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6000" b="1" dirty="0" err="1">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về</a:t>
            </a:r>
            <a:r>
              <a:rPr lang="en-US" altLang="zh-CN" sz="60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6000" b="1" dirty="0" err="1">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phân</a:t>
            </a:r>
            <a:r>
              <a:rPr lang="en-US" altLang="zh-CN" sz="60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6000" b="1" dirty="0" err="1">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số</a:t>
            </a:r>
            <a:endParaRPr lang="zh-CN" altLang="en-US" sz="60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28" name="图片 16"/>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rot="1538262" flipH="1">
            <a:off x="1354363" y="3252898"/>
            <a:ext cx="1549167" cy="1404870"/>
          </a:xfrm>
          <a:prstGeom prst="rect">
            <a:avLst/>
          </a:prstGeom>
        </p:spPr>
      </p:pic>
      <p:pic>
        <p:nvPicPr>
          <p:cNvPr id="29" name="图片 16"/>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rot="1086979" flipH="1">
            <a:off x="113771" y="4024526"/>
            <a:ext cx="1477877" cy="1340220"/>
          </a:xfrm>
          <a:prstGeom prst="rect">
            <a:avLst/>
          </a:prstGeom>
        </p:spPr>
      </p:pic>
      <p:pic>
        <p:nvPicPr>
          <p:cNvPr id="32" name="图片 1"/>
          <p:cNvPicPr>
            <a:picLocks noChangeAspect="1"/>
          </p:cNvPicPr>
          <p:nvPr/>
        </p:nvPicPr>
        <p:blipFill>
          <a:blip r:embed="rId13"/>
          <a:stretch>
            <a:fillRect/>
          </a:stretch>
        </p:blipFill>
        <p:spPr>
          <a:xfrm>
            <a:off x="9241430" y="332651"/>
            <a:ext cx="2145665" cy="631190"/>
          </a:xfrm>
          <a:prstGeom prst="rect">
            <a:avLst/>
          </a:prstGeom>
        </p:spPr>
      </p:pic>
      <p:pic>
        <p:nvPicPr>
          <p:cNvPr id="31" name="图片 1"/>
          <p:cNvPicPr>
            <a:picLocks noChangeAspect="1"/>
          </p:cNvPicPr>
          <p:nvPr/>
        </p:nvPicPr>
        <p:blipFill>
          <a:blip r:embed="rId13"/>
          <a:stretch>
            <a:fillRect/>
          </a:stretch>
        </p:blipFill>
        <p:spPr>
          <a:xfrm>
            <a:off x="1718615" y="89239"/>
            <a:ext cx="2145665" cy="631190"/>
          </a:xfrm>
          <a:prstGeom prst="rect">
            <a:avLst/>
          </a:prstGeom>
        </p:spPr>
      </p:pic>
      <p:pic>
        <p:nvPicPr>
          <p:cNvPr id="22" name="图片 11">
            <a:extLst>
              <a:ext uri="{FF2B5EF4-FFF2-40B4-BE49-F238E27FC236}">
                <a16:creationId xmlns:a16="http://schemas.microsoft.com/office/drawing/2014/main" id="{39D00734-06E6-4F4D-A4B0-928D88E34DEF}"/>
              </a:ext>
            </a:extLst>
          </p:cNvPr>
          <p:cNvPicPr>
            <a:picLocks noChangeAspect="1"/>
          </p:cNvPicPr>
          <p:nvPr/>
        </p:nvPicPr>
        <p:blipFill>
          <a:blip r:embed="rId16"/>
          <a:stretch>
            <a:fillRect/>
          </a:stretch>
        </p:blipFill>
        <p:spPr>
          <a:xfrm>
            <a:off x="10669353" y="373909"/>
            <a:ext cx="1277451" cy="1160556"/>
          </a:xfrm>
          <a:prstGeom prst="rect">
            <a:avLst/>
          </a:prstGeom>
        </p:spPr>
      </p:pic>
      <p:pic>
        <p:nvPicPr>
          <p:cNvPr id="34" name="图片 25"/>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flipH="1">
            <a:off x="0" y="4191000"/>
            <a:ext cx="3200400" cy="2817416"/>
          </a:xfrm>
          <a:prstGeom prst="rect">
            <a:avLst/>
          </a:prstGeom>
        </p:spPr>
      </p:pic>
    </p:spTree>
    <p:extLst>
      <p:ext uri="{BB962C8B-B14F-4D97-AF65-F5344CB8AC3E}">
        <p14:creationId xmlns:p14="http://schemas.microsoft.com/office/powerpoint/2010/main" val="3495477352"/>
      </p:ext>
    </p:extLst>
  </p:cSld>
  <p:clrMapOvr>
    <a:masterClrMapping/>
  </p:clrMapOvr>
  <mc:AlternateContent xmlns:mc="http://schemas.openxmlformats.org/markup-compatibility/2006" xmlns:p14="http://schemas.microsoft.com/office/powerpoint/2010/main">
    <mc:Choice Requires="p14">
      <p:transition spd="slow" p14:dur="225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75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49" presetClass="entr" presetSubtype="0" decel="10000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 calcmode="lin" valueType="num">
                                      <p:cBhvr>
                                        <p:cTn id="14" dur="500" fill="hold"/>
                                        <p:tgtEl>
                                          <p:spTgt spid="8"/>
                                        </p:tgtEl>
                                        <p:attrNameLst>
                                          <p:attrName>style.rotation</p:attrName>
                                        </p:attrNameLst>
                                      </p:cBhvr>
                                      <p:tavLst>
                                        <p:tav tm="0">
                                          <p:val>
                                            <p:fltVal val="360"/>
                                          </p:val>
                                        </p:tav>
                                        <p:tav tm="100000">
                                          <p:val>
                                            <p:fltVal val="0"/>
                                          </p:val>
                                        </p:tav>
                                      </p:tavLst>
                                    </p:anim>
                                    <p:animEffect transition="in" filter="fade">
                                      <p:cBhvr>
                                        <p:cTn id="15" dur="500"/>
                                        <p:tgtEl>
                                          <p:spTgt spid="8"/>
                                        </p:tgtEl>
                                      </p:cBhvr>
                                    </p:animEffect>
                                  </p:childTnLst>
                                </p:cTn>
                              </p:par>
                              <p:par>
                                <p:cTn id="16" presetID="8" presetClass="emph" presetSubtype="0" fill="hold" nodeType="withEffect">
                                  <p:stCondLst>
                                    <p:cond delay="0"/>
                                  </p:stCondLst>
                                  <p:childTnLst>
                                    <p:animRot by="-21600000">
                                      <p:cBhvr>
                                        <p:cTn id="17" dur="2000" fill="hold"/>
                                        <p:tgtEl>
                                          <p:spTgt spid="8"/>
                                        </p:tgtEl>
                                        <p:attrNameLst>
                                          <p:attrName>r</p:attrName>
                                        </p:attrNameLst>
                                      </p:cBhvr>
                                    </p:animRot>
                                  </p:childTnLst>
                                </p:cTn>
                              </p:par>
                              <p:par>
                                <p:cTn id="18" presetID="42" presetClass="entr" presetSubtype="0" fill="hold" nodeType="with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fade">
                                      <p:cBhvr>
                                        <p:cTn id="20" dur="1000"/>
                                        <p:tgtEl>
                                          <p:spTgt spid="28"/>
                                        </p:tgtEl>
                                      </p:cBhvr>
                                    </p:animEffect>
                                    <p:anim calcmode="lin" valueType="num">
                                      <p:cBhvr>
                                        <p:cTn id="21" dur="1000" fill="hold"/>
                                        <p:tgtEl>
                                          <p:spTgt spid="28"/>
                                        </p:tgtEl>
                                        <p:attrNameLst>
                                          <p:attrName>ppt_x</p:attrName>
                                        </p:attrNameLst>
                                      </p:cBhvr>
                                      <p:tavLst>
                                        <p:tav tm="0">
                                          <p:val>
                                            <p:strVal val="#ppt_x"/>
                                          </p:val>
                                        </p:tav>
                                        <p:tav tm="100000">
                                          <p:val>
                                            <p:strVal val="#ppt_x"/>
                                          </p:val>
                                        </p:tav>
                                      </p:tavLst>
                                    </p:anim>
                                    <p:anim calcmode="lin" valueType="num">
                                      <p:cBhvr>
                                        <p:cTn id="22" dur="1000" fill="hold"/>
                                        <p:tgtEl>
                                          <p:spTgt spid="28"/>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1000"/>
                                        <p:tgtEl>
                                          <p:spTgt spid="29"/>
                                        </p:tgtEl>
                                      </p:cBhvr>
                                    </p:animEffect>
                                    <p:anim calcmode="lin" valueType="num">
                                      <p:cBhvr>
                                        <p:cTn id="26" dur="1000" fill="hold"/>
                                        <p:tgtEl>
                                          <p:spTgt spid="29"/>
                                        </p:tgtEl>
                                        <p:attrNameLst>
                                          <p:attrName>ppt_x</p:attrName>
                                        </p:attrNameLst>
                                      </p:cBhvr>
                                      <p:tavLst>
                                        <p:tav tm="0">
                                          <p:val>
                                            <p:strVal val="#ppt_x"/>
                                          </p:val>
                                        </p:tav>
                                        <p:tav tm="100000">
                                          <p:val>
                                            <p:strVal val="#ppt_x"/>
                                          </p:val>
                                        </p:tav>
                                      </p:tavLst>
                                    </p:anim>
                                    <p:anim calcmode="lin" valueType="num">
                                      <p:cBhvr>
                                        <p:cTn id="27" dur="1000" fill="hold"/>
                                        <p:tgtEl>
                                          <p:spTgt spid="29"/>
                                        </p:tgtEl>
                                        <p:attrNameLst>
                                          <p:attrName>ppt_y</p:attrName>
                                        </p:attrNameLst>
                                      </p:cBhvr>
                                      <p:tavLst>
                                        <p:tav tm="0">
                                          <p:val>
                                            <p:strVal val="#ppt_y+.1"/>
                                          </p:val>
                                        </p:tav>
                                        <p:tav tm="100000">
                                          <p:val>
                                            <p:strVal val="#ppt_y"/>
                                          </p:val>
                                        </p:tav>
                                      </p:tavLst>
                                    </p:anim>
                                  </p:childTnLst>
                                </p:cTn>
                              </p:par>
                              <p:par>
                                <p:cTn id="28" presetID="26" presetClass="entr" presetSubtype="0" fill="hold" nodeType="with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down)">
                                      <p:cBhvr>
                                        <p:cTn id="30" dur="580">
                                          <p:stCondLst>
                                            <p:cond delay="0"/>
                                          </p:stCondLst>
                                        </p:cTn>
                                        <p:tgtEl>
                                          <p:spTgt spid="22"/>
                                        </p:tgtEl>
                                      </p:cBhvr>
                                    </p:animEffect>
                                    <p:anim calcmode="lin" valueType="num">
                                      <p:cBhvr>
                                        <p:cTn id="31"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36" dur="26">
                                          <p:stCondLst>
                                            <p:cond delay="650"/>
                                          </p:stCondLst>
                                        </p:cTn>
                                        <p:tgtEl>
                                          <p:spTgt spid="22"/>
                                        </p:tgtEl>
                                      </p:cBhvr>
                                      <p:to x="100000" y="60000"/>
                                    </p:animScale>
                                    <p:animScale>
                                      <p:cBhvr>
                                        <p:cTn id="37" dur="166" decel="50000">
                                          <p:stCondLst>
                                            <p:cond delay="676"/>
                                          </p:stCondLst>
                                        </p:cTn>
                                        <p:tgtEl>
                                          <p:spTgt spid="22"/>
                                        </p:tgtEl>
                                      </p:cBhvr>
                                      <p:to x="100000" y="100000"/>
                                    </p:animScale>
                                    <p:animScale>
                                      <p:cBhvr>
                                        <p:cTn id="38" dur="26">
                                          <p:stCondLst>
                                            <p:cond delay="1312"/>
                                          </p:stCondLst>
                                        </p:cTn>
                                        <p:tgtEl>
                                          <p:spTgt spid="22"/>
                                        </p:tgtEl>
                                      </p:cBhvr>
                                      <p:to x="100000" y="80000"/>
                                    </p:animScale>
                                    <p:animScale>
                                      <p:cBhvr>
                                        <p:cTn id="39" dur="166" decel="50000">
                                          <p:stCondLst>
                                            <p:cond delay="1338"/>
                                          </p:stCondLst>
                                        </p:cTn>
                                        <p:tgtEl>
                                          <p:spTgt spid="22"/>
                                        </p:tgtEl>
                                      </p:cBhvr>
                                      <p:to x="100000" y="100000"/>
                                    </p:animScale>
                                    <p:animScale>
                                      <p:cBhvr>
                                        <p:cTn id="40" dur="26">
                                          <p:stCondLst>
                                            <p:cond delay="1642"/>
                                          </p:stCondLst>
                                        </p:cTn>
                                        <p:tgtEl>
                                          <p:spTgt spid="22"/>
                                        </p:tgtEl>
                                      </p:cBhvr>
                                      <p:to x="100000" y="90000"/>
                                    </p:animScale>
                                    <p:animScale>
                                      <p:cBhvr>
                                        <p:cTn id="41" dur="166" decel="50000">
                                          <p:stCondLst>
                                            <p:cond delay="1668"/>
                                          </p:stCondLst>
                                        </p:cTn>
                                        <p:tgtEl>
                                          <p:spTgt spid="22"/>
                                        </p:tgtEl>
                                      </p:cBhvr>
                                      <p:to x="100000" y="100000"/>
                                    </p:animScale>
                                    <p:animScale>
                                      <p:cBhvr>
                                        <p:cTn id="42" dur="26">
                                          <p:stCondLst>
                                            <p:cond delay="1808"/>
                                          </p:stCondLst>
                                        </p:cTn>
                                        <p:tgtEl>
                                          <p:spTgt spid="22"/>
                                        </p:tgtEl>
                                      </p:cBhvr>
                                      <p:to x="100000" y="95000"/>
                                    </p:animScale>
                                    <p:animScale>
                                      <p:cBhvr>
                                        <p:cTn id="43" dur="166" decel="50000">
                                          <p:stCondLst>
                                            <p:cond delay="1834"/>
                                          </p:stCondLst>
                                        </p:cTn>
                                        <p:tgtEl>
                                          <p:spTgt spid="22"/>
                                        </p:tgtEl>
                                      </p:cBhvr>
                                      <p:to x="100000" y="100000"/>
                                    </p:animScale>
                                  </p:childTnLst>
                                </p:cTn>
                              </p:par>
                              <p:par>
                                <p:cTn id="44" presetID="2" presetClass="entr" presetSubtype="8" fill="hold" nodeType="withEffect">
                                  <p:stCondLst>
                                    <p:cond delay="0"/>
                                  </p:stCondLst>
                                  <p:childTnLst>
                                    <p:set>
                                      <p:cBhvr>
                                        <p:cTn id="45" dur="1" fill="hold">
                                          <p:stCondLst>
                                            <p:cond delay="0"/>
                                          </p:stCondLst>
                                        </p:cTn>
                                        <p:tgtEl>
                                          <p:spTgt spid="21"/>
                                        </p:tgtEl>
                                        <p:attrNameLst>
                                          <p:attrName>style.visibility</p:attrName>
                                        </p:attrNameLst>
                                      </p:cBhvr>
                                      <p:to>
                                        <p:strVal val="visible"/>
                                      </p:to>
                                    </p:set>
                                    <p:anim calcmode="lin" valueType="num">
                                      <p:cBhvr additive="base">
                                        <p:cTn id="46" dur="500" fill="hold"/>
                                        <p:tgtEl>
                                          <p:spTgt spid="21"/>
                                        </p:tgtEl>
                                        <p:attrNameLst>
                                          <p:attrName>ppt_x</p:attrName>
                                        </p:attrNameLst>
                                      </p:cBhvr>
                                      <p:tavLst>
                                        <p:tav tm="0">
                                          <p:val>
                                            <p:strVal val="0-#ppt_w/2"/>
                                          </p:val>
                                        </p:tav>
                                        <p:tav tm="100000">
                                          <p:val>
                                            <p:strVal val="#ppt_x"/>
                                          </p:val>
                                        </p:tav>
                                      </p:tavLst>
                                    </p:anim>
                                    <p:anim calcmode="lin" valueType="num">
                                      <p:cBhvr additive="base">
                                        <p:cTn id="47" dur="500" fill="hold"/>
                                        <p:tgtEl>
                                          <p:spTgt spid="21"/>
                                        </p:tgtEl>
                                        <p:attrNameLst>
                                          <p:attrName>ppt_y</p:attrName>
                                        </p:attrNameLst>
                                      </p:cBhvr>
                                      <p:tavLst>
                                        <p:tav tm="0">
                                          <p:val>
                                            <p:strVal val="#ppt_y"/>
                                          </p:val>
                                        </p:tav>
                                        <p:tav tm="100000">
                                          <p:val>
                                            <p:strVal val="#ppt_y"/>
                                          </p:val>
                                        </p:tav>
                                      </p:tavLst>
                                    </p:anim>
                                  </p:childTnLst>
                                </p:cTn>
                              </p:par>
                              <p:par>
                                <p:cTn id="48" presetID="2" presetClass="entr" presetSubtype="8" fill="hold" nodeType="withEffect">
                                  <p:stCondLst>
                                    <p:cond delay="0"/>
                                  </p:stCondLst>
                                  <p:childTnLst>
                                    <p:set>
                                      <p:cBhvr>
                                        <p:cTn id="49" dur="1" fill="hold">
                                          <p:stCondLst>
                                            <p:cond delay="0"/>
                                          </p:stCondLst>
                                        </p:cTn>
                                        <p:tgtEl>
                                          <p:spTgt spid="31"/>
                                        </p:tgtEl>
                                        <p:attrNameLst>
                                          <p:attrName>style.visibility</p:attrName>
                                        </p:attrNameLst>
                                      </p:cBhvr>
                                      <p:to>
                                        <p:strVal val="visible"/>
                                      </p:to>
                                    </p:set>
                                    <p:anim calcmode="lin" valueType="num">
                                      <p:cBhvr additive="base">
                                        <p:cTn id="50" dur="500" fill="hold"/>
                                        <p:tgtEl>
                                          <p:spTgt spid="31"/>
                                        </p:tgtEl>
                                        <p:attrNameLst>
                                          <p:attrName>ppt_x</p:attrName>
                                        </p:attrNameLst>
                                      </p:cBhvr>
                                      <p:tavLst>
                                        <p:tav tm="0">
                                          <p:val>
                                            <p:strVal val="0-#ppt_w/2"/>
                                          </p:val>
                                        </p:tav>
                                        <p:tav tm="100000">
                                          <p:val>
                                            <p:strVal val="#ppt_x"/>
                                          </p:val>
                                        </p:tav>
                                      </p:tavLst>
                                    </p:anim>
                                    <p:anim calcmode="lin" valueType="num">
                                      <p:cBhvr additive="base">
                                        <p:cTn id="51" dur="500" fill="hold"/>
                                        <p:tgtEl>
                                          <p:spTgt spid="31"/>
                                        </p:tgtEl>
                                        <p:attrNameLst>
                                          <p:attrName>ppt_y</p:attrName>
                                        </p:attrNameLst>
                                      </p:cBhvr>
                                      <p:tavLst>
                                        <p:tav tm="0">
                                          <p:val>
                                            <p:strVal val="#ppt_y"/>
                                          </p:val>
                                        </p:tav>
                                        <p:tav tm="100000">
                                          <p:val>
                                            <p:strVal val="#ppt_y"/>
                                          </p:val>
                                        </p:tav>
                                      </p:tavLst>
                                    </p:anim>
                                  </p:childTnLst>
                                </p:cTn>
                              </p:par>
                              <p:par>
                                <p:cTn id="52" presetID="2" presetClass="entr" presetSubtype="8" fill="hold" nodeType="withEffect">
                                  <p:stCondLst>
                                    <p:cond delay="0"/>
                                  </p:stCondLst>
                                  <p:childTnLst>
                                    <p:set>
                                      <p:cBhvr>
                                        <p:cTn id="53" dur="1" fill="hold">
                                          <p:stCondLst>
                                            <p:cond delay="0"/>
                                          </p:stCondLst>
                                        </p:cTn>
                                        <p:tgtEl>
                                          <p:spTgt spid="32"/>
                                        </p:tgtEl>
                                        <p:attrNameLst>
                                          <p:attrName>style.visibility</p:attrName>
                                        </p:attrNameLst>
                                      </p:cBhvr>
                                      <p:to>
                                        <p:strVal val="visible"/>
                                      </p:to>
                                    </p:set>
                                    <p:anim calcmode="lin" valueType="num">
                                      <p:cBhvr additive="base">
                                        <p:cTn id="54" dur="500" fill="hold"/>
                                        <p:tgtEl>
                                          <p:spTgt spid="32"/>
                                        </p:tgtEl>
                                        <p:attrNameLst>
                                          <p:attrName>ppt_x</p:attrName>
                                        </p:attrNameLst>
                                      </p:cBhvr>
                                      <p:tavLst>
                                        <p:tav tm="0">
                                          <p:val>
                                            <p:strVal val="0-#ppt_w/2"/>
                                          </p:val>
                                        </p:tav>
                                        <p:tav tm="100000">
                                          <p:val>
                                            <p:strVal val="#ppt_x"/>
                                          </p:val>
                                        </p:tav>
                                      </p:tavLst>
                                    </p:anim>
                                    <p:anim calcmode="lin" valueType="num">
                                      <p:cBhvr additive="base">
                                        <p:cTn id="55" dur="500" fill="hold"/>
                                        <p:tgtEl>
                                          <p:spTgt spid="32"/>
                                        </p:tgtEl>
                                        <p:attrNameLst>
                                          <p:attrName>ppt_y</p:attrName>
                                        </p:attrNameLst>
                                      </p:cBhvr>
                                      <p:tavLst>
                                        <p:tav tm="0">
                                          <p:val>
                                            <p:strVal val="#ppt_y"/>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12" presetClass="entr" presetSubtype="4" fill="hold" nodeType="clickEffect">
                                  <p:stCondLst>
                                    <p:cond delay="0"/>
                                  </p:stCondLst>
                                  <p:childTnLst>
                                    <p:set>
                                      <p:cBhvr>
                                        <p:cTn id="59" dur="1" fill="hold">
                                          <p:stCondLst>
                                            <p:cond delay="0"/>
                                          </p:stCondLst>
                                        </p:cTn>
                                        <p:tgtEl>
                                          <p:spTgt spid="11"/>
                                        </p:tgtEl>
                                        <p:attrNameLst>
                                          <p:attrName>style.visibility</p:attrName>
                                        </p:attrNameLst>
                                      </p:cBhvr>
                                      <p:to>
                                        <p:strVal val="visible"/>
                                      </p:to>
                                    </p:set>
                                    <p:anim calcmode="lin" valueType="num">
                                      <p:cBhvr additive="base">
                                        <p:cTn id="60" dur="500"/>
                                        <p:tgtEl>
                                          <p:spTgt spid="11"/>
                                        </p:tgtEl>
                                        <p:attrNameLst>
                                          <p:attrName>ppt_y</p:attrName>
                                        </p:attrNameLst>
                                      </p:cBhvr>
                                      <p:tavLst>
                                        <p:tav tm="0">
                                          <p:val>
                                            <p:strVal val="#ppt_y+#ppt_h*1.125000"/>
                                          </p:val>
                                        </p:tav>
                                        <p:tav tm="100000">
                                          <p:val>
                                            <p:strVal val="#ppt_y"/>
                                          </p:val>
                                        </p:tav>
                                      </p:tavLst>
                                    </p:anim>
                                    <p:animEffect transition="in" filter="wipe(up)">
                                      <p:cBhvr>
                                        <p:cTn id="61" dur="500"/>
                                        <p:tgtEl>
                                          <p:spTgt spid="11"/>
                                        </p:tgtEl>
                                      </p:cBhvr>
                                    </p:animEffect>
                                  </p:childTnLst>
                                </p:cTn>
                              </p:par>
                              <p:par>
                                <p:cTn id="62" presetID="12" presetClass="entr" presetSubtype="4" fill="hold" nodeType="withEffect">
                                  <p:stCondLst>
                                    <p:cond delay="0"/>
                                  </p:stCondLst>
                                  <p:childTnLst>
                                    <p:set>
                                      <p:cBhvr>
                                        <p:cTn id="63" dur="1" fill="hold">
                                          <p:stCondLst>
                                            <p:cond delay="0"/>
                                          </p:stCondLst>
                                        </p:cTn>
                                        <p:tgtEl>
                                          <p:spTgt spid="12"/>
                                        </p:tgtEl>
                                        <p:attrNameLst>
                                          <p:attrName>style.visibility</p:attrName>
                                        </p:attrNameLst>
                                      </p:cBhvr>
                                      <p:to>
                                        <p:strVal val="visible"/>
                                      </p:to>
                                    </p:set>
                                    <p:anim calcmode="lin" valueType="num">
                                      <p:cBhvr additive="base">
                                        <p:cTn id="64" dur="500"/>
                                        <p:tgtEl>
                                          <p:spTgt spid="12"/>
                                        </p:tgtEl>
                                        <p:attrNameLst>
                                          <p:attrName>ppt_y</p:attrName>
                                        </p:attrNameLst>
                                      </p:cBhvr>
                                      <p:tavLst>
                                        <p:tav tm="0">
                                          <p:val>
                                            <p:strVal val="#ppt_y+#ppt_h*1.125000"/>
                                          </p:val>
                                        </p:tav>
                                        <p:tav tm="100000">
                                          <p:val>
                                            <p:strVal val="#ppt_y"/>
                                          </p:val>
                                        </p:tav>
                                      </p:tavLst>
                                    </p:anim>
                                    <p:animEffect transition="in" filter="wipe(up)">
                                      <p:cBhvr>
                                        <p:cTn id="65" dur="500"/>
                                        <p:tgtEl>
                                          <p:spTgt spid="12"/>
                                        </p:tgtEl>
                                      </p:cBhvr>
                                    </p:animEffect>
                                  </p:childTnLst>
                                </p:cTn>
                              </p:par>
                              <p:par>
                                <p:cTn id="66" presetID="12" presetClass="entr" presetSubtype="4" fill="hold" nodeType="with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p:tgtEl>
                                          <p:spTgt spid="14"/>
                                        </p:tgtEl>
                                        <p:attrNameLst>
                                          <p:attrName>ppt_y</p:attrName>
                                        </p:attrNameLst>
                                      </p:cBhvr>
                                      <p:tavLst>
                                        <p:tav tm="0">
                                          <p:val>
                                            <p:strVal val="#ppt_y+#ppt_h*1.125000"/>
                                          </p:val>
                                        </p:tav>
                                        <p:tav tm="100000">
                                          <p:val>
                                            <p:strVal val="#ppt_y"/>
                                          </p:val>
                                        </p:tav>
                                      </p:tavLst>
                                    </p:anim>
                                    <p:animEffect transition="in" filter="wipe(up)">
                                      <p:cBhvr>
                                        <p:cTn id="69" dur="500"/>
                                        <p:tgtEl>
                                          <p:spTgt spid="14"/>
                                        </p:tgtEl>
                                      </p:cBhvr>
                                    </p:animEffect>
                                  </p:childTnLst>
                                </p:cTn>
                              </p:par>
                              <p:par>
                                <p:cTn id="70" presetID="12" presetClass="entr" presetSubtype="4" fill="hold" nodeType="withEffect">
                                  <p:stCondLst>
                                    <p:cond delay="0"/>
                                  </p:stCondLst>
                                  <p:childTnLst>
                                    <p:set>
                                      <p:cBhvr>
                                        <p:cTn id="71" dur="1" fill="hold">
                                          <p:stCondLst>
                                            <p:cond delay="0"/>
                                          </p:stCondLst>
                                        </p:cTn>
                                        <p:tgtEl>
                                          <p:spTgt spid="13"/>
                                        </p:tgtEl>
                                        <p:attrNameLst>
                                          <p:attrName>style.visibility</p:attrName>
                                        </p:attrNameLst>
                                      </p:cBhvr>
                                      <p:to>
                                        <p:strVal val="visible"/>
                                      </p:to>
                                    </p:set>
                                    <p:anim calcmode="lin" valueType="num">
                                      <p:cBhvr additive="base">
                                        <p:cTn id="72" dur="500"/>
                                        <p:tgtEl>
                                          <p:spTgt spid="13"/>
                                        </p:tgtEl>
                                        <p:attrNameLst>
                                          <p:attrName>ppt_y</p:attrName>
                                        </p:attrNameLst>
                                      </p:cBhvr>
                                      <p:tavLst>
                                        <p:tav tm="0">
                                          <p:val>
                                            <p:strVal val="#ppt_y+#ppt_h*1.125000"/>
                                          </p:val>
                                        </p:tav>
                                        <p:tav tm="100000">
                                          <p:val>
                                            <p:strVal val="#ppt_y"/>
                                          </p:val>
                                        </p:tav>
                                      </p:tavLst>
                                    </p:anim>
                                    <p:animEffect transition="in" filter="wipe(up)">
                                      <p:cBhvr>
                                        <p:cTn id="73" dur="500"/>
                                        <p:tgtEl>
                                          <p:spTgt spid="13"/>
                                        </p:tgtEl>
                                      </p:cBhvr>
                                    </p:animEffect>
                                  </p:childTnLst>
                                </p:cTn>
                              </p:par>
                              <p:par>
                                <p:cTn id="74" presetID="12" presetClass="entr" presetSubtype="4" fill="hold" nodeType="with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additive="base">
                                        <p:cTn id="76" dur="500"/>
                                        <p:tgtEl>
                                          <p:spTgt spid="18"/>
                                        </p:tgtEl>
                                        <p:attrNameLst>
                                          <p:attrName>ppt_y</p:attrName>
                                        </p:attrNameLst>
                                      </p:cBhvr>
                                      <p:tavLst>
                                        <p:tav tm="0">
                                          <p:val>
                                            <p:strVal val="#ppt_y+#ppt_h*1.125000"/>
                                          </p:val>
                                        </p:tav>
                                        <p:tav tm="100000">
                                          <p:val>
                                            <p:strVal val="#ppt_y"/>
                                          </p:val>
                                        </p:tav>
                                      </p:tavLst>
                                    </p:anim>
                                    <p:animEffect transition="in" filter="wipe(up)">
                                      <p:cBhvr>
                                        <p:cTn id="77" dur="500"/>
                                        <p:tgtEl>
                                          <p:spTgt spid="18"/>
                                        </p:tgtEl>
                                      </p:cBhvr>
                                    </p:animEffect>
                                  </p:childTnLst>
                                </p:cTn>
                              </p:par>
                              <p:par>
                                <p:cTn id="78" presetID="12" presetClass="entr" presetSubtype="4" fill="hold" nodeType="withEffect">
                                  <p:stCondLst>
                                    <p:cond delay="0"/>
                                  </p:stCondLst>
                                  <p:childTnLst>
                                    <p:set>
                                      <p:cBhvr>
                                        <p:cTn id="79" dur="1" fill="hold">
                                          <p:stCondLst>
                                            <p:cond delay="0"/>
                                          </p:stCondLst>
                                        </p:cTn>
                                        <p:tgtEl>
                                          <p:spTgt spid="17"/>
                                        </p:tgtEl>
                                        <p:attrNameLst>
                                          <p:attrName>style.visibility</p:attrName>
                                        </p:attrNameLst>
                                      </p:cBhvr>
                                      <p:to>
                                        <p:strVal val="visible"/>
                                      </p:to>
                                    </p:set>
                                    <p:anim calcmode="lin" valueType="num">
                                      <p:cBhvr additive="base">
                                        <p:cTn id="80" dur="500"/>
                                        <p:tgtEl>
                                          <p:spTgt spid="17"/>
                                        </p:tgtEl>
                                        <p:attrNameLst>
                                          <p:attrName>ppt_y</p:attrName>
                                        </p:attrNameLst>
                                      </p:cBhvr>
                                      <p:tavLst>
                                        <p:tav tm="0">
                                          <p:val>
                                            <p:strVal val="#ppt_y+#ppt_h*1.125000"/>
                                          </p:val>
                                        </p:tav>
                                        <p:tav tm="100000">
                                          <p:val>
                                            <p:strVal val="#ppt_y"/>
                                          </p:val>
                                        </p:tav>
                                      </p:tavLst>
                                    </p:anim>
                                    <p:animEffect transition="in" filter="wipe(up)">
                                      <p:cBhvr>
                                        <p:cTn id="81" dur="500"/>
                                        <p:tgtEl>
                                          <p:spTgt spid="17"/>
                                        </p:tgtEl>
                                      </p:cBhvr>
                                    </p:animEffect>
                                  </p:childTnLst>
                                </p:cTn>
                              </p:par>
                            </p:childTnLst>
                          </p:cTn>
                        </p:par>
                        <p:par>
                          <p:cTn id="82" fill="hold">
                            <p:stCondLst>
                              <p:cond delay="5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1000"/>
                                        <p:tgtEl>
                                          <p:spTgt spid="34"/>
                                        </p:tgtEl>
                                      </p:cBhvr>
                                    </p:animEffect>
                                  </p:childTnLst>
                                </p:cTn>
                              </p:par>
                            </p:childTnLst>
                          </p:cTn>
                        </p:par>
                      </p:childTnLst>
                    </p:cTn>
                  </p:par>
                  <p:par>
                    <p:cTn id="86" fill="hold">
                      <p:stCondLst>
                        <p:cond delay="indefinite"/>
                      </p:stCondLst>
                      <p:childTnLst>
                        <p:par>
                          <p:cTn id="87" fill="hold">
                            <p:stCondLst>
                              <p:cond delay="0"/>
                            </p:stCondLst>
                            <p:childTnLst>
                              <p:par>
                                <p:cTn id="88" presetID="14" presetClass="entr" presetSubtype="10" fill="hold" grpId="0" nodeType="clickEffect">
                                  <p:stCondLst>
                                    <p:cond delay="0"/>
                                  </p:stCondLst>
                                  <p:childTnLst>
                                    <p:set>
                                      <p:cBhvr>
                                        <p:cTn id="89" dur="1" fill="hold">
                                          <p:stCondLst>
                                            <p:cond delay="0"/>
                                          </p:stCondLst>
                                        </p:cTn>
                                        <p:tgtEl>
                                          <p:spTgt spid="23"/>
                                        </p:tgtEl>
                                        <p:attrNameLst>
                                          <p:attrName>style.visibility</p:attrName>
                                        </p:attrNameLst>
                                      </p:cBhvr>
                                      <p:to>
                                        <p:strVal val="visible"/>
                                      </p:to>
                                    </p:set>
                                    <p:animEffect transition="in" filter="randombar(horizontal)">
                                      <p:cBhvr>
                                        <p:cTn id="90" dur="1000"/>
                                        <p:tgtEl>
                                          <p:spTgt spid="23"/>
                                        </p:tgtEl>
                                      </p:cBhvr>
                                    </p:animEffect>
                                  </p:childTnLst>
                                </p:cTn>
                              </p:par>
                              <p:par>
                                <p:cTn id="91" presetID="0" presetClass="path" presetSubtype="0" accel="50000" decel="50000" fill="hold" nodeType="withEffect">
                                  <p:stCondLst>
                                    <p:cond delay="0"/>
                                  </p:stCondLst>
                                  <p:childTnLst>
                                    <p:animMotion origin="layout" path="M 6.25E-7 -0.00023 L 6.25E-7 0.00023 C 0.00547 -0.00093 0.01094 -0.00139 0.01654 -0.00255 C 0.01862 -0.00301 0.02044 -0.00393 0.02253 -0.00486 C 0.03086 -0.00856 0.03724 -0.01181 0.04505 -0.01643 C 0.04622 -0.0169 0.04753 -0.01806 0.0487 -0.01852 C 0.05169 -0.01968 0.06146 -0.02245 0.06419 -0.02315 C 0.075 -0.03588 0.06484 -0.02523 0.07838 -0.03449 C 0.08125 -0.03657 0.08385 -0.03935 0.08672 -0.04143 C 0.08789 -0.04236 0.08906 -0.04306 0.09036 -0.04375 C 0.09193 -0.04606 0.09323 -0.04907 0.09505 -0.05046 C 0.09687 -0.05231 0.09909 -0.05208 0.10104 -0.05278 C 0.10273 -0.0537 0.1043 -0.05417 0.10573 -0.05509 C 0.10781 -0.05648 0.10963 -0.05856 0.11172 -0.05972 C 0.11328 -0.06088 0.1151 -0.06088 0.11654 -0.06204 C 0.11979 -0.06481 0.12266 -0.06852 0.12604 -0.0713 C 0.12838 -0.07292 0.13073 -0.07407 0.1332 -0.07593 C 0.14635 -0.08565 0.13672 -0.07917 0.14857 -0.08958 C 0.15325 -0.09375 0.1582 -0.09699 0.16289 -0.10093 C 0.16562 -0.10324 0.16836 -0.10602 0.17122 -0.10787 C 0.18971 -0.11968 0.1668 -0.10417 0.18555 -0.11921 C 0.18789 -0.12106 0.19036 -0.12176 0.19271 -0.12384 C 0.19479 -0.12569 0.19661 -0.1287 0.19857 -0.13056 C 0.20052 -0.13264 0.2026 -0.1338 0.20443 -0.13518 C 0.20651 -0.13843 0.20859 -0.1412 0.21055 -0.14468 C 0.21211 -0.14745 0.21341 -0.15139 0.21523 -0.1537 C 0.21784 -0.15671 0.22083 -0.15833 0.22357 -0.16065 C 0.22513 -0.16343 0.22656 -0.16713 0.22838 -0.16968 C 0.22995 -0.17199 0.24141 -0.18102 0.24141 -0.18079 C 0.24258 -0.18333 0.24375 -0.18588 0.24505 -0.18796 C 0.24909 -0.19444 0.24909 -0.19097 0.25338 -0.19931 C 0.25469 -0.20208 0.25534 -0.20625 0.2569 -0.20856 C 0.25859 -0.21088 0.26107 -0.21111 0.26289 -0.21296 C 0.26471 -0.21505 0.26602 -0.21759 0.26758 -0.21991 C 0.27331 -0.23634 0.26588 -0.21667 0.27474 -0.2338 C 0.27578 -0.23565 0.27604 -0.23866 0.27721 -0.24074 C 0.27825 -0.24259 0.27969 -0.24329 0.28073 -0.24514 C 0.28255 -0.24861 0.28372 -0.25301 0.28542 -0.25671 C 0.28698 -0.25949 0.2918 -0.26551 0.29375 -0.26806 C 0.29505 -0.27199 0.29609 -0.27569 0.2974 -0.2794 C 0.29896 -0.28403 0.30065 -0.28843 0.30208 -0.29306 C 0.30338 -0.29699 0.30443 -0.30116 0.30573 -0.30463 C 0.30625 -0.30648 0.30755 -0.30764 0.30807 -0.30903 C 0.3099 -0.31435 0.3112 -0.32014 0.31289 -0.32546 C 0.31341 -0.32685 0.31445 -0.32824 0.31523 -0.32986 C 0.32122 -0.34375 0.31654 -0.33403 0.32122 -0.34583 C 0.32266 -0.34977 0.32435 -0.35347 0.32591 -0.35741 C 0.32865 -0.37268 0.325 -0.35625 0.33073 -0.36875 C 0.3362 -0.38102 0.33424 -0.38009 0.33789 -0.39167 C 0.33932 -0.39653 0.34141 -0.40069 0.34258 -0.40556 C 0.34414 -0.41134 0.34622 -0.41713 0.3474 -0.42361 C 0.34779 -0.42593 0.34779 -0.42847 0.34857 -0.43056 C 0.34987 -0.43426 0.35325 -0.43958 0.35325 -0.43935 C 0.35378 -0.4419 0.35378 -0.44468 0.35456 -0.44653 C 0.35547 -0.44861 0.35703 -0.44907 0.35807 -0.45116 C 0.35911 -0.45301 0.35963 -0.45579 0.36042 -0.45787 C 0.36159 -0.46111 0.36276 -0.46412 0.36406 -0.46736 C 0.36471 -0.46875 0.36654 -0.47153 0.36654 -0.4713 L 0.36654 -0.47153 " pathEditMode="relative" rAng="0" ptsTypes="AAAAAAAAAAAAAAAAAAAAAAAAAAAAAAAAAAAAAAAAAAAAAAAAAAAAAAAAAAA">
                                      <p:cBhvr>
                                        <p:cTn id="92" dur="1500" fill="hold"/>
                                        <p:tgtEl>
                                          <p:spTgt spid="28"/>
                                        </p:tgtEl>
                                        <p:attrNameLst>
                                          <p:attrName>ppt_x</p:attrName>
                                          <p:attrName>ppt_y</p:attrName>
                                        </p:attrNameLst>
                                      </p:cBhvr>
                                      <p:rCtr x="18320" y="-23542"/>
                                    </p:animMotion>
                                  </p:childTnLst>
                                </p:cTn>
                              </p:par>
                              <p:par>
                                <p:cTn id="93" presetID="0" presetClass="path" presetSubtype="0" accel="50000" decel="50000" fill="hold" nodeType="withEffect">
                                  <p:stCondLst>
                                    <p:cond delay="0"/>
                                  </p:stCondLst>
                                  <p:childTnLst>
                                    <p:animMotion origin="layout" path="M -1.875E-6 -0.00069 L -1.875E-6 -0.00046 L 0.0194 0.00139 C 0.02461 0.00185 0.02995 0.00417 0.03529 0.00417 C 0.05977 0.00417 0.07735 0.00139 0.10039 -0.00069 C 0.10612 -0.00393 0.11172 -0.00764 0.11758 -0.01018 C 0.12162 -0.01157 0.12578 -0.01157 0.12995 -0.01227 C 0.13802 -0.01343 0.14831 -0.01435 0.1569 -0.01667 C 0.1612 -0.01805 0.16576 -0.01991 0.17031 -0.02106 C 0.19714 -0.0287 0.16654 -0.01343 0.2181 -0.03472 C 0.22188 -0.03634 0.22565 -0.03819 0.22917 -0.03935 C 0.23789 -0.04213 0.24636 -0.04398 0.25495 -0.04583 C 0.26654 -0.04884 0.28946 -0.05278 0.28946 -0.05255 C 0.29349 -0.05509 0.2974 -0.05856 0.30169 -0.05995 C 0.31107 -0.06227 0.32995 -0.06389 0.32995 -0.06366 C 0.33477 -0.06643 0.33959 -0.06921 0.34453 -0.07106 C 0.34831 -0.07199 0.36888 -0.075 0.37162 -0.07546 C 0.39232 -0.08032 0.38164 -0.07893 0.39857 -0.08426 C 0.40352 -0.08634 0.40847 -0.08796 0.41328 -0.08912 C 0.4194 -0.09051 0.43229 -0.09282 0.43802 -0.09352 C 0.44193 -0.09537 0.44597 -0.09699 0.45026 -0.09815 C 0.45469 -0.0993 0.45925 -0.09954 0.4638 -0.10046 C 0.46693 -0.10093 0.47031 -0.10185 0.47357 -0.10231 C 0.47748 -0.10324 0.48177 -0.1044 0.48568 -0.10486 C 0.48867 -0.10718 0.49141 -0.10972 0.4944 -0.1118 C 0.49948 -0.11505 0.50899 -0.11898 0.51406 -0.12083 C 0.51654 -0.1213 0.51901 -0.12222 0.52136 -0.12268 C 0.52565 -0.12454 0.52956 -0.12639 0.53373 -0.12755 C 0.53985 -0.1287 0.54584 -0.1287 0.55209 -0.12986 C 0.57461 -0.13542 0.56354 -0.13356 0.58516 -0.13657 C 0.61107 -0.15764 0.58008 -0.13495 0.60964 -0.14768 C 0.61237 -0.14907 0.61459 -0.15301 0.61693 -0.1544 C 0.61979 -0.15648 0.63425 -0.15903 0.63542 -0.15926 C 0.63802 -0.16065 0.64037 -0.16273 0.64297 -0.16366 C 0.64584 -0.16505 0.64857 -0.16458 0.65143 -0.16574 C 0.65664 -0.16875 0.6612 -0.17199 0.66628 -0.17523 C 0.66875 -0.17662 0.67097 -0.17893 0.67357 -0.1794 L 0.68216 -0.18171 C 0.68425 -0.18403 0.68607 -0.18704 0.68828 -0.18866 C 0.68972 -0.18981 0.69154 -0.19005 0.69336 -0.19074 C 0.69831 -0.19259 0.70638 -0.19468 0.71042 -0.19977 C 0.71901 -0.21018 0.70821 -0.19768 0.72031 -0.2088 C 0.72149 -0.20995 0.72253 -0.2125 0.72396 -0.21343 C 0.73242 -0.22014 0.7362 -0.22037 0.74479 -0.225 C 0.74597 -0.22546 0.74714 -0.22639 0.74831 -0.22731 C 0.75052 -0.22778 0.75248 -0.22847 0.75456 -0.22893 C 0.75781 -0.23055 0.76719 -0.23565 0.77057 -0.23819 C 0.77266 -0.24005 0.77461 -0.24167 0.77669 -0.24282 C 0.77917 -0.24398 0.78164 -0.24421 0.78399 -0.24514 C 0.78607 -0.2456 0.78828 -0.24653 0.79024 -0.24745 C 0.79649 -0.25301 0.79557 -0.25301 0.80365 -0.25671 C 0.80625 -0.25764 0.80873 -0.25764 0.81107 -0.25856 C 0.81341 -0.25972 0.81576 -0.26204 0.81836 -0.26319 C 0.83073 -0.26875 0.825 -0.26574 0.83555 -0.27222 L 0.8431 -0.27685 C 0.84427 -0.27731 0.84557 -0.27755 0.84662 -0.2787 L 0.85039 -0.28356 C 0.85117 -0.28588 0.85182 -0.28843 0.85287 -0.29028 C 0.85534 -0.29491 0.85716 -0.29514 0.86016 -0.29699 C 0.86589 -0.30787 0.8625 -0.30231 0.87123 -0.31273 L 0.875 -0.31736 C 0.87617 -0.31898 0.878 -0.31921 0.87865 -0.32199 L 0.87995 -0.32593 L 0.87995 -0.32569 " pathEditMode="relative" rAng="0" ptsTypes="AAAAAAAAAAAAAAAAAAAAAAAAAAAAAAAAAAAAAAAAAAAAAAAAAAAAAAAAAAAAAAAA">
                                      <p:cBhvr>
                                        <p:cTn id="94" dur="1500" fill="hold"/>
                                        <p:tgtEl>
                                          <p:spTgt spid="29"/>
                                        </p:tgtEl>
                                        <p:attrNameLst>
                                          <p:attrName>ppt_x</p:attrName>
                                          <p:attrName>ppt_y</p:attrName>
                                        </p:attrNameLst>
                                      </p:cBhvr>
                                      <p:rCtr x="43997" y="-1601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Google Shape;509;p10"/>
          <p:cNvSpPr txBox="1"/>
          <p:nvPr/>
        </p:nvSpPr>
        <p:spPr>
          <a:xfrm flipH="1">
            <a:off x="820439" y="2780548"/>
            <a:ext cx="1253957" cy="6462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409C3"/>
              </a:buClr>
              <a:buSzPts val="3600"/>
              <a:buFont typeface="Times New Roman"/>
              <a:buNone/>
            </a:pPr>
            <a:r>
              <a:rPr lang="en-US" sz="3600" b="1" i="0" u="none" strike="noStrike" cap="none" dirty="0" err="1">
                <a:latin typeface="Times New Roman"/>
                <a:ea typeface="Times New Roman"/>
                <a:cs typeface="Times New Roman"/>
                <a:sym typeface="Times New Roman"/>
              </a:rPr>
              <a:t>Viết</a:t>
            </a:r>
            <a:r>
              <a:rPr lang="en-US" sz="3600" b="1" i="0" u="none" strike="noStrike" cap="none" dirty="0">
                <a:latin typeface="Times New Roman"/>
                <a:ea typeface="Times New Roman"/>
                <a:cs typeface="Times New Roman"/>
                <a:sym typeface="Times New Roman"/>
              </a:rPr>
              <a:t>: </a:t>
            </a:r>
            <a:endParaRPr dirty="0"/>
          </a:p>
        </p:txBody>
      </p:sp>
      <mc:AlternateContent xmlns:mc="http://schemas.openxmlformats.org/markup-compatibility/2006" xmlns:a14="http://schemas.microsoft.com/office/drawing/2010/main">
        <mc:Choice Requires="a14">
          <p:sp>
            <p:nvSpPr>
              <p:cNvPr id="12" name="TextBox 11"/>
              <p:cNvSpPr txBox="1"/>
              <p:nvPr/>
            </p:nvSpPr>
            <p:spPr>
              <a:xfrm>
                <a:off x="1705430" y="2497831"/>
                <a:ext cx="939487" cy="113306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3600" b="1" i="1" smtClean="0">
                              <a:solidFill>
                                <a:srgbClr val="2B14D6"/>
                              </a:solidFill>
                              <a:latin typeface="Cambria Math" panose="02040503050406030204" pitchFamily="18" charset="0"/>
                            </a:rPr>
                          </m:ctrlPr>
                        </m:fPr>
                        <m:num>
                          <m:r>
                            <a:rPr lang="en-US" sz="3600" b="1" i="1" smtClean="0">
                              <a:solidFill>
                                <a:srgbClr val="2B14D6"/>
                              </a:solidFill>
                              <a:latin typeface="Cambria Math" panose="02040503050406030204" pitchFamily="18" charset="0"/>
                            </a:rPr>
                            <m:t>𝟐</m:t>
                          </m:r>
                        </m:num>
                        <m:den>
                          <m:r>
                            <a:rPr lang="en-US" sz="3600" b="1" i="1" smtClean="0">
                              <a:solidFill>
                                <a:srgbClr val="2B14D6"/>
                              </a:solidFill>
                              <a:latin typeface="Cambria Math" panose="02040503050406030204" pitchFamily="18" charset="0"/>
                            </a:rPr>
                            <m:t>𝟑</m:t>
                          </m:r>
                        </m:den>
                      </m:f>
                    </m:oMath>
                  </m:oMathPara>
                </a14:m>
                <a:endParaRPr lang="en-US" sz="3600" b="1" dirty="0">
                  <a:solidFill>
                    <a:srgbClr val="2B14D6"/>
                  </a:solidFill>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1705430" y="2497831"/>
                <a:ext cx="939487" cy="1133067"/>
              </a:xfrm>
              <a:prstGeom prst="rect">
                <a:avLst/>
              </a:prstGeom>
              <a:blipFill>
                <a:blip r:embed="rId2"/>
                <a:stretch>
                  <a:fillRect/>
                </a:stretch>
              </a:blipFill>
            </p:spPr>
            <p:txBody>
              <a:bodyPr/>
              <a:lstStyle/>
              <a:p>
                <a:r>
                  <a:rPr lang="en-US">
                    <a:noFill/>
                  </a:rPr>
                  <a:t> </a:t>
                </a:r>
              </a:p>
            </p:txBody>
          </p:sp>
        </mc:Fallback>
      </mc:AlternateContent>
      <p:sp>
        <p:nvSpPr>
          <p:cNvPr id="13" name="Google Shape;508;p10"/>
          <p:cNvSpPr txBox="1"/>
          <p:nvPr/>
        </p:nvSpPr>
        <p:spPr>
          <a:xfrm>
            <a:off x="721050" y="3750761"/>
            <a:ext cx="4032250" cy="64611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409C3"/>
              </a:buClr>
              <a:buSzPts val="3600"/>
              <a:buFont typeface="Times New Roman"/>
              <a:buNone/>
            </a:pPr>
            <a:r>
              <a:rPr lang="en-US" sz="3600" b="1" i="0" u="none" strike="noStrike" cap="none" dirty="0" err="1">
                <a:latin typeface="Times New Roman"/>
                <a:ea typeface="Times New Roman"/>
                <a:cs typeface="Times New Roman"/>
                <a:sym typeface="Times New Roman"/>
              </a:rPr>
              <a:t>Đọc</a:t>
            </a:r>
            <a:r>
              <a:rPr lang="en-US" sz="3600" b="1" i="0" u="none" strike="noStrike" cap="none" dirty="0">
                <a:latin typeface="Times New Roman"/>
                <a:ea typeface="Times New Roman"/>
                <a:cs typeface="Times New Roman"/>
                <a:sym typeface="Times New Roman"/>
              </a:rPr>
              <a:t> </a:t>
            </a:r>
            <a:r>
              <a:rPr lang="en-US" sz="3600" b="1" i="0" u="none" strike="noStrike" cap="none" dirty="0" err="1">
                <a:latin typeface="Times New Roman"/>
                <a:ea typeface="Times New Roman"/>
                <a:cs typeface="Times New Roman"/>
                <a:sym typeface="Times New Roman"/>
              </a:rPr>
              <a:t>là</a:t>
            </a:r>
            <a:r>
              <a:rPr lang="en-US" sz="3600" b="1" i="0" u="none" strike="noStrike" cap="none" dirty="0">
                <a:latin typeface="Times New Roman"/>
                <a:ea typeface="Times New Roman"/>
                <a:cs typeface="Times New Roman"/>
                <a:sym typeface="Times New Roman"/>
              </a:rPr>
              <a:t>: </a:t>
            </a:r>
            <a:r>
              <a:rPr lang="en-US" sz="3600" b="1" i="0" u="none" strike="noStrike" cap="none" dirty="0" err="1">
                <a:solidFill>
                  <a:srgbClr val="2B14D6"/>
                </a:solidFill>
                <a:latin typeface="Times New Roman"/>
                <a:ea typeface="Times New Roman"/>
                <a:cs typeface="Times New Roman"/>
                <a:sym typeface="Times New Roman"/>
              </a:rPr>
              <a:t>hai</a:t>
            </a:r>
            <a:r>
              <a:rPr lang="en-US" sz="3600" b="1" i="0" u="none" strike="noStrike" cap="none" dirty="0">
                <a:solidFill>
                  <a:srgbClr val="2B14D6"/>
                </a:solidFill>
                <a:latin typeface="Times New Roman"/>
                <a:ea typeface="Times New Roman"/>
                <a:cs typeface="Times New Roman"/>
                <a:sym typeface="Times New Roman"/>
              </a:rPr>
              <a:t> </a:t>
            </a:r>
            <a:r>
              <a:rPr lang="en-US" sz="3600" b="1" i="0" u="none" strike="noStrike" cap="none" dirty="0" err="1">
                <a:solidFill>
                  <a:srgbClr val="2B14D6"/>
                </a:solidFill>
                <a:latin typeface="Times New Roman"/>
                <a:ea typeface="Times New Roman"/>
                <a:cs typeface="Times New Roman"/>
                <a:sym typeface="Times New Roman"/>
              </a:rPr>
              <a:t>phần</a:t>
            </a:r>
            <a:r>
              <a:rPr lang="en-US" sz="3600" b="1" i="0" u="none" strike="noStrike" cap="none" dirty="0">
                <a:solidFill>
                  <a:srgbClr val="2B14D6"/>
                </a:solidFill>
                <a:latin typeface="Times New Roman"/>
                <a:ea typeface="Times New Roman"/>
                <a:cs typeface="Times New Roman"/>
                <a:sym typeface="Times New Roman"/>
              </a:rPr>
              <a:t> </a:t>
            </a:r>
            <a:r>
              <a:rPr lang="en-US" sz="3600" b="1" i="0" u="none" strike="noStrike" cap="none" dirty="0" err="1">
                <a:solidFill>
                  <a:srgbClr val="2B14D6"/>
                </a:solidFill>
                <a:latin typeface="Times New Roman"/>
                <a:ea typeface="Times New Roman"/>
                <a:cs typeface="Times New Roman"/>
                <a:sym typeface="Times New Roman"/>
              </a:rPr>
              <a:t>ba</a:t>
            </a:r>
            <a:endParaRPr dirty="0">
              <a:solidFill>
                <a:srgbClr val="2B14D6"/>
              </a:solidFill>
            </a:endParaRPr>
          </a:p>
        </p:txBody>
      </p:sp>
      <p:grpSp>
        <p:nvGrpSpPr>
          <p:cNvPr id="14" name="Google Shape;517;p11"/>
          <p:cNvGrpSpPr/>
          <p:nvPr/>
        </p:nvGrpSpPr>
        <p:grpSpPr>
          <a:xfrm>
            <a:off x="6278453" y="1612398"/>
            <a:ext cx="5088979" cy="863349"/>
            <a:chOff x="1676400" y="2133600"/>
            <a:chExt cx="6096000" cy="1371600"/>
          </a:xfrm>
        </p:grpSpPr>
        <p:sp>
          <p:nvSpPr>
            <p:cNvPr id="15" name="Google Shape;518;p11"/>
            <p:cNvSpPr/>
            <p:nvPr/>
          </p:nvSpPr>
          <p:spPr>
            <a:xfrm>
              <a:off x="6553200" y="2133600"/>
              <a:ext cx="609600" cy="1371600"/>
            </a:xfrm>
            <a:prstGeom prst="rect">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600"/>
                <a:buFont typeface="Times New Roman"/>
                <a:buNone/>
              </a:pPr>
              <a:endParaRPr sz="3600" b="0" i="0" u="none" strike="noStrike" cap="none">
                <a:solidFill>
                  <a:srgbClr val="000000"/>
                </a:solidFill>
                <a:latin typeface="Times New Roman"/>
                <a:ea typeface="Times New Roman"/>
                <a:cs typeface="Times New Roman"/>
                <a:sym typeface="Times New Roman"/>
              </a:endParaRPr>
            </a:p>
          </p:txBody>
        </p:sp>
        <p:grpSp>
          <p:nvGrpSpPr>
            <p:cNvPr id="16" name="Google Shape;519;p11"/>
            <p:cNvGrpSpPr/>
            <p:nvPr/>
          </p:nvGrpSpPr>
          <p:grpSpPr>
            <a:xfrm>
              <a:off x="1676400" y="2133600"/>
              <a:ext cx="6096000" cy="1371600"/>
              <a:chOff x="1676400" y="990600"/>
              <a:chExt cx="6096000" cy="1371600"/>
            </a:xfrm>
          </p:grpSpPr>
          <p:sp>
            <p:nvSpPr>
              <p:cNvPr id="17" name="Google Shape;520;p11"/>
              <p:cNvSpPr/>
              <p:nvPr/>
            </p:nvSpPr>
            <p:spPr>
              <a:xfrm>
                <a:off x="1676400" y="990600"/>
                <a:ext cx="609600" cy="1371600"/>
              </a:xfrm>
              <a:prstGeom prst="rect">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600"/>
                  <a:buFont typeface="Times New Roman"/>
                  <a:buNone/>
                </a:pPr>
                <a:endParaRPr sz="3600" b="0" i="0" u="none" strike="noStrike" cap="none">
                  <a:solidFill>
                    <a:srgbClr val="000000"/>
                  </a:solidFill>
                  <a:latin typeface="Times New Roman"/>
                  <a:ea typeface="Times New Roman"/>
                  <a:cs typeface="Times New Roman"/>
                  <a:sym typeface="Times New Roman"/>
                </a:endParaRPr>
              </a:p>
            </p:txBody>
          </p:sp>
          <p:sp>
            <p:nvSpPr>
              <p:cNvPr id="18" name="Google Shape;521;p11"/>
              <p:cNvSpPr/>
              <p:nvPr/>
            </p:nvSpPr>
            <p:spPr>
              <a:xfrm>
                <a:off x="2286000" y="990600"/>
                <a:ext cx="609600" cy="1371600"/>
              </a:xfrm>
              <a:prstGeom prst="rect">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600"/>
                  <a:buFont typeface="Times New Roman"/>
                  <a:buNone/>
                </a:pPr>
                <a:endParaRPr sz="3600" b="0" i="0" u="none" strike="noStrike" cap="none">
                  <a:solidFill>
                    <a:srgbClr val="000000"/>
                  </a:solidFill>
                  <a:latin typeface="Times New Roman"/>
                  <a:ea typeface="Times New Roman"/>
                  <a:cs typeface="Times New Roman"/>
                  <a:sym typeface="Times New Roman"/>
                </a:endParaRPr>
              </a:p>
            </p:txBody>
          </p:sp>
          <p:sp>
            <p:nvSpPr>
              <p:cNvPr id="19" name="Google Shape;522;p11"/>
              <p:cNvSpPr/>
              <p:nvPr/>
            </p:nvSpPr>
            <p:spPr>
              <a:xfrm>
                <a:off x="2895600" y="990600"/>
                <a:ext cx="609600" cy="1371600"/>
              </a:xfrm>
              <a:prstGeom prst="rect">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600"/>
                  <a:buFont typeface="Times New Roman"/>
                  <a:buNone/>
                </a:pPr>
                <a:endParaRPr sz="3600" b="0" i="0" u="none" strike="noStrike" cap="none">
                  <a:solidFill>
                    <a:srgbClr val="000000"/>
                  </a:solidFill>
                  <a:latin typeface="Times New Roman"/>
                  <a:ea typeface="Times New Roman"/>
                  <a:cs typeface="Times New Roman"/>
                  <a:sym typeface="Times New Roman"/>
                </a:endParaRPr>
              </a:p>
            </p:txBody>
          </p:sp>
          <p:sp>
            <p:nvSpPr>
              <p:cNvPr id="20" name="Google Shape;523;p11"/>
              <p:cNvSpPr/>
              <p:nvPr/>
            </p:nvSpPr>
            <p:spPr>
              <a:xfrm>
                <a:off x="3505200" y="990600"/>
                <a:ext cx="609600" cy="1371600"/>
              </a:xfrm>
              <a:prstGeom prst="rect">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600"/>
                  <a:buFont typeface="Times New Roman"/>
                  <a:buNone/>
                </a:pPr>
                <a:endParaRPr sz="3600" b="0" i="0" u="none" strike="noStrike" cap="none">
                  <a:solidFill>
                    <a:srgbClr val="000000"/>
                  </a:solidFill>
                  <a:latin typeface="Times New Roman"/>
                  <a:ea typeface="Times New Roman"/>
                  <a:cs typeface="Times New Roman"/>
                  <a:sym typeface="Times New Roman"/>
                </a:endParaRPr>
              </a:p>
            </p:txBody>
          </p:sp>
          <p:sp>
            <p:nvSpPr>
              <p:cNvPr id="21" name="Google Shape;524;p11"/>
              <p:cNvSpPr/>
              <p:nvPr/>
            </p:nvSpPr>
            <p:spPr>
              <a:xfrm>
                <a:off x="4114800" y="990600"/>
                <a:ext cx="609600" cy="1371600"/>
              </a:xfrm>
              <a:prstGeom prst="rect">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600"/>
                  <a:buFont typeface="Times New Roman"/>
                  <a:buNone/>
                </a:pPr>
                <a:endParaRPr sz="3600" b="0" i="0" u="none" strike="noStrike" cap="none">
                  <a:solidFill>
                    <a:srgbClr val="000000"/>
                  </a:solidFill>
                  <a:latin typeface="Times New Roman"/>
                  <a:ea typeface="Times New Roman"/>
                  <a:cs typeface="Times New Roman"/>
                  <a:sym typeface="Times New Roman"/>
                </a:endParaRPr>
              </a:p>
            </p:txBody>
          </p:sp>
          <p:sp>
            <p:nvSpPr>
              <p:cNvPr id="22" name="Google Shape;525;p11"/>
              <p:cNvSpPr/>
              <p:nvPr/>
            </p:nvSpPr>
            <p:spPr>
              <a:xfrm>
                <a:off x="4724400" y="990600"/>
                <a:ext cx="609600" cy="1371600"/>
              </a:xfrm>
              <a:prstGeom prst="rect">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600"/>
                  <a:buFont typeface="Times New Roman"/>
                  <a:buNone/>
                </a:pPr>
                <a:endParaRPr sz="3600" b="0" i="0" u="none" strike="noStrike" cap="none">
                  <a:solidFill>
                    <a:srgbClr val="000000"/>
                  </a:solidFill>
                  <a:latin typeface="Times New Roman"/>
                  <a:ea typeface="Times New Roman"/>
                  <a:cs typeface="Times New Roman"/>
                  <a:sym typeface="Times New Roman"/>
                </a:endParaRPr>
              </a:p>
            </p:txBody>
          </p:sp>
          <p:sp>
            <p:nvSpPr>
              <p:cNvPr id="23" name="Google Shape;526;p11"/>
              <p:cNvSpPr/>
              <p:nvPr/>
            </p:nvSpPr>
            <p:spPr>
              <a:xfrm>
                <a:off x="5334000" y="990600"/>
                <a:ext cx="609600" cy="1371600"/>
              </a:xfrm>
              <a:prstGeom prst="rect">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600"/>
                  <a:buFont typeface="Times New Roman"/>
                  <a:buNone/>
                </a:pPr>
                <a:endParaRPr sz="3600" b="0" i="0" u="none" strike="noStrike" cap="none">
                  <a:solidFill>
                    <a:srgbClr val="000000"/>
                  </a:solidFill>
                  <a:latin typeface="Times New Roman"/>
                  <a:ea typeface="Times New Roman"/>
                  <a:cs typeface="Times New Roman"/>
                  <a:sym typeface="Times New Roman"/>
                </a:endParaRPr>
              </a:p>
            </p:txBody>
          </p:sp>
          <p:sp>
            <p:nvSpPr>
              <p:cNvPr id="24" name="Google Shape;527;p11"/>
              <p:cNvSpPr/>
              <p:nvPr/>
            </p:nvSpPr>
            <p:spPr>
              <a:xfrm>
                <a:off x="5943600" y="990600"/>
                <a:ext cx="609600" cy="1371600"/>
              </a:xfrm>
              <a:prstGeom prst="rect">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600"/>
                  <a:buFont typeface="Times New Roman"/>
                  <a:buNone/>
                </a:pPr>
                <a:endParaRPr sz="3600" b="0" i="0" u="none" strike="noStrike" cap="none">
                  <a:solidFill>
                    <a:srgbClr val="000000"/>
                  </a:solidFill>
                  <a:latin typeface="Times New Roman"/>
                  <a:ea typeface="Times New Roman"/>
                  <a:cs typeface="Times New Roman"/>
                  <a:sym typeface="Times New Roman"/>
                </a:endParaRPr>
              </a:p>
            </p:txBody>
          </p:sp>
          <p:sp>
            <p:nvSpPr>
              <p:cNvPr id="25" name="Google Shape;528;p11"/>
              <p:cNvSpPr/>
              <p:nvPr/>
            </p:nvSpPr>
            <p:spPr>
              <a:xfrm>
                <a:off x="7162800" y="990600"/>
                <a:ext cx="609600" cy="1371600"/>
              </a:xfrm>
              <a:prstGeom prst="rect">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600"/>
                  <a:buFont typeface="Times New Roman"/>
                  <a:buNone/>
                </a:pPr>
                <a:endParaRPr sz="3600" b="0" i="0" u="none" strike="noStrike" cap="none">
                  <a:solidFill>
                    <a:srgbClr val="000000"/>
                  </a:solidFill>
                  <a:latin typeface="Times New Roman"/>
                  <a:ea typeface="Times New Roman"/>
                  <a:cs typeface="Times New Roman"/>
                  <a:sym typeface="Times New Roman"/>
                </a:endParaRPr>
              </a:p>
            </p:txBody>
          </p:sp>
        </p:grpSp>
      </p:grpSp>
      <p:sp>
        <p:nvSpPr>
          <p:cNvPr id="27" name="Google Shape;509;p10"/>
          <p:cNvSpPr txBox="1"/>
          <p:nvPr/>
        </p:nvSpPr>
        <p:spPr>
          <a:xfrm flipH="1">
            <a:off x="6140758" y="2780938"/>
            <a:ext cx="1253957" cy="6462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409C3"/>
              </a:buClr>
              <a:buSzPts val="3600"/>
              <a:buFont typeface="Times New Roman"/>
              <a:buNone/>
            </a:pPr>
            <a:r>
              <a:rPr lang="en-US" sz="3600" b="1" i="0" u="none" strike="noStrike" cap="none" dirty="0" err="1">
                <a:latin typeface="Times New Roman"/>
                <a:ea typeface="Times New Roman"/>
                <a:cs typeface="Times New Roman"/>
                <a:sym typeface="Times New Roman"/>
              </a:rPr>
              <a:t>Viết</a:t>
            </a:r>
            <a:r>
              <a:rPr lang="en-US" sz="3600" b="1" i="0" u="none" strike="noStrike" cap="none" dirty="0">
                <a:latin typeface="Times New Roman"/>
                <a:ea typeface="Times New Roman"/>
                <a:cs typeface="Times New Roman"/>
                <a:sym typeface="Times New Roman"/>
              </a:rPr>
              <a:t>: </a:t>
            </a:r>
            <a:endParaRPr dirty="0"/>
          </a:p>
        </p:txBody>
      </p:sp>
      <mc:AlternateContent xmlns:mc="http://schemas.openxmlformats.org/markup-compatibility/2006" xmlns:a14="http://schemas.microsoft.com/office/drawing/2010/main">
        <mc:Choice Requires="a14">
          <p:sp>
            <p:nvSpPr>
              <p:cNvPr id="28" name="TextBox 27"/>
              <p:cNvSpPr txBox="1"/>
              <p:nvPr/>
            </p:nvSpPr>
            <p:spPr>
              <a:xfrm>
                <a:off x="7503028" y="2537159"/>
                <a:ext cx="939487" cy="114435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3600" b="1" i="1" smtClean="0">
                              <a:solidFill>
                                <a:srgbClr val="2B14D6"/>
                              </a:solidFill>
                              <a:latin typeface="Cambria Math" panose="02040503050406030204" pitchFamily="18" charset="0"/>
                            </a:rPr>
                          </m:ctrlPr>
                        </m:fPr>
                        <m:num>
                          <m:r>
                            <a:rPr lang="en-US" sz="3600" b="1" i="1" smtClean="0">
                              <a:solidFill>
                                <a:srgbClr val="2B14D6"/>
                              </a:solidFill>
                              <a:latin typeface="Cambria Math" panose="02040503050406030204" pitchFamily="18" charset="0"/>
                            </a:rPr>
                            <m:t>𝟓</m:t>
                          </m:r>
                        </m:num>
                        <m:den>
                          <m:r>
                            <a:rPr lang="en-US" sz="3600" b="1" i="1" smtClean="0">
                              <a:solidFill>
                                <a:srgbClr val="2B14D6"/>
                              </a:solidFill>
                              <a:latin typeface="Cambria Math" panose="02040503050406030204" pitchFamily="18" charset="0"/>
                            </a:rPr>
                            <m:t>𝟏𝟎</m:t>
                          </m:r>
                        </m:den>
                      </m:f>
                    </m:oMath>
                  </m:oMathPara>
                </a14:m>
                <a:endParaRPr lang="en-US" sz="3600" b="1" dirty="0">
                  <a:solidFill>
                    <a:srgbClr val="2B14D6"/>
                  </a:solidFill>
                </a:endParaRPr>
              </a:p>
            </p:txBody>
          </p:sp>
        </mc:Choice>
        <mc:Fallback xmlns="">
          <p:sp>
            <p:nvSpPr>
              <p:cNvPr id="28" name="TextBox 27"/>
              <p:cNvSpPr txBox="1">
                <a:spLocks noRot="1" noChangeAspect="1" noMove="1" noResize="1" noEditPoints="1" noAdjustHandles="1" noChangeArrowheads="1" noChangeShapeType="1" noTextEdit="1"/>
              </p:cNvSpPr>
              <p:nvPr/>
            </p:nvSpPr>
            <p:spPr>
              <a:xfrm>
                <a:off x="7503028" y="2537159"/>
                <a:ext cx="939487" cy="1144352"/>
              </a:xfrm>
              <a:prstGeom prst="rect">
                <a:avLst/>
              </a:prstGeom>
              <a:blipFill>
                <a:blip r:embed="rId3"/>
                <a:stretch>
                  <a:fillRect/>
                </a:stretch>
              </a:blipFill>
            </p:spPr>
            <p:txBody>
              <a:bodyPr/>
              <a:lstStyle/>
              <a:p>
                <a:r>
                  <a:rPr lang="en-US">
                    <a:noFill/>
                  </a:rPr>
                  <a:t> </a:t>
                </a:r>
              </a:p>
            </p:txBody>
          </p:sp>
        </mc:Fallback>
      </mc:AlternateContent>
      <p:sp>
        <p:nvSpPr>
          <p:cNvPr id="29" name="Google Shape;532;p11"/>
          <p:cNvSpPr txBox="1"/>
          <p:nvPr/>
        </p:nvSpPr>
        <p:spPr>
          <a:xfrm>
            <a:off x="6140758" y="3750760"/>
            <a:ext cx="4846638" cy="64611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409C3"/>
              </a:buClr>
              <a:buSzPts val="3600"/>
              <a:buFont typeface="Times New Roman"/>
              <a:buNone/>
            </a:pPr>
            <a:r>
              <a:rPr lang="en-US" sz="3600" b="1" i="0" u="none" strike="noStrike" cap="none" dirty="0" err="1">
                <a:latin typeface="Times New Roman"/>
                <a:ea typeface="Times New Roman"/>
                <a:cs typeface="Times New Roman"/>
                <a:sym typeface="Times New Roman"/>
              </a:rPr>
              <a:t>Đọc</a:t>
            </a:r>
            <a:r>
              <a:rPr lang="en-US" sz="3600" b="1" i="0" u="none" strike="noStrike" cap="none" dirty="0">
                <a:latin typeface="Times New Roman"/>
                <a:ea typeface="Times New Roman"/>
                <a:cs typeface="Times New Roman"/>
                <a:sym typeface="Times New Roman"/>
              </a:rPr>
              <a:t> </a:t>
            </a:r>
            <a:r>
              <a:rPr lang="en-US" sz="3600" b="1" i="0" u="none" strike="noStrike" cap="none" dirty="0" err="1">
                <a:latin typeface="Times New Roman"/>
                <a:ea typeface="Times New Roman"/>
                <a:cs typeface="Times New Roman"/>
                <a:sym typeface="Times New Roman"/>
              </a:rPr>
              <a:t>là</a:t>
            </a:r>
            <a:r>
              <a:rPr lang="en-US" sz="3600" b="1" i="0" u="none" strike="noStrike" cap="none" dirty="0">
                <a:latin typeface="Times New Roman"/>
                <a:ea typeface="Times New Roman"/>
                <a:cs typeface="Times New Roman"/>
                <a:sym typeface="Times New Roman"/>
              </a:rPr>
              <a:t>: </a:t>
            </a:r>
            <a:r>
              <a:rPr lang="en-US" sz="3600" b="1" i="0" u="none" strike="noStrike" cap="none" dirty="0" err="1">
                <a:solidFill>
                  <a:srgbClr val="2B14D6"/>
                </a:solidFill>
                <a:latin typeface="Times New Roman"/>
                <a:ea typeface="Times New Roman"/>
                <a:cs typeface="Times New Roman"/>
                <a:sym typeface="Times New Roman"/>
              </a:rPr>
              <a:t>năm</a:t>
            </a:r>
            <a:r>
              <a:rPr lang="en-US" sz="3600" b="1" i="0" u="none" strike="noStrike" cap="none" dirty="0">
                <a:solidFill>
                  <a:srgbClr val="2B14D6"/>
                </a:solidFill>
                <a:latin typeface="Times New Roman"/>
                <a:ea typeface="Times New Roman"/>
                <a:cs typeface="Times New Roman"/>
                <a:sym typeface="Times New Roman"/>
              </a:rPr>
              <a:t> </a:t>
            </a:r>
            <a:r>
              <a:rPr lang="en-US" sz="3600" b="1" i="0" u="none" strike="noStrike" cap="none" dirty="0" err="1">
                <a:solidFill>
                  <a:srgbClr val="2B14D6"/>
                </a:solidFill>
                <a:latin typeface="Times New Roman"/>
                <a:ea typeface="Times New Roman"/>
                <a:cs typeface="Times New Roman"/>
                <a:sym typeface="Times New Roman"/>
              </a:rPr>
              <a:t>phần</a:t>
            </a:r>
            <a:r>
              <a:rPr lang="en-US" sz="3600" b="1" i="0" u="none" strike="noStrike" cap="none" dirty="0">
                <a:solidFill>
                  <a:srgbClr val="2B14D6"/>
                </a:solidFill>
                <a:latin typeface="Times New Roman"/>
                <a:ea typeface="Times New Roman"/>
                <a:cs typeface="Times New Roman"/>
                <a:sym typeface="Times New Roman"/>
              </a:rPr>
              <a:t> </a:t>
            </a:r>
            <a:r>
              <a:rPr lang="en-US" sz="3600" b="1" i="0" u="none" strike="noStrike" cap="none" dirty="0" err="1">
                <a:solidFill>
                  <a:srgbClr val="2B14D6"/>
                </a:solidFill>
                <a:latin typeface="Times New Roman"/>
                <a:ea typeface="Times New Roman"/>
                <a:cs typeface="Times New Roman"/>
                <a:sym typeface="Times New Roman"/>
              </a:rPr>
              <a:t>mười</a:t>
            </a:r>
            <a:endParaRPr dirty="0">
              <a:solidFill>
                <a:srgbClr val="2B14D6"/>
              </a:solidFill>
            </a:endParaRPr>
          </a:p>
        </p:txBody>
      </p:sp>
      <p:pic>
        <p:nvPicPr>
          <p:cNvPr id="30" name="Picture 29"/>
          <p:cNvPicPr>
            <a:picLocks noChangeAspect="1"/>
          </p:cNvPicPr>
          <p:nvPr/>
        </p:nvPicPr>
        <p:blipFill rotWithShape="1">
          <a:blip r:embed="rId4">
            <a:extLst>
              <a:ext uri="{28A0092B-C50C-407E-A947-70E740481C1C}">
                <a14:useLocalDpi xmlns:a14="http://schemas.microsoft.com/office/drawing/2010/main" val="0"/>
              </a:ext>
            </a:extLst>
          </a:blip>
          <a:srcRect r="30394" b="70998"/>
          <a:stretch/>
        </p:blipFill>
        <p:spPr>
          <a:xfrm rot="10800000" flipV="1">
            <a:off x="2476242" y="5745912"/>
            <a:ext cx="9811638" cy="1484878"/>
          </a:xfrm>
          <a:prstGeom prst="rect">
            <a:avLst/>
          </a:prstGeom>
        </p:spPr>
      </p:pic>
      <p:pic>
        <p:nvPicPr>
          <p:cNvPr id="32" name="图片 2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27360" y="4483410"/>
            <a:ext cx="2868240" cy="2525005"/>
          </a:xfrm>
          <a:prstGeom prst="rect">
            <a:avLst/>
          </a:prstGeom>
        </p:spPr>
      </p:pic>
      <p:pic>
        <p:nvPicPr>
          <p:cNvPr id="34" name="图片 1">
            <a:extLst>
              <a:ext uri="{FF2B5EF4-FFF2-40B4-BE49-F238E27FC236}">
                <a16:creationId xmlns:a16="http://schemas.microsoft.com/office/drawing/2014/main" id="{9CD5B76C-2141-4E1A-8703-C26139629581}"/>
              </a:ext>
            </a:extLst>
          </p:cNvPr>
          <p:cNvPicPr>
            <a:picLocks noChangeAspect="1"/>
          </p:cNvPicPr>
          <p:nvPr/>
        </p:nvPicPr>
        <p:blipFill>
          <a:blip r:embed="rId6"/>
          <a:stretch>
            <a:fillRect/>
          </a:stretch>
        </p:blipFill>
        <p:spPr>
          <a:xfrm>
            <a:off x="377372" y="207646"/>
            <a:ext cx="687356" cy="665931"/>
          </a:xfrm>
          <a:prstGeom prst="rect">
            <a:avLst/>
          </a:prstGeom>
        </p:spPr>
      </p:pic>
      <p:sp>
        <p:nvSpPr>
          <p:cNvPr id="35" name="任意多边形: 形状 2">
            <a:extLst>
              <a:ext uri="{FF2B5EF4-FFF2-40B4-BE49-F238E27FC236}">
                <a16:creationId xmlns:a16="http://schemas.microsoft.com/office/drawing/2014/main" id="{E94F5C34-566F-4B85-9917-E57AFE66FE6F}"/>
              </a:ext>
            </a:extLst>
          </p:cNvPr>
          <p:cNvSpPr/>
          <p:nvPr/>
        </p:nvSpPr>
        <p:spPr>
          <a:xfrm>
            <a:off x="1349828" y="849034"/>
            <a:ext cx="10305143" cy="116114"/>
          </a:xfrm>
          <a:custGeom>
            <a:avLst/>
            <a:gdLst>
              <a:gd name="connsiteX0" fmla="*/ 0 w 10305143"/>
              <a:gd name="connsiteY0" fmla="*/ 58057 h 217740"/>
              <a:gd name="connsiteX1" fmla="*/ 1045029 w 10305143"/>
              <a:gd name="connsiteY1" fmla="*/ 29028 h 217740"/>
              <a:gd name="connsiteX2" fmla="*/ 2873829 w 10305143"/>
              <a:gd name="connsiteY2" fmla="*/ 217714 h 217740"/>
              <a:gd name="connsiteX3" fmla="*/ 3860800 w 10305143"/>
              <a:gd name="connsiteY3" fmla="*/ 14514 h 217740"/>
              <a:gd name="connsiteX4" fmla="*/ 5196115 w 10305143"/>
              <a:gd name="connsiteY4" fmla="*/ 188685 h 217740"/>
              <a:gd name="connsiteX5" fmla="*/ 7329715 w 10305143"/>
              <a:gd name="connsiteY5" fmla="*/ 43542 h 217740"/>
              <a:gd name="connsiteX6" fmla="*/ 8984343 w 10305143"/>
              <a:gd name="connsiteY6" fmla="*/ 116114 h 217740"/>
              <a:gd name="connsiteX7" fmla="*/ 10305143 w 10305143"/>
              <a:gd name="connsiteY7" fmla="*/ 0 h 217740"/>
              <a:gd name="connsiteX8" fmla="*/ 10305143 w 10305143"/>
              <a:gd name="connsiteY8" fmla="*/ 0 h 217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305143" h="217740">
                <a:moveTo>
                  <a:pt x="0" y="58057"/>
                </a:moveTo>
                <a:cubicBezTo>
                  <a:pt x="283029" y="30238"/>
                  <a:pt x="566058" y="2419"/>
                  <a:pt x="1045029" y="29028"/>
                </a:cubicBezTo>
                <a:cubicBezTo>
                  <a:pt x="1524000" y="55637"/>
                  <a:pt x="2404534" y="220133"/>
                  <a:pt x="2873829" y="217714"/>
                </a:cubicBezTo>
                <a:cubicBezTo>
                  <a:pt x="3343124" y="215295"/>
                  <a:pt x="3473752" y="19352"/>
                  <a:pt x="3860800" y="14514"/>
                </a:cubicBezTo>
                <a:cubicBezTo>
                  <a:pt x="4247848" y="9676"/>
                  <a:pt x="4617963" y="183847"/>
                  <a:pt x="5196115" y="188685"/>
                </a:cubicBezTo>
                <a:cubicBezTo>
                  <a:pt x="5774267" y="193523"/>
                  <a:pt x="6698344" y="55637"/>
                  <a:pt x="7329715" y="43542"/>
                </a:cubicBezTo>
                <a:cubicBezTo>
                  <a:pt x="7961086" y="31447"/>
                  <a:pt x="8488438" y="123371"/>
                  <a:pt x="8984343" y="116114"/>
                </a:cubicBezTo>
                <a:cubicBezTo>
                  <a:pt x="9480248" y="108857"/>
                  <a:pt x="10305143" y="0"/>
                  <a:pt x="10305143" y="0"/>
                </a:cubicBezTo>
                <a:lnTo>
                  <a:pt x="10305143" y="0"/>
                </a:lnTo>
              </a:path>
            </a:pathLst>
          </a:cu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文本框 3">
            <a:extLst>
              <a:ext uri="{FF2B5EF4-FFF2-40B4-BE49-F238E27FC236}">
                <a16:creationId xmlns:a16="http://schemas.microsoft.com/office/drawing/2014/main" id="{E3295AA9-DF64-410A-8B3E-AF9B52E0F292}"/>
              </a:ext>
            </a:extLst>
          </p:cNvPr>
          <p:cNvSpPr txBox="1"/>
          <p:nvPr/>
        </p:nvSpPr>
        <p:spPr>
          <a:xfrm>
            <a:off x="1377148" y="295837"/>
            <a:ext cx="8040504" cy="646331"/>
          </a:xfrm>
          <a:prstGeom prst="rect">
            <a:avLst/>
          </a:prstGeom>
          <a:noFill/>
        </p:spPr>
        <p:txBody>
          <a:bodyPr wrap="square" rtlCol="0">
            <a:spAutoFit/>
          </a:bodyPr>
          <a:lstStyle/>
          <a:p>
            <a:r>
              <a:rPr lang="en-US" sz="3600" b="1" dirty="0">
                <a:ln w="22225">
                  <a:solidFill>
                    <a:schemeClr val="accent2"/>
                  </a:solidFill>
                  <a:prstDash val="solid"/>
                </a:ln>
                <a:solidFill>
                  <a:schemeClr val="accent2">
                    <a:lumMod val="60000"/>
                    <a:lumOff val="40000"/>
                  </a:schemeClr>
                </a:solidFill>
                <a:effectLst/>
                <a:latin typeface="Times New Roman" panose="02020603050405020304" pitchFamily="18" charset="0"/>
                <a:cs typeface="Times New Roman" panose="02020603050405020304" pitchFamily="18" charset="0"/>
              </a:rPr>
              <a:t>I. </a:t>
            </a:r>
            <a:r>
              <a:rPr lang="en-US" sz="3600" b="1" dirty="0" err="1">
                <a:ln w="22225">
                  <a:solidFill>
                    <a:schemeClr val="accent2"/>
                  </a:solidFill>
                  <a:prstDash val="solid"/>
                </a:ln>
                <a:solidFill>
                  <a:schemeClr val="accent2">
                    <a:lumMod val="60000"/>
                    <a:lumOff val="40000"/>
                  </a:schemeClr>
                </a:solidFill>
                <a:effectLst/>
                <a:latin typeface="Times New Roman" panose="02020603050405020304" pitchFamily="18" charset="0"/>
                <a:cs typeface="Times New Roman" panose="02020603050405020304" pitchFamily="18" charset="0"/>
              </a:rPr>
              <a:t>Ôn</a:t>
            </a:r>
            <a:r>
              <a:rPr lang="en-US" sz="3600" b="1" dirty="0">
                <a:ln w="22225">
                  <a:solidFill>
                    <a:schemeClr val="accent2"/>
                  </a:solidFill>
                  <a:prstDash val="solid"/>
                </a:ln>
                <a:solidFill>
                  <a:schemeClr val="accent2">
                    <a:lumMod val="60000"/>
                    <a:lumOff val="40000"/>
                  </a:schemeClr>
                </a:solidFill>
                <a:effectLst/>
                <a:latin typeface="Times New Roman" panose="02020603050405020304" pitchFamily="18" charset="0"/>
                <a:cs typeface="Times New Roman" panose="02020603050405020304" pitchFamily="18" charset="0"/>
              </a:rPr>
              <a:t> </a:t>
            </a:r>
            <a:r>
              <a:rPr lang="en-US" sz="3600" b="1" dirty="0" err="1">
                <a:ln w="22225">
                  <a:solidFill>
                    <a:schemeClr val="accent2"/>
                  </a:solidFill>
                  <a:prstDash val="solid"/>
                </a:ln>
                <a:solidFill>
                  <a:schemeClr val="accent2">
                    <a:lumMod val="60000"/>
                    <a:lumOff val="40000"/>
                  </a:schemeClr>
                </a:solidFill>
                <a:effectLst/>
                <a:latin typeface="Times New Roman" panose="02020603050405020304" pitchFamily="18" charset="0"/>
                <a:cs typeface="Times New Roman" panose="02020603050405020304" pitchFamily="18" charset="0"/>
              </a:rPr>
              <a:t>tập</a:t>
            </a:r>
            <a:r>
              <a:rPr lang="en-US" sz="3600" b="1" dirty="0">
                <a:ln w="22225">
                  <a:solidFill>
                    <a:schemeClr val="accent2"/>
                  </a:solidFill>
                  <a:prstDash val="solid"/>
                </a:ln>
                <a:solidFill>
                  <a:schemeClr val="accent2">
                    <a:lumMod val="60000"/>
                    <a:lumOff val="40000"/>
                  </a:schemeClr>
                </a:solidFill>
                <a:effectLst/>
                <a:latin typeface="Times New Roman" panose="02020603050405020304" pitchFamily="18" charset="0"/>
                <a:cs typeface="Times New Roman" panose="02020603050405020304" pitchFamily="18" charset="0"/>
              </a:rPr>
              <a:t> </a:t>
            </a:r>
            <a:r>
              <a:rPr lang="en-US" sz="3600" b="1" dirty="0" err="1">
                <a:ln w="22225">
                  <a:solidFill>
                    <a:schemeClr val="accent2"/>
                  </a:solidFill>
                  <a:prstDash val="solid"/>
                </a:ln>
                <a:solidFill>
                  <a:schemeClr val="accent2">
                    <a:lumMod val="60000"/>
                    <a:lumOff val="40000"/>
                  </a:schemeClr>
                </a:solidFill>
                <a:effectLst/>
                <a:latin typeface="Times New Roman" panose="02020603050405020304" pitchFamily="18" charset="0"/>
                <a:cs typeface="Times New Roman" panose="02020603050405020304" pitchFamily="18" charset="0"/>
              </a:rPr>
              <a:t>khái</a:t>
            </a:r>
            <a:r>
              <a:rPr lang="en-US" sz="3600" b="1" dirty="0">
                <a:ln w="22225">
                  <a:solidFill>
                    <a:schemeClr val="accent2"/>
                  </a:solidFill>
                  <a:prstDash val="solid"/>
                </a:ln>
                <a:solidFill>
                  <a:schemeClr val="accent2">
                    <a:lumMod val="60000"/>
                    <a:lumOff val="40000"/>
                  </a:schemeClr>
                </a:solidFill>
                <a:effectLst/>
                <a:latin typeface="Times New Roman" panose="02020603050405020304" pitchFamily="18" charset="0"/>
                <a:cs typeface="Times New Roman" panose="02020603050405020304" pitchFamily="18" charset="0"/>
              </a:rPr>
              <a:t> </a:t>
            </a:r>
            <a:r>
              <a:rPr lang="en-US" sz="3600" b="1" dirty="0" err="1">
                <a:ln w="22225">
                  <a:solidFill>
                    <a:schemeClr val="accent2"/>
                  </a:solidFill>
                  <a:prstDash val="solid"/>
                </a:ln>
                <a:solidFill>
                  <a:schemeClr val="accent2">
                    <a:lumMod val="60000"/>
                    <a:lumOff val="40000"/>
                  </a:schemeClr>
                </a:solidFill>
                <a:effectLst/>
                <a:latin typeface="Times New Roman" panose="02020603050405020304" pitchFamily="18" charset="0"/>
                <a:cs typeface="Times New Roman" panose="02020603050405020304" pitchFamily="18" charset="0"/>
              </a:rPr>
              <a:t>niệm</a:t>
            </a:r>
            <a:r>
              <a:rPr lang="en-US" sz="3600" b="1" dirty="0">
                <a:ln w="22225">
                  <a:solidFill>
                    <a:schemeClr val="accent2"/>
                  </a:solidFill>
                  <a:prstDash val="solid"/>
                </a:ln>
                <a:solidFill>
                  <a:schemeClr val="accent2">
                    <a:lumMod val="60000"/>
                    <a:lumOff val="40000"/>
                  </a:schemeClr>
                </a:solidFill>
                <a:effectLst/>
                <a:latin typeface="Times New Roman" panose="02020603050405020304" pitchFamily="18" charset="0"/>
                <a:cs typeface="Times New Roman" panose="02020603050405020304" pitchFamily="18" charset="0"/>
              </a:rPr>
              <a:t> ban </a:t>
            </a:r>
            <a:r>
              <a:rPr lang="en-US" sz="3600" b="1" dirty="0" err="1">
                <a:ln w="22225">
                  <a:solidFill>
                    <a:schemeClr val="accent2"/>
                  </a:solidFill>
                  <a:prstDash val="solid"/>
                </a:ln>
                <a:solidFill>
                  <a:schemeClr val="accent2">
                    <a:lumMod val="60000"/>
                    <a:lumOff val="40000"/>
                  </a:schemeClr>
                </a:solidFill>
                <a:effectLst/>
                <a:latin typeface="Times New Roman" panose="02020603050405020304" pitchFamily="18" charset="0"/>
                <a:cs typeface="Times New Roman" panose="02020603050405020304" pitchFamily="18" charset="0"/>
              </a:rPr>
              <a:t>đầu</a:t>
            </a:r>
            <a:r>
              <a:rPr lang="en-US" sz="3600" b="1" dirty="0">
                <a:ln w="22225">
                  <a:solidFill>
                    <a:schemeClr val="accent2"/>
                  </a:solidFill>
                  <a:prstDash val="solid"/>
                </a:ln>
                <a:solidFill>
                  <a:schemeClr val="accent2">
                    <a:lumMod val="60000"/>
                    <a:lumOff val="40000"/>
                  </a:schemeClr>
                </a:solidFill>
                <a:effectLst/>
                <a:latin typeface="Times New Roman" panose="02020603050405020304" pitchFamily="18" charset="0"/>
                <a:cs typeface="Times New Roman" panose="02020603050405020304" pitchFamily="18" charset="0"/>
              </a:rPr>
              <a:t> </a:t>
            </a:r>
            <a:r>
              <a:rPr lang="en-US" sz="3600" b="1" dirty="0" err="1">
                <a:ln w="22225">
                  <a:solidFill>
                    <a:schemeClr val="accent2"/>
                  </a:solidFill>
                  <a:prstDash val="solid"/>
                </a:ln>
                <a:solidFill>
                  <a:schemeClr val="accent2">
                    <a:lumMod val="60000"/>
                    <a:lumOff val="40000"/>
                  </a:schemeClr>
                </a:solidFill>
                <a:effectLst/>
                <a:latin typeface="Times New Roman" panose="02020603050405020304" pitchFamily="18" charset="0"/>
                <a:cs typeface="Times New Roman" panose="02020603050405020304" pitchFamily="18" charset="0"/>
              </a:rPr>
              <a:t>về</a:t>
            </a:r>
            <a:r>
              <a:rPr lang="en-US" sz="3600" b="1" dirty="0">
                <a:ln w="22225">
                  <a:solidFill>
                    <a:schemeClr val="accent2"/>
                  </a:solidFill>
                  <a:prstDash val="solid"/>
                </a:ln>
                <a:solidFill>
                  <a:schemeClr val="accent2">
                    <a:lumMod val="60000"/>
                    <a:lumOff val="40000"/>
                  </a:schemeClr>
                </a:solidFill>
                <a:effectLst/>
                <a:latin typeface="Times New Roman" panose="02020603050405020304" pitchFamily="18" charset="0"/>
                <a:cs typeface="Times New Roman" panose="02020603050405020304" pitchFamily="18" charset="0"/>
              </a:rPr>
              <a:t> </a:t>
            </a:r>
            <a:r>
              <a:rPr lang="en-US" sz="3600" b="1" dirty="0" err="1">
                <a:ln w="22225">
                  <a:solidFill>
                    <a:schemeClr val="accent2"/>
                  </a:solidFill>
                  <a:prstDash val="solid"/>
                </a:ln>
                <a:solidFill>
                  <a:schemeClr val="accent2">
                    <a:lumMod val="60000"/>
                    <a:lumOff val="40000"/>
                  </a:schemeClr>
                </a:solidFill>
                <a:effectLst/>
                <a:latin typeface="Times New Roman" panose="02020603050405020304" pitchFamily="18" charset="0"/>
                <a:cs typeface="Times New Roman" panose="02020603050405020304" pitchFamily="18" charset="0"/>
              </a:rPr>
              <a:t>phân</a:t>
            </a:r>
            <a:r>
              <a:rPr lang="en-US" sz="3600" b="1" dirty="0">
                <a:ln w="22225">
                  <a:solidFill>
                    <a:schemeClr val="accent2"/>
                  </a:solidFill>
                  <a:prstDash val="solid"/>
                </a:ln>
                <a:solidFill>
                  <a:schemeClr val="accent2">
                    <a:lumMod val="60000"/>
                    <a:lumOff val="40000"/>
                  </a:schemeClr>
                </a:solidFill>
                <a:effectLst/>
                <a:latin typeface="Times New Roman" panose="02020603050405020304" pitchFamily="18" charset="0"/>
                <a:cs typeface="Times New Roman" panose="02020603050405020304" pitchFamily="18" charset="0"/>
              </a:rPr>
              <a:t> </a:t>
            </a:r>
            <a:r>
              <a:rPr lang="en-US" sz="3600" b="1" dirty="0" err="1">
                <a:ln w="22225">
                  <a:solidFill>
                    <a:schemeClr val="accent2"/>
                  </a:solidFill>
                  <a:prstDash val="solid"/>
                </a:ln>
                <a:solidFill>
                  <a:schemeClr val="accent2">
                    <a:lumMod val="60000"/>
                    <a:lumOff val="40000"/>
                  </a:schemeClr>
                </a:solidFill>
                <a:effectLst/>
                <a:latin typeface="Times New Roman" panose="02020603050405020304" pitchFamily="18" charset="0"/>
                <a:cs typeface="Times New Roman" panose="02020603050405020304" pitchFamily="18" charset="0"/>
              </a:rPr>
              <a:t>số</a:t>
            </a:r>
            <a:endParaRPr lang="en-US" sz="3600" b="1" dirty="0">
              <a:ln w="22225">
                <a:solidFill>
                  <a:schemeClr val="accent2"/>
                </a:solidFill>
                <a:prstDash val="solid"/>
              </a:ln>
              <a:solidFill>
                <a:schemeClr val="accent2">
                  <a:lumMod val="60000"/>
                  <a:lumOff val="40000"/>
                </a:schemeClr>
              </a:solidFill>
              <a:effectLst/>
              <a:latin typeface="Times New Roman" panose="02020603050405020304" pitchFamily="18" charset="0"/>
              <a:cs typeface="Times New Roman" panose="02020603050405020304" pitchFamily="18" charset="0"/>
            </a:endParaRPr>
          </a:p>
        </p:txBody>
      </p:sp>
      <p:pic>
        <p:nvPicPr>
          <p:cNvPr id="37" name="图片 5">
            <a:extLst>
              <a:ext uri="{FF2B5EF4-FFF2-40B4-BE49-F238E27FC236}">
                <a16:creationId xmlns:a16="http://schemas.microsoft.com/office/drawing/2014/main" id="{8C51E579-0BE1-41D4-91E2-C887404690EF}"/>
              </a:ext>
            </a:extLst>
          </p:cNvPr>
          <p:cNvPicPr>
            <a:picLocks noChangeAspect="1"/>
          </p:cNvPicPr>
          <p:nvPr/>
        </p:nvPicPr>
        <p:blipFill>
          <a:blip r:embed="rId7"/>
          <a:stretch>
            <a:fillRect/>
          </a:stretch>
        </p:blipFill>
        <p:spPr>
          <a:xfrm>
            <a:off x="10826417" y="5147648"/>
            <a:ext cx="1247654" cy="1710352"/>
          </a:xfrm>
          <a:prstGeom prst="rect">
            <a:avLst/>
          </a:prstGeom>
        </p:spPr>
      </p:pic>
      <p:grpSp>
        <p:nvGrpSpPr>
          <p:cNvPr id="33" name="Google Shape;500;p10">
            <a:extLst>
              <a:ext uri="{FF2B5EF4-FFF2-40B4-BE49-F238E27FC236}">
                <a16:creationId xmlns:a16="http://schemas.microsoft.com/office/drawing/2014/main" id="{105C90A2-0A1A-48BC-A79F-FB46B06AB41E}"/>
              </a:ext>
            </a:extLst>
          </p:cNvPr>
          <p:cNvGrpSpPr/>
          <p:nvPr/>
        </p:nvGrpSpPr>
        <p:grpSpPr>
          <a:xfrm>
            <a:off x="827981" y="1649340"/>
            <a:ext cx="2472967" cy="841265"/>
            <a:chOff x="1219200" y="1981200"/>
            <a:chExt cx="4419600" cy="685800"/>
          </a:xfrm>
        </p:grpSpPr>
        <p:sp>
          <p:nvSpPr>
            <p:cNvPr id="39" name="Google Shape;501;p10">
              <a:extLst>
                <a:ext uri="{FF2B5EF4-FFF2-40B4-BE49-F238E27FC236}">
                  <a16:creationId xmlns:a16="http://schemas.microsoft.com/office/drawing/2014/main" id="{7F6AD4A8-6108-4273-A372-088C39829C40}"/>
                </a:ext>
              </a:extLst>
            </p:cNvPr>
            <p:cNvSpPr/>
            <p:nvPr/>
          </p:nvSpPr>
          <p:spPr>
            <a:xfrm>
              <a:off x="1219200" y="1981200"/>
              <a:ext cx="2209800" cy="685800"/>
            </a:xfrm>
            <a:prstGeom prst="rect">
              <a:avLst/>
            </a:prstGeom>
            <a:solidFill>
              <a:schemeClr val="accent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600"/>
                <a:buFont typeface="Times New Roman"/>
                <a:buNone/>
              </a:pPr>
              <a:endParaRPr sz="3600" b="0" i="0" u="none" strike="noStrike" cap="none">
                <a:solidFill>
                  <a:srgbClr val="000000"/>
                </a:solidFill>
                <a:latin typeface="Times New Roman"/>
                <a:ea typeface="Times New Roman"/>
                <a:cs typeface="Times New Roman"/>
                <a:sym typeface="Times New Roman"/>
              </a:endParaRPr>
            </a:p>
          </p:txBody>
        </p:sp>
        <p:sp>
          <p:nvSpPr>
            <p:cNvPr id="40" name="Google Shape;502;p10">
              <a:extLst>
                <a:ext uri="{FF2B5EF4-FFF2-40B4-BE49-F238E27FC236}">
                  <a16:creationId xmlns:a16="http://schemas.microsoft.com/office/drawing/2014/main" id="{597A0AE2-B977-4F93-A6DB-D8E485C75F3A}"/>
                </a:ext>
              </a:extLst>
            </p:cNvPr>
            <p:cNvSpPr/>
            <p:nvPr/>
          </p:nvSpPr>
          <p:spPr>
            <a:xfrm>
              <a:off x="3429000" y="1981200"/>
              <a:ext cx="2209800" cy="685800"/>
            </a:xfrm>
            <a:prstGeom prst="rect">
              <a:avLst/>
            </a:prstGeom>
            <a:solidFill>
              <a:schemeClr val="accent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600"/>
                <a:buFont typeface="Times New Roman"/>
                <a:buNone/>
              </a:pPr>
              <a:endParaRPr sz="3600" b="0" i="0" u="none" strike="noStrike" cap="none">
                <a:solidFill>
                  <a:srgbClr val="000000"/>
                </a:solidFill>
                <a:latin typeface="Times New Roman"/>
                <a:ea typeface="Times New Roman"/>
                <a:cs typeface="Times New Roman"/>
                <a:sym typeface="Times New Roman"/>
              </a:endParaRPr>
            </a:p>
          </p:txBody>
        </p:sp>
      </p:grpSp>
      <p:grpSp>
        <p:nvGrpSpPr>
          <p:cNvPr id="2" name="Group 1">
            <a:extLst>
              <a:ext uri="{FF2B5EF4-FFF2-40B4-BE49-F238E27FC236}">
                <a16:creationId xmlns:a16="http://schemas.microsoft.com/office/drawing/2014/main" id="{5651CE85-1E88-4B70-885B-E616D11785DE}"/>
              </a:ext>
            </a:extLst>
          </p:cNvPr>
          <p:cNvGrpSpPr/>
          <p:nvPr/>
        </p:nvGrpSpPr>
        <p:grpSpPr>
          <a:xfrm>
            <a:off x="840490" y="1642115"/>
            <a:ext cx="3661612" cy="841265"/>
            <a:chOff x="840490" y="1642115"/>
            <a:chExt cx="3661612" cy="841265"/>
          </a:xfrm>
        </p:grpSpPr>
        <p:sp>
          <p:nvSpPr>
            <p:cNvPr id="43" name="Google Shape;503;p10">
              <a:extLst>
                <a:ext uri="{FF2B5EF4-FFF2-40B4-BE49-F238E27FC236}">
                  <a16:creationId xmlns:a16="http://schemas.microsoft.com/office/drawing/2014/main" id="{29978BD4-CF22-429C-BD31-05F4A3E5D214}"/>
                </a:ext>
              </a:extLst>
            </p:cNvPr>
            <p:cNvSpPr/>
            <p:nvPr/>
          </p:nvSpPr>
          <p:spPr>
            <a:xfrm>
              <a:off x="840490" y="1642115"/>
              <a:ext cx="1213853" cy="841265"/>
            </a:xfrm>
            <a:prstGeom prst="rect">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600"/>
                <a:buFont typeface="Times New Roman"/>
                <a:buNone/>
              </a:pPr>
              <a:endParaRPr sz="3600" b="0" i="0" u="none" strike="noStrike" cap="none">
                <a:solidFill>
                  <a:srgbClr val="000000"/>
                </a:solidFill>
                <a:latin typeface="Times New Roman"/>
                <a:ea typeface="Times New Roman"/>
                <a:cs typeface="Times New Roman"/>
                <a:sym typeface="Times New Roman"/>
              </a:endParaRPr>
            </a:p>
          </p:txBody>
        </p:sp>
        <p:sp>
          <p:nvSpPr>
            <p:cNvPr id="54" name="Google Shape;503;p10">
              <a:extLst>
                <a:ext uri="{FF2B5EF4-FFF2-40B4-BE49-F238E27FC236}">
                  <a16:creationId xmlns:a16="http://schemas.microsoft.com/office/drawing/2014/main" id="{3CA7C211-C200-4495-B814-9EE6EE220004}"/>
                </a:ext>
              </a:extLst>
            </p:cNvPr>
            <p:cNvSpPr/>
            <p:nvPr/>
          </p:nvSpPr>
          <p:spPr>
            <a:xfrm>
              <a:off x="2074396" y="1642115"/>
              <a:ext cx="1213853" cy="841265"/>
            </a:xfrm>
            <a:prstGeom prst="rect">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600"/>
                <a:buFont typeface="Times New Roman"/>
                <a:buNone/>
              </a:pPr>
              <a:endParaRPr sz="3600" b="0" i="0" u="none" strike="noStrike" cap="none">
                <a:solidFill>
                  <a:srgbClr val="000000"/>
                </a:solidFill>
                <a:latin typeface="Times New Roman"/>
                <a:ea typeface="Times New Roman"/>
                <a:cs typeface="Times New Roman"/>
                <a:sym typeface="Times New Roman"/>
              </a:endParaRPr>
            </a:p>
          </p:txBody>
        </p:sp>
        <p:sp>
          <p:nvSpPr>
            <p:cNvPr id="55" name="Google Shape;503;p10">
              <a:extLst>
                <a:ext uri="{FF2B5EF4-FFF2-40B4-BE49-F238E27FC236}">
                  <a16:creationId xmlns:a16="http://schemas.microsoft.com/office/drawing/2014/main" id="{5DA00A8D-D305-4F09-BB3B-37F854679DE4}"/>
                </a:ext>
              </a:extLst>
            </p:cNvPr>
            <p:cNvSpPr/>
            <p:nvPr/>
          </p:nvSpPr>
          <p:spPr>
            <a:xfrm>
              <a:off x="3288249" y="1642115"/>
              <a:ext cx="1213853" cy="841265"/>
            </a:xfrm>
            <a:prstGeom prst="rect">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600"/>
                <a:buFont typeface="Times New Roman"/>
                <a:buNone/>
              </a:pPr>
              <a:endParaRPr sz="3600" b="0" i="0" u="none" strike="noStrike" cap="none">
                <a:solidFill>
                  <a:srgbClr val="000000"/>
                </a:solidFill>
                <a:latin typeface="Times New Roman"/>
                <a:ea typeface="Times New Roman"/>
                <a:cs typeface="Times New Roman"/>
                <a:sym typeface="Times New Roman"/>
              </a:endParaRPr>
            </a:p>
          </p:txBody>
        </p:sp>
      </p:grpSp>
      <p:grpSp>
        <p:nvGrpSpPr>
          <p:cNvPr id="56" name="Google Shape;517;p11">
            <a:extLst>
              <a:ext uri="{FF2B5EF4-FFF2-40B4-BE49-F238E27FC236}">
                <a16:creationId xmlns:a16="http://schemas.microsoft.com/office/drawing/2014/main" id="{DE786F28-F159-48A0-BBF4-F82936352D71}"/>
              </a:ext>
            </a:extLst>
          </p:cNvPr>
          <p:cNvGrpSpPr/>
          <p:nvPr/>
        </p:nvGrpSpPr>
        <p:grpSpPr>
          <a:xfrm>
            <a:off x="8979126" y="-1028867"/>
            <a:ext cx="2544490" cy="863349"/>
            <a:chOff x="4724400" y="2133600"/>
            <a:chExt cx="3048000" cy="1371600"/>
          </a:xfrm>
        </p:grpSpPr>
        <p:sp>
          <p:nvSpPr>
            <p:cNvPr id="57" name="Google Shape;518;p11">
              <a:extLst>
                <a:ext uri="{FF2B5EF4-FFF2-40B4-BE49-F238E27FC236}">
                  <a16:creationId xmlns:a16="http://schemas.microsoft.com/office/drawing/2014/main" id="{FB24C0E4-F887-4EF6-B195-C5FFF6E3E5BB}"/>
                </a:ext>
              </a:extLst>
            </p:cNvPr>
            <p:cNvSpPr/>
            <p:nvPr/>
          </p:nvSpPr>
          <p:spPr>
            <a:xfrm>
              <a:off x="6553200" y="2133600"/>
              <a:ext cx="609600" cy="1371600"/>
            </a:xfrm>
            <a:prstGeom prst="rect">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600"/>
                <a:buFont typeface="Times New Roman"/>
                <a:buNone/>
              </a:pPr>
              <a:endParaRPr sz="3600" b="0" i="0" u="none" strike="noStrike" cap="none">
                <a:solidFill>
                  <a:srgbClr val="000000"/>
                </a:solidFill>
                <a:latin typeface="Times New Roman"/>
                <a:ea typeface="Times New Roman"/>
                <a:cs typeface="Times New Roman"/>
                <a:sym typeface="Times New Roman"/>
              </a:endParaRPr>
            </a:p>
          </p:txBody>
        </p:sp>
        <p:grpSp>
          <p:nvGrpSpPr>
            <p:cNvPr id="58" name="Google Shape;519;p11">
              <a:extLst>
                <a:ext uri="{FF2B5EF4-FFF2-40B4-BE49-F238E27FC236}">
                  <a16:creationId xmlns:a16="http://schemas.microsoft.com/office/drawing/2014/main" id="{626C94DD-C510-47C1-8431-13B4A1017D0B}"/>
                </a:ext>
              </a:extLst>
            </p:cNvPr>
            <p:cNvGrpSpPr/>
            <p:nvPr/>
          </p:nvGrpSpPr>
          <p:grpSpPr>
            <a:xfrm>
              <a:off x="4724400" y="2133600"/>
              <a:ext cx="3048000" cy="1371600"/>
              <a:chOff x="4724400" y="990600"/>
              <a:chExt cx="3048000" cy="1371600"/>
            </a:xfrm>
          </p:grpSpPr>
          <p:sp>
            <p:nvSpPr>
              <p:cNvPr id="64" name="Google Shape;525;p11">
                <a:extLst>
                  <a:ext uri="{FF2B5EF4-FFF2-40B4-BE49-F238E27FC236}">
                    <a16:creationId xmlns:a16="http://schemas.microsoft.com/office/drawing/2014/main" id="{3A640EBE-7080-400A-BAA9-7085B692D205}"/>
                  </a:ext>
                </a:extLst>
              </p:cNvPr>
              <p:cNvSpPr/>
              <p:nvPr/>
            </p:nvSpPr>
            <p:spPr>
              <a:xfrm>
                <a:off x="4724400" y="990600"/>
                <a:ext cx="609600" cy="1371600"/>
              </a:xfrm>
              <a:prstGeom prst="rect">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600"/>
                  <a:buFont typeface="Times New Roman"/>
                  <a:buNone/>
                </a:pPr>
                <a:endParaRPr sz="3600" b="0" i="0" u="none" strike="noStrike" cap="none">
                  <a:solidFill>
                    <a:srgbClr val="000000"/>
                  </a:solidFill>
                  <a:latin typeface="Times New Roman"/>
                  <a:ea typeface="Times New Roman"/>
                  <a:cs typeface="Times New Roman"/>
                  <a:sym typeface="Times New Roman"/>
                </a:endParaRPr>
              </a:p>
            </p:txBody>
          </p:sp>
          <p:sp>
            <p:nvSpPr>
              <p:cNvPr id="65" name="Google Shape;526;p11">
                <a:extLst>
                  <a:ext uri="{FF2B5EF4-FFF2-40B4-BE49-F238E27FC236}">
                    <a16:creationId xmlns:a16="http://schemas.microsoft.com/office/drawing/2014/main" id="{3314CE14-D9AA-48AD-B459-BD4E3618429D}"/>
                  </a:ext>
                </a:extLst>
              </p:cNvPr>
              <p:cNvSpPr/>
              <p:nvPr/>
            </p:nvSpPr>
            <p:spPr>
              <a:xfrm>
                <a:off x="5334000" y="990600"/>
                <a:ext cx="609600" cy="1371600"/>
              </a:xfrm>
              <a:prstGeom prst="rect">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600"/>
                  <a:buFont typeface="Times New Roman"/>
                  <a:buNone/>
                </a:pPr>
                <a:endParaRPr sz="3600" b="0" i="0" u="none" strike="noStrike" cap="none">
                  <a:solidFill>
                    <a:srgbClr val="000000"/>
                  </a:solidFill>
                  <a:latin typeface="Times New Roman"/>
                  <a:ea typeface="Times New Roman"/>
                  <a:cs typeface="Times New Roman"/>
                  <a:sym typeface="Times New Roman"/>
                </a:endParaRPr>
              </a:p>
            </p:txBody>
          </p:sp>
          <p:sp>
            <p:nvSpPr>
              <p:cNvPr id="66" name="Google Shape;527;p11">
                <a:extLst>
                  <a:ext uri="{FF2B5EF4-FFF2-40B4-BE49-F238E27FC236}">
                    <a16:creationId xmlns:a16="http://schemas.microsoft.com/office/drawing/2014/main" id="{11751BBD-175F-4BF4-BABF-AF9FCC7C1525}"/>
                  </a:ext>
                </a:extLst>
              </p:cNvPr>
              <p:cNvSpPr/>
              <p:nvPr/>
            </p:nvSpPr>
            <p:spPr>
              <a:xfrm>
                <a:off x="5943600" y="990600"/>
                <a:ext cx="609600" cy="1371600"/>
              </a:xfrm>
              <a:prstGeom prst="rect">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600"/>
                  <a:buFont typeface="Times New Roman"/>
                  <a:buNone/>
                </a:pPr>
                <a:endParaRPr sz="3600" b="0" i="0" u="none" strike="noStrike" cap="none">
                  <a:solidFill>
                    <a:srgbClr val="000000"/>
                  </a:solidFill>
                  <a:latin typeface="Times New Roman"/>
                  <a:ea typeface="Times New Roman"/>
                  <a:cs typeface="Times New Roman"/>
                  <a:sym typeface="Times New Roman"/>
                </a:endParaRPr>
              </a:p>
            </p:txBody>
          </p:sp>
          <p:sp>
            <p:nvSpPr>
              <p:cNvPr id="67" name="Google Shape;528;p11">
                <a:extLst>
                  <a:ext uri="{FF2B5EF4-FFF2-40B4-BE49-F238E27FC236}">
                    <a16:creationId xmlns:a16="http://schemas.microsoft.com/office/drawing/2014/main" id="{641D1189-23AA-4406-BA7D-E65EDFF6DD68}"/>
                  </a:ext>
                </a:extLst>
              </p:cNvPr>
              <p:cNvSpPr/>
              <p:nvPr/>
            </p:nvSpPr>
            <p:spPr>
              <a:xfrm>
                <a:off x="7162800" y="990600"/>
                <a:ext cx="609600" cy="1371600"/>
              </a:xfrm>
              <a:prstGeom prst="rect">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600"/>
                  <a:buFont typeface="Times New Roman"/>
                  <a:buNone/>
                </a:pPr>
                <a:endParaRPr sz="3600" b="0" i="0" u="none" strike="noStrike" cap="none">
                  <a:solidFill>
                    <a:srgbClr val="000000"/>
                  </a:solidFill>
                  <a:latin typeface="Times New Roman"/>
                  <a:ea typeface="Times New Roman"/>
                  <a:cs typeface="Times New Roman"/>
                  <a:sym typeface="Times New Roman"/>
                </a:endParaRPr>
              </a:p>
            </p:txBody>
          </p:sp>
        </p:grpSp>
      </p:grpSp>
      <p:grpSp>
        <p:nvGrpSpPr>
          <p:cNvPr id="3" name="Group 2">
            <a:extLst>
              <a:ext uri="{FF2B5EF4-FFF2-40B4-BE49-F238E27FC236}">
                <a16:creationId xmlns:a16="http://schemas.microsoft.com/office/drawing/2014/main" id="{5677636B-FF14-4762-9BFF-42C48283ADCB}"/>
              </a:ext>
            </a:extLst>
          </p:cNvPr>
          <p:cNvGrpSpPr/>
          <p:nvPr/>
        </p:nvGrpSpPr>
        <p:grpSpPr>
          <a:xfrm>
            <a:off x="6278452" y="1612793"/>
            <a:ext cx="2544490" cy="863349"/>
            <a:chOff x="6278452" y="1612793"/>
            <a:chExt cx="2544490" cy="863349"/>
          </a:xfrm>
        </p:grpSpPr>
        <p:sp>
          <p:nvSpPr>
            <p:cNvPr id="68" name="Google Shape;520;p11">
              <a:extLst>
                <a:ext uri="{FF2B5EF4-FFF2-40B4-BE49-F238E27FC236}">
                  <a16:creationId xmlns:a16="http://schemas.microsoft.com/office/drawing/2014/main" id="{D0C141A7-5F7E-44FC-97C8-CCDF5645A695}"/>
                </a:ext>
              </a:extLst>
            </p:cNvPr>
            <p:cNvSpPr/>
            <p:nvPr/>
          </p:nvSpPr>
          <p:spPr>
            <a:xfrm>
              <a:off x="6278452" y="1612793"/>
              <a:ext cx="508898" cy="863349"/>
            </a:xfrm>
            <a:prstGeom prst="rect">
              <a:avLst/>
            </a:prstGeom>
            <a:solidFill>
              <a:schemeClr val="accent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600"/>
                <a:buFont typeface="Times New Roman"/>
                <a:buNone/>
              </a:pPr>
              <a:endParaRPr sz="3600" b="0" i="0" u="none" strike="noStrike" cap="none">
                <a:solidFill>
                  <a:srgbClr val="000000"/>
                </a:solidFill>
                <a:latin typeface="Times New Roman"/>
                <a:ea typeface="Times New Roman"/>
                <a:cs typeface="Times New Roman"/>
                <a:sym typeface="Times New Roman"/>
              </a:endParaRPr>
            </a:p>
          </p:txBody>
        </p:sp>
        <p:sp>
          <p:nvSpPr>
            <p:cNvPr id="69" name="Google Shape;521;p11">
              <a:extLst>
                <a:ext uri="{FF2B5EF4-FFF2-40B4-BE49-F238E27FC236}">
                  <a16:creationId xmlns:a16="http://schemas.microsoft.com/office/drawing/2014/main" id="{784191F1-C663-43C8-9828-D0F96F9D2236}"/>
                </a:ext>
              </a:extLst>
            </p:cNvPr>
            <p:cNvSpPr/>
            <p:nvPr/>
          </p:nvSpPr>
          <p:spPr>
            <a:xfrm>
              <a:off x="6787350" y="1612793"/>
              <a:ext cx="508898" cy="863349"/>
            </a:xfrm>
            <a:prstGeom prst="rect">
              <a:avLst/>
            </a:prstGeom>
            <a:solidFill>
              <a:schemeClr val="accent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600"/>
                <a:buFont typeface="Times New Roman"/>
                <a:buNone/>
              </a:pPr>
              <a:endParaRPr sz="3600" b="0" i="0" u="none" strike="noStrike" cap="none">
                <a:solidFill>
                  <a:srgbClr val="000000"/>
                </a:solidFill>
                <a:latin typeface="Times New Roman"/>
                <a:ea typeface="Times New Roman"/>
                <a:cs typeface="Times New Roman"/>
                <a:sym typeface="Times New Roman"/>
              </a:endParaRPr>
            </a:p>
          </p:txBody>
        </p:sp>
        <p:sp>
          <p:nvSpPr>
            <p:cNvPr id="70" name="Google Shape;522;p11">
              <a:extLst>
                <a:ext uri="{FF2B5EF4-FFF2-40B4-BE49-F238E27FC236}">
                  <a16:creationId xmlns:a16="http://schemas.microsoft.com/office/drawing/2014/main" id="{941C15B6-410D-487D-87CB-28474D4E9131}"/>
                </a:ext>
              </a:extLst>
            </p:cNvPr>
            <p:cNvSpPr/>
            <p:nvPr/>
          </p:nvSpPr>
          <p:spPr>
            <a:xfrm>
              <a:off x="7296248" y="1612793"/>
              <a:ext cx="508898" cy="863349"/>
            </a:xfrm>
            <a:prstGeom prst="rect">
              <a:avLst/>
            </a:prstGeom>
            <a:solidFill>
              <a:schemeClr val="accent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600"/>
                <a:buFont typeface="Times New Roman"/>
                <a:buNone/>
              </a:pPr>
              <a:endParaRPr sz="3600" b="0" i="0" u="none" strike="noStrike" cap="none">
                <a:solidFill>
                  <a:srgbClr val="000000"/>
                </a:solidFill>
                <a:latin typeface="Times New Roman"/>
                <a:ea typeface="Times New Roman"/>
                <a:cs typeface="Times New Roman"/>
                <a:sym typeface="Times New Roman"/>
              </a:endParaRPr>
            </a:p>
          </p:txBody>
        </p:sp>
        <p:sp>
          <p:nvSpPr>
            <p:cNvPr id="71" name="Google Shape;523;p11">
              <a:extLst>
                <a:ext uri="{FF2B5EF4-FFF2-40B4-BE49-F238E27FC236}">
                  <a16:creationId xmlns:a16="http://schemas.microsoft.com/office/drawing/2014/main" id="{46C045A9-FC74-40CA-AB04-195E88E3EEA7}"/>
                </a:ext>
              </a:extLst>
            </p:cNvPr>
            <p:cNvSpPr/>
            <p:nvPr/>
          </p:nvSpPr>
          <p:spPr>
            <a:xfrm>
              <a:off x="7805146" y="1612793"/>
              <a:ext cx="508898" cy="863349"/>
            </a:xfrm>
            <a:prstGeom prst="rect">
              <a:avLst/>
            </a:prstGeom>
            <a:solidFill>
              <a:schemeClr val="accent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600"/>
                <a:buFont typeface="Times New Roman"/>
                <a:buNone/>
              </a:pPr>
              <a:endParaRPr sz="3600" b="0" i="0" u="none" strike="noStrike" cap="none">
                <a:solidFill>
                  <a:srgbClr val="000000"/>
                </a:solidFill>
                <a:latin typeface="Times New Roman"/>
                <a:ea typeface="Times New Roman"/>
                <a:cs typeface="Times New Roman"/>
                <a:sym typeface="Times New Roman"/>
              </a:endParaRPr>
            </a:p>
          </p:txBody>
        </p:sp>
        <p:sp>
          <p:nvSpPr>
            <p:cNvPr id="72" name="Google Shape;524;p11">
              <a:extLst>
                <a:ext uri="{FF2B5EF4-FFF2-40B4-BE49-F238E27FC236}">
                  <a16:creationId xmlns:a16="http://schemas.microsoft.com/office/drawing/2014/main" id="{465FC3FA-A65A-46B0-A2F7-F23C8DD1843B}"/>
                </a:ext>
              </a:extLst>
            </p:cNvPr>
            <p:cNvSpPr/>
            <p:nvPr/>
          </p:nvSpPr>
          <p:spPr>
            <a:xfrm>
              <a:off x="8314044" y="1612793"/>
              <a:ext cx="508898" cy="863349"/>
            </a:xfrm>
            <a:prstGeom prst="rect">
              <a:avLst/>
            </a:prstGeom>
            <a:solidFill>
              <a:schemeClr val="accent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600"/>
                <a:buFont typeface="Times New Roman"/>
                <a:buNone/>
              </a:pPr>
              <a:endParaRPr sz="3600" b="0" i="0" u="none" strike="noStrike" cap="none">
                <a:solidFill>
                  <a:srgbClr val="000000"/>
                </a:solidFill>
                <a:latin typeface="Times New Roman"/>
                <a:ea typeface="Times New Roman"/>
                <a:cs typeface="Times New Roman"/>
                <a:sym typeface="Times New Roman"/>
              </a:endParaRPr>
            </a:p>
          </p:txBody>
        </p:sp>
      </p:grpSp>
    </p:spTree>
    <p:extLst>
      <p:ext uri="{BB962C8B-B14F-4D97-AF65-F5344CB8AC3E}">
        <p14:creationId xmlns:p14="http://schemas.microsoft.com/office/powerpoint/2010/main" val="1729681070"/>
      </p:ext>
    </p:extLst>
  </p:cSld>
  <p:clrMapOvr>
    <a:masterClrMapping/>
  </p:clrMapOvr>
  <mc:AlternateContent xmlns:mc="http://schemas.openxmlformats.org/markup-compatibility/2006" xmlns:p14="http://schemas.microsoft.com/office/powerpoint/2010/main">
    <mc:Choice Requires="p14">
      <p:transition spd="slow" p14:dur="225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circle(in)">
                                      <p:cBhvr>
                                        <p:cTn id="7" dur="1000"/>
                                        <p:tgtEl>
                                          <p:spTgt spid="30"/>
                                        </p:tgtEl>
                                      </p:cBhvr>
                                    </p:animEffect>
                                  </p:childTnLst>
                                </p:cTn>
                              </p:par>
                              <p:par>
                                <p:cTn id="8" presetID="22" presetClass="entr" presetSubtype="4" fill="hold"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wipe(down)">
                                      <p:cBhvr>
                                        <p:cTn id="10" dur="1000"/>
                                        <p:tgtEl>
                                          <p:spTgt spid="32"/>
                                        </p:tgtEl>
                                      </p:cBhvr>
                                    </p:animEffect>
                                  </p:childTnLst>
                                </p:cTn>
                              </p:par>
                              <p:par>
                                <p:cTn id="11" presetID="42" presetClass="entr" presetSubtype="0" fill="hold" nodeType="with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fade">
                                      <p:cBhvr>
                                        <p:cTn id="13" dur="1000"/>
                                        <p:tgtEl>
                                          <p:spTgt spid="37"/>
                                        </p:tgtEl>
                                      </p:cBhvr>
                                    </p:animEffect>
                                    <p:anim calcmode="lin" valueType="num">
                                      <p:cBhvr>
                                        <p:cTn id="14" dur="1000" fill="hold"/>
                                        <p:tgtEl>
                                          <p:spTgt spid="37"/>
                                        </p:tgtEl>
                                        <p:attrNameLst>
                                          <p:attrName>ppt_x</p:attrName>
                                        </p:attrNameLst>
                                      </p:cBhvr>
                                      <p:tavLst>
                                        <p:tav tm="0">
                                          <p:val>
                                            <p:strVal val="#ppt_x"/>
                                          </p:val>
                                        </p:tav>
                                        <p:tav tm="100000">
                                          <p:val>
                                            <p:strVal val="#ppt_x"/>
                                          </p:val>
                                        </p:tav>
                                      </p:tavLst>
                                    </p:anim>
                                    <p:anim calcmode="lin" valueType="num">
                                      <p:cBhvr>
                                        <p:cTn id="15"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36"/>
                                        </p:tgtEl>
                                        <p:attrNameLst>
                                          <p:attrName>style.visibility</p:attrName>
                                        </p:attrNameLst>
                                      </p:cBhvr>
                                      <p:to>
                                        <p:strVal val="visible"/>
                                      </p:to>
                                    </p:set>
                                    <p:anim calcmode="lin" valueType="num">
                                      <p:cBhvr>
                                        <p:cTn id="20" dur="500" fill="hold"/>
                                        <p:tgtEl>
                                          <p:spTgt spid="36"/>
                                        </p:tgtEl>
                                        <p:attrNameLst>
                                          <p:attrName>ppt_w</p:attrName>
                                        </p:attrNameLst>
                                      </p:cBhvr>
                                      <p:tavLst>
                                        <p:tav tm="0">
                                          <p:val>
                                            <p:fltVal val="0"/>
                                          </p:val>
                                        </p:tav>
                                        <p:tav tm="100000">
                                          <p:val>
                                            <p:strVal val="#ppt_w"/>
                                          </p:val>
                                        </p:tav>
                                      </p:tavLst>
                                    </p:anim>
                                    <p:anim calcmode="lin" valueType="num">
                                      <p:cBhvr>
                                        <p:cTn id="21" dur="500" fill="hold"/>
                                        <p:tgtEl>
                                          <p:spTgt spid="36"/>
                                        </p:tgtEl>
                                        <p:attrNameLst>
                                          <p:attrName>ppt_h</p:attrName>
                                        </p:attrNameLst>
                                      </p:cBhvr>
                                      <p:tavLst>
                                        <p:tav tm="0">
                                          <p:val>
                                            <p:fltVal val="0"/>
                                          </p:val>
                                        </p:tav>
                                        <p:tav tm="100000">
                                          <p:val>
                                            <p:strVal val="#ppt_h"/>
                                          </p:val>
                                        </p:tav>
                                      </p:tavLst>
                                    </p:anim>
                                    <p:animEffect transition="in" filter="fade">
                                      <p:cBhvr>
                                        <p:cTn id="22" dur="500"/>
                                        <p:tgtEl>
                                          <p:spTgt spid="36"/>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5"/>
                                        </p:tgtEl>
                                        <p:attrNameLst>
                                          <p:attrName>style.visibility</p:attrName>
                                        </p:attrNameLst>
                                      </p:cBhvr>
                                      <p:to>
                                        <p:strVal val="visible"/>
                                      </p:to>
                                    </p:set>
                                    <p:anim calcmode="lin" valueType="num">
                                      <p:cBhvr>
                                        <p:cTn id="25" dur="500" fill="hold"/>
                                        <p:tgtEl>
                                          <p:spTgt spid="35"/>
                                        </p:tgtEl>
                                        <p:attrNameLst>
                                          <p:attrName>ppt_w</p:attrName>
                                        </p:attrNameLst>
                                      </p:cBhvr>
                                      <p:tavLst>
                                        <p:tav tm="0">
                                          <p:val>
                                            <p:fltVal val="0"/>
                                          </p:val>
                                        </p:tav>
                                        <p:tav tm="100000">
                                          <p:val>
                                            <p:strVal val="#ppt_w"/>
                                          </p:val>
                                        </p:tav>
                                      </p:tavLst>
                                    </p:anim>
                                    <p:anim calcmode="lin" valueType="num">
                                      <p:cBhvr>
                                        <p:cTn id="26" dur="500" fill="hold"/>
                                        <p:tgtEl>
                                          <p:spTgt spid="35"/>
                                        </p:tgtEl>
                                        <p:attrNameLst>
                                          <p:attrName>ppt_h</p:attrName>
                                        </p:attrNameLst>
                                      </p:cBhvr>
                                      <p:tavLst>
                                        <p:tav tm="0">
                                          <p:val>
                                            <p:fltVal val="0"/>
                                          </p:val>
                                        </p:tav>
                                        <p:tav tm="100000">
                                          <p:val>
                                            <p:strVal val="#ppt_h"/>
                                          </p:val>
                                        </p:tav>
                                      </p:tavLst>
                                    </p:anim>
                                    <p:animEffect transition="in" filter="fade">
                                      <p:cBhvr>
                                        <p:cTn id="27" dur="500"/>
                                        <p:tgtEl>
                                          <p:spTgt spid="35"/>
                                        </p:tgtEl>
                                      </p:cBhvr>
                                    </p:animEffect>
                                  </p:childTnLst>
                                </p:cTn>
                              </p:par>
                              <p:par>
                                <p:cTn id="28" presetID="53" presetClass="entr" presetSubtype="16" fill="hold"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p:cTn id="30" dur="500" fill="hold"/>
                                        <p:tgtEl>
                                          <p:spTgt spid="34"/>
                                        </p:tgtEl>
                                        <p:attrNameLst>
                                          <p:attrName>ppt_w</p:attrName>
                                        </p:attrNameLst>
                                      </p:cBhvr>
                                      <p:tavLst>
                                        <p:tav tm="0">
                                          <p:val>
                                            <p:fltVal val="0"/>
                                          </p:val>
                                        </p:tav>
                                        <p:tav tm="100000">
                                          <p:val>
                                            <p:strVal val="#ppt_w"/>
                                          </p:val>
                                        </p:tav>
                                      </p:tavLst>
                                    </p:anim>
                                    <p:anim calcmode="lin" valueType="num">
                                      <p:cBhvr>
                                        <p:cTn id="31" dur="500" fill="hold"/>
                                        <p:tgtEl>
                                          <p:spTgt spid="34"/>
                                        </p:tgtEl>
                                        <p:attrNameLst>
                                          <p:attrName>ppt_h</p:attrName>
                                        </p:attrNameLst>
                                      </p:cBhvr>
                                      <p:tavLst>
                                        <p:tav tm="0">
                                          <p:val>
                                            <p:fltVal val="0"/>
                                          </p:val>
                                        </p:tav>
                                        <p:tav tm="100000">
                                          <p:val>
                                            <p:strVal val="#ppt_h"/>
                                          </p:val>
                                        </p:tav>
                                      </p:tavLst>
                                    </p:anim>
                                    <p:animEffect transition="in" filter="fade">
                                      <p:cBhvr>
                                        <p:cTn id="32" dur="500"/>
                                        <p:tgtEl>
                                          <p:spTgt spid="34"/>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barn(inVertical)">
                                      <p:cBhvr>
                                        <p:cTn id="37" dur="500"/>
                                        <p:tgtEl>
                                          <p:spTgt spid="2"/>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33"/>
                                        </p:tgtEl>
                                        <p:attrNameLst>
                                          <p:attrName>style.visibility</p:attrName>
                                        </p:attrNameLst>
                                      </p:cBhvr>
                                      <p:to>
                                        <p:strVal val="visible"/>
                                      </p:to>
                                    </p:set>
                                    <p:animEffect transition="in" filter="barn(inVertical)">
                                      <p:cBhvr>
                                        <p:cTn id="42" dur="500"/>
                                        <p:tgtEl>
                                          <p:spTgt spid="3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5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wipe(down)">
                                      <p:cBhvr>
                                        <p:cTn id="52" dur="500"/>
                                        <p:tgtEl>
                                          <p:spTgt spid="12"/>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500"/>
                                        <p:tgtEl>
                                          <p:spTgt spid="13"/>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fade">
                                      <p:cBhvr>
                                        <p:cTn id="62" dur="500"/>
                                        <p:tgtEl>
                                          <p:spTgt spid="14"/>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nodeType="clickEffect">
                                  <p:stCondLst>
                                    <p:cond delay="0"/>
                                  </p:stCondLst>
                                  <p:childTnLst>
                                    <p:set>
                                      <p:cBhvr>
                                        <p:cTn id="66" dur="1" fill="hold">
                                          <p:stCondLst>
                                            <p:cond delay="0"/>
                                          </p:stCondLst>
                                        </p:cTn>
                                        <p:tgtEl>
                                          <p:spTgt spid="3"/>
                                        </p:tgtEl>
                                        <p:attrNameLst>
                                          <p:attrName>style.visibility</p:attrName>
                                        </p:attrNameLst>
                                      </p:cBhvr>
                                      <p:to>
                                        <p:strVal val="visible"/>
                                      </p:to>
                                    </p:set>
                                    <p:animEffect transition="in" filter="barn(inVertical)">
                                      <p:cBhvr>
                                        <p:cTn id="67" dur="500"/>
                                        <p:tgtEl>
                                          <p:spTgt spid="3"/>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fade">
                                      <p:cBhvr>
                                        <p:cTn id="72" dur="500"/>
                                        <p:tgtEl>
                                          <p:spTgt spid="27"/>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grpId="0" nodeType="click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wipe(down)">
                                      <p:cBhvr>
                                        <p:cTn id="77" dur="500"/>
                                        <p:tgtEl>
                                          <p:spTgt spid="28"/>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fade">
                                      <p:cBhvr>
                                        <p:cTn id="82" dur="500"/>
                                        <p:tgtEl>
                                          <p:spTgt spid="29"/>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56"/>
                                        </p:tgtEl>
                                        <p:attrNameLst>
                                          <p:attrName>style.visibility</p:attrName>
                                        </p:attrNameLst>
                                      </p:cBhvr>
                                      <p:to>
                                        <p:strVal val="visible"/>
                                      </p:to>
                                    </p:set>
                                    <p:animEffect transition="in" filter="fade">
                                      <p:cBhvr>
                                        <p:cTn id="8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8" grpId="0"/>
      <p:bldP spid="35" grpId="0" animBg="1"/>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oogle Shape;538;p12"/>
          <p:cNvPicPr preferRelativeResize="0"/>
          <p:nvPr/>
        </p:nvPicPr>
        <p:blipFill rotWithShape="1">
          <a:blip r:embed="rId2">
            <a:alphaModFix/>
          </a:blip>
          <a:srcRect t="-1" r="66622" b="47452"/>
          <a:stretch/>
        </p:blipFill>
        <p:spPr>
          <a:xfrm>
            <a:off x="1889127" y="1350758"/>
            <a:ext cx="2009105" cy="2002042"/>
          </a:xfrm>
          <a:prstGeom prst="rect">
            <a:avLst/>
          </a:prstGeom>
          <a:noFill/>
          <a:ln>
            <a:noFill/>
          </a:ln>
        </p:spPr>
      </p:pic>
      <p:sp>
        <p:nvSpPr>
          <p:cNvPr id="9" name="Google Shape;542;p12"/>
          <p:cNvSpPr txBox="1"/>
          <p:nvPr/>
        </p:nvSpPr>
        <p:spPr>
          <a:xfrm>
            <a:off x="1272501" y="4485148"/>
            <a:ext cx="3848100" cy="64611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409C3"/>
              </a:buClr>
              <a:buSzPts val="3600"/>
              <a:buFont typeface="Times New Roman"/>
              <a:buNone/>
            </a:pPr>
            <a:r>
              <a:rPr lang="en-US" sz="3600" b="1" i="0" u="none" strike="noStrike" cap="none" dirty="0" err="1">
                <a:latin typeface="Times New Roman"/>
                <a:ea typeface="Times New Roman"/>
                <a:cs typeface="Times New Roman"/>
                <a:sym typeface="Times New Roman"/>
              </a:rPr>
              <a:t>Đọc</a:t>
            </a:r>
            <a:r>
              <a:rPr lang="en-US" sz="3600" b="1" i="0" u="none" strike="noStrike" cap="none" dirty="0">
                <a:latin typeface="Times New Roman"/>
                <a:ea typeface="Times New Roman"/>
                <a:cs typeface="Times New Roman"/>
                <a:sym typeface="Times New Roman"/>
              </a:rPr>
              <a:t> </a:t>
            </a:r>
            <a:r>
              <a:rPr lang="en-US" sz="3600" b="1" i="0" u="none" strike="noStrike" cap="none" dirty="0" err="1">
                <a:latin typeface="Times New Roman"/>
                <a:ea typeface="Times New Roman"/>
                <a:cs typeface="Times New Roman"/>
                <a:sym typeface="Times New Roman"/>
              </a:rPr>
              <a:t>là</a:t>
            </a:r>
            <a:r>
              <a:rPr lang="en-US" sz="3600" b="1" i="0" u="none" strike="noStrike" cap="none" dirty="0">
                <a:latin typeface="Times New Roman"/>
                <a:ea typeface="Times New Roman"/>
                <a:cs typeface="Times New Roman"/>
                <a:sym typeface="Times New Roman"/>
              </a:rPr>
              <a:t>: </a:t>
            </a:r>
            <a:r>
              <a:rPr lang="en-US" sz="3600" b="1" i="0" u="none" strike="noStrike" cap="none" dirty="0" err="1">
                <a:solidFill>
                  <a:srgbClr val="2B14D6"/>
                </a:solidFill>
                <a:latin typeface="Times New Roman"/>
                <a:ea typeface="Times New Roman"/>
                <a:cs typeface="Times New Roman"/>
                <a:sym typeface="Times New Roman"/>
              </a:rPr>
              <a:t>ba</a:t>
            </a:r>
            <a:r>
              <a:rPr lang="en-US" sz="3600" b="1" i="0" u="none" strike="noStrike" cap="none" dirty="0">
                <a:solidFill>
                  <a:srgbClr val="2B14D6"/>
                </a:solidFill>
                <a:latin typeface="Times New Roman"/>
                <a:ea typeface="Times New Roman"/>
                <a:cs typeface="Times New Roman"/>
                <a:sym typeface="Times New Roman"/>
              </a:rPr>
              <a:t> </a:t>
            </a:r>
            <a:r>
              <a:rPr lang="en-US" sz="3600" b="1" i="0" u="none" strike="noStrike" cap="none" dirty="0" err="1">
                <a:solidFill>
                  <a:srgbClr val="2B14D6"/>
                </a:solidFill>
                <a:latin typeface="Times New Roman"/>
                <a:ea typeface="Times New Roman"/>
                <a:cs typeface="Times New Roman"/>
                <a:sym typeface="Times New Roman"/>
              </a:rPr>
              <a:t>phần</a:t>
            </a:r>
            <a:r>
              <a:rPr lang="en-US" sz="3600" b="1" i="0" u="none" strike="noStrike" cap="none" dirty="0">
                <a:solidFill>
                  <a:srgbClr val="2B14D6"/>
                </a:solidFill>
                <a:latin typeface="Times New Roman"/>
                <a:ea typeface="Times New Roman"/>
                <a:cs typeface="Times New Roman"/>
                <a:sym typeface="Times New Roman"/>
              </a:rPr>
              <a:t> </a:t>
            </a:r>
            <a:r>
              <a:rPr lang="en-US" sz="3600" b="1" i="0" u="none" strike="noStrike" cap="none" dirty="0" err="1">
                <a:solidFill>
                  <a:srgbClr val="2B14D6"/>
                </a:solidFill>
                <a:latin typeface="Times New Roman"/>
                <a:ea typeface="Times New Roman"/>
                <a:cs typeface="Times New Roman"/>
                <a:sym typeface="Times New Roman"/>
              </a:rPr>
              <a:t>tư</a:t>
            </a:r>
            <a:endParaRPr sz="3600" b="1" i="0" u="none" strike="noStrike" cap="none" dirty="0">
              <a:solidFill>
                <a:srgbClr val="2B14D6"/>
              </a:solidFill>
              <a:latin typeface="Times New Roman"/>
              <a:ea typeface="Times New Roman"/>
              <a:cs typeface="Times New Roman"/>
              <a:sym typeface="Times New Roman"/>
            </a:endParaRPr>
          </a:p>
        </p:txBody>
      </p:sp>
      <p:sp>
        <p:nvSpPr>
          <p:cNvPr id="10" name="Google Shape;543;p12"/>
          <p:cNvSpPr txBox="1"/>
          <p:nvPr/>
        </p:nvSpPr>
        <p:spPr>
          <a:xfrm>
            <a:off x="1272501" y="3631430"/>
            <a:ext cx="1141413" cy="64611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409C3"/>
              </a:buClr>
              <a:buSzPts val="3600"/>
              <a:buFont typeface="Times New Roman"/>
              <a:buNone/>
            </a:pPr>
            <a:r>
              <a:rPr lang="en-US" sz="3600" b="1" i="0" u="none" strike="noStrike" cap="none" dirty="0" err="1">
                <a:latin typeface="Times New Roman"/>
                <a:ea typeface="Times New Roman"/>
                <a:cs typeface="Times New Roman"/>
                <a:sym typeface="Times New Roman"/>
              </a:rPr>
              <a:t>Viết</a:t>
            </a:r>
            <a:r>
              <a:rPr lang="en-US" sz="3600" b="1" i="0" u="none" strike="noStrike" cap="none" dirty="0">
                <a:latin typeface="Times New Roman"/>
                <a:ea typeface="Times New Roman"/>
                <a:cs typeface="Times New Roman"/>
                <a:sym typeface="Times New Roman"/>
              </a:rPr>
              <a:t>:</a:t>
            </a:r>
            <a:endParaRPr dirty="0"/>
          </a:p>
        </p:txBody>
      </p:sp>
      <p:sp>
        <p:nvSpPr>
          <p:cNvPr id="14" name="Google Shape;547;p12"/>
          <p:cNvSpPr txBox="1"/>
          <p:nvPr/>
        </p:nvSpPr>
        <p:spPr>
          <a:xfrm>
            <a:off x="5338840" y="4490474"/>
            <a:ext cx="7162800" cy="64629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1409C3"/>
              </a:buClr>
              <a:buSzPts val="3600"/>
              <a:buFont typeface="Times New Roman"/>
              <a:buNone/>
            </a:pPr>
            <a:r>
              <a:rPr lang="en-US" sz="3600" b="1" i="0" u="none" strike="noStrike" cap="none" dirty="0" err="1">
                <a:latin typeface="Times New Roman"/>
                <a:ea typeface="Times New Roman"/>
                <a:cs typeface="Times New Roman"/>
                <a:sym typeface="Times New Roman"/>
              </a:rPr>
              <a:t>Đọc</a:t>
            </a:r>
            <a:r>
              <a:rPr lang="en-US" sz="3600" b="1" i="0" u="none" strike="noStrike" cap="none" dirty="0">
                <a:latin typeface="Times New Roman"/>
                <a:ea typeface="Times New Roman"/>
                <a:cs typeface="Times New Roman"/>
                <a:sym typeface="Times New Roman"/>
              </a:rPr>
              <a:t> </a:t>
            </a:r>
            <a:r>
              <a:rPr lang="en-US" sz="3600" b="1" i="0" u="none" strike="noStrike" cap="none" dirty="0" err="1">
                <a:latin typeface="Times New Roman"/>
                <a:ea typeface="Times New Roman"/>
                <a:cs typeface="Times New Roman"/>
                <a:sym typeface="Times New Roman"/>
              </a:rPr>
              <a:t>là</a:t>
            </a:r>
            <a:r>
              <a:rPr lang="en-US" sz="3600" b="1" i="0" u="none" strike="noStrike" cap="none" dirty="0">
                <a:latin typeface="Times New Roman"/>
                <a:ea typeface="Times New Roman"/>
                <a:cs typeface="Times New Roman"/>
                <a:sym typeface="Times New Roman"/>
              </a:rPr>
              <a:t>: </a:t>
            </a:r>
            <a:r>
              <a:rPr lang="en-US" sz="3600" b="1" i="0" u="none" strike="noStrike" cap="none" dirty="0" err="1">
                <a:solidFill>
                  <a:srgbClr val="2B14D6"/>
                </a:solidFill>
                <a:latin typeface="Times New Roman"/>
                <a:ea typeface="Times New Roman"/>
                <a:cs typeface="Times New Roman"/>
                <a:sym typeface="Times New Roman"/>
              </a:rPr>
              <a:t>bốn</a:t>
            </a:r>
            <a:r>
              <a:rPr lang="en-US" sz="3600" b="1" i="0" u="none" strike="noStrike" cap="none" dirty="0">
                <a:solidFill>
                  <a:srgbClr val="2B14D6"/>
                </a:solidFill>
                <a:latin typeface="Times New Roman"/>
                <a:ea typeface="Times New Roman"/>
                <a:cs typeface="Times New Roman"/>
                <a:sym typeface="Times New Roman"/>
              </a:rPr>
              <a:t> </a:t>
            </a:r>
            <a:r>
              <a:rPr lang="en-US" sz="3600" b="1" i="0" u="none" strike="noStrike" cap="none" dirty="0" err="1">
                <a:solidFill>
                  <a:srgbClr val="2B14D6"/>
                </a:solidFill>
                <a:latin typeface="Times New Roman"/>
                <a:ea typeface="Times New Roman"/>
                <a:cs typeface="Times New Roman"/>
                <a:sym typeface="Times New Roman"/>
              </a:rPr>
              <a:t>mươi</a:t>
            </a:r>
            <a:r>
              <a:rPr lang="en-US" sz="3600" b="1" i="0" u="none" strike="noStrike" cap="none" dirty="0">
                <a:solidFill>
                  <a:srgbClr val="2B14D6"/>
                </a:solidFill>
                <a:latin typeface="Times New Roman"/>
                <a:ea typeface="Times New Roman"/>
                <a:cs typeface="Times New Roman"/>
                <a:sym typeface="Times New Roman"/>
              </a:rPr>
              <a:t> </a:t>
            </a:r>
            <a:r>
              <a:rPr lang="en-US" sz="3600" b="1" i="0" u="none" strike="noStrike" cap="none" dirty="0" err="1">
                <a:solidFill>
                  <a:srgbClr val="2B14D6"/>
                </a:solidFill>
                <a:latin typeface="Times New Roman"/>
                <a:ea typeface="Times New Roman"/>
                <a:cs typeface="Times New Roman"/>
                <a:sym typeface="Times New Roman"/>
              </a:rPr>
              <a:t>phần</a:t>
            </a:r>
            <a:r>
              <a:rPr lang="en-US" sz="3600" b="1" i="0" u="none" strike="noStrike" cap="none" dirty="0">
                <a:solidFill>
                  <a:srgbClr val="2B14D6"/>
                </a:solidFill>
                <a:latin typeface="Times New Roman"/>
                <a:ea typeface="Times New Roman"/>
                <a:cs typeface="Times New Roman"/>
                <a:sym typeface="Times New Roman"/>
              </a:rPr>
              <a:t> </a:t>
            </a:r>
            <a:r>
              <a:rPr lang="en-US" sz="3600" b="1" i="0" u="none" strike="noStrike" cap="none" dirty="0" err="1">
                <a:solidFill>
                  <a:srgbClr val="2B14D6"/>
                </a:solidFill>
                <a:latin typeface="Times New Roman"/>
                <a:ea typeface="Times New Roman"/>
                <a:cs typeface="Times New Roman"/>
                <a:sym typeface="Times New Roman"/>
              </a:rPr>
              <a:t>một</a:t>
            </a:r>
            <a:r>
              <a:rPr lang="en-US" sz="3600" b="1" i="0" u="none" strike="noStrike" cap="none" dirty="0">
                <a:solidFill>
                  <a:srgbClr val="2B14D6"/>
                </a:solidFill>
                <a:latin typeface="Times New Roman"/>
                <a:ea typeface="Times New Roman"/>
                <a:cs typeface="Times New Roman"/>
                <a:sym typeface="Times New Roman"/>
              </a:rPr>
              <a:t> </a:t>
            </a:r>
            <a:r>
              <a:rPr lang="en-US" sz="3600" b="1" i="0" u="none" strike="noStrike" cap="none" dirty="0" err="1">
                <a:solidFill>
                  <a:srgbClr val="2B14D6"/>
                </a:solidFill>
                <a:latin typeface="Times New Roman"/>
                <a:ea typeface="Times New Roman"/>
                <a:cs typeface="Times New Roman"/>
                <a:sym typeface="Times New Roman"/>
              </a:rPr>
              <a:t>trăm</a:t>
            </a:r>
            <a:endParaRPr dirty="0">
              <a:solidFill>
                <a:srgbClr val="2B14D6"/>
              </a:solidFill>
            </a:endParaRPr>
          </a:p>
        </p:txBody>
      </p:sp>
      <p:sp>
        <p:nvSpPr>
          <p:cNvPr id="15" name="Google Shape;548;p12"/>
          <p:cNvSpPr txBox="1"/>
          <p:nvPr/>
        </p:nvSpPr>
        <p:spPr>
          <a:xfrm>
            <a:off x="5677697" y="3673090"/>
            <a:ext cx="1141413" cy="64611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409C3"/>
              </a:buClr>
              <a:buSzPts val="3600"/>
              <a:buFont typeface="Times New Roman"/>
              <a:buNone/>
            </a:pPr>
            <a:r>
              <a:rPr lang="en-US" sz="3600" b="1" i="0" u="none" strike="noStrike" cap="none" dirty="0" err="1">
                <a:latin typeface="Times New Roman"/>
                <a:ea typeface="Times New Roman"/>
                <a:cs typeface="Times New Roman"/>
                <a:sym typeface="Times New Roman"/>
              </a:rPr>
              <a:t>Viết</a:t>
            </a:r>
            <a:r>
              <a:rPr lang="en-US" sz="3600" b="1" i="0" u="none" strike="noStrike" cap="none" dirty="0">
                <a:latin typeface="Times New Roman"/>
                <a:ea typeface="Times New Roman"/>
                <a:cs typeface="Times New Roman"/>
                <a:sym typeface="Times New Roman"/>
              </a:rPr>
              <a:t>:</a:t>
            </a:r>
            <a:endParaRPr dirty="0"/>
          </a:p>
        </p:txBody>
      </p:sp>
      <p:pic>
        <p:nvPicPr>
          <p:cNvPr id="16" name="Google Shape;549;p12"/>
          <p:cNvPicPr preferRelativeResize="0"/>
          <p:nvPr/>
        </p:nvPicPr>
        <p:blipFill rotWithShape="1">
          <a:blip r:embed="rId3">
            <a:alphaModFix/>
          </a:blip>
          <a:srcRect l="-336" t="-1421" r="31250" b="2710"/>
          <a:stretch/>
        </p:blipFill>
        <p:spPr>
          <a:xfrm>
            <a:off x="7166372" y="1322799"/>
            <a:ext cx="2432844" cy="2125762"/>
          </a:xfrm>
          <a:prstGeom prst="rect">
            <a:avLst/>
          </a:prstGeom>
          <a:noFill/>
          <a:ln>
            <a:noFill/>
          </a:ln>
        </p:spPr>
      </p:pic>
      <p:pic>
        <p:nvPicPr>
          <p:cNvPr id="17" name="Picture 16"/>
          <p:cNvPicPr>
            <a:picLocks noChangeAspect="1"/>
          </p:cNvPicPr>
          <p:nvPr/>
        </p:nvPicPr>
        <p:blipFill rotWithShape="1">
          <a:blip r:embed="rId4">
            <a:extLst>
              <a:ext uri="{28A0092B-C50C-407E-A947-70E740481C1C}">
                <a14:useLocalDpi xmlns:a14="http://schemas.microsoft.com/office/drawing/2010/main" val="0"/>
              </a:ext>
            </a:extLst>
          </a:blip>
          <a:srcRect r="30394" b="70998"/>
          <a:stretch/>
        </p:blipFill>
        <p:spPr>
          <a:xfrm rot="10800000" flipV="1">
            <a:off x="5275180" y="5727136"/>
            <a:ext cx="9811638" cy="1484878"/>
          </a:xfrm>
          <a:prstGeom prst="rect">
            <a:avLst/>
          </a:prstGeom>
        </p:spPr>
      </p:pic>
      <mc:AlternateContent xmlns:mc="http://schemas.openxmlformats.org/markup-compatibility/2006" xmlns:a14="http://schemas.microsoft.com/office/drawing/2010/main">
        <mc:Choice Requires="a14">
          <p:sp>
            <p:nvSpPr>
              <p:cNvPr id="19" name="TextBox 18"/>
              <p:cNvSpPr txBox="1"/>
              <p:nvPr/>
            </p:nvSpPr>
            <p:spPr>
              <a:xfrm>
                <a:off x="2616359" y="3468267"/>
                <a:ext cx="939487" cy="113306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3600" b="1" i="1" smtClean="0">
                              <a:solidFill>
                                <a:srgbClr val="2B14D6"/>
                              </a:solidFill>
                              <a:latin typeface="Cambria Math" panose="02040503050406030204" pitchFamily="18" charset="0"/>
                            </a:rPr>
                          </m:ctrlPr>
                        </m:fPr>
                        <m:num>
                          <m:r>
                            <a:rPr lang="en-US" sz="3600" b="1" i="1" smtClean="0">
                              <a:solidFill>
                                <a:srgbClr val="2B14D6"/>
                              </a:solidFill>
                              <a:latin typeface="Cambria Math" panose="02040503050406030204" pitchFamily="18" charset="0"/>
                            </a:rPr>
                            <m:t>𝟑</m:t>
                          </m:r>
                        </m:num>
                        <m:den>
                          <m:r>
                            <a:rPr lang="en-US" sz="3600" b="1" i="1" smtClean="0">
                              <a:solidFill>
                                <a:srgbClr val="2B14D6"/>
                              </a:solidFill>
                              <a:latin typeface="Cambria Math" panose="02040503050406030204" pitchFamily="18" charset="0"/>
                            </a:rPr>
                            <m:t>𝟒</m:t>
                          </m:r>
                        </m:den>
                      </m:f>
                    </m:oMath>
                  </m:oMathPara>
                </a14:m>
                <a:endParaRPr lang="en-US" sz="3600" b="1" dirty="0">
                  <a:solidFill>
                    <a:srgbClr val="2B14D6"/>
                  </a:solidFill>
                </a:endParaRPr>
              </a:p>
            </p:txBody>
          </p:sp>
        </mc:Choice>
        <mc:Fallback xmlns="">
          <p:sp>
            <p:nvSpPr>
              <p:cNvPr id="19" name="TextBox 18"/>
              <p:cNvSpPr txBox="1">
                <a:spLocks noRot="1" noChangeAspect="1" noMove="1" noResize="1" noEditPoints="1" noAdjustHandles="1" noChangeArrowheads="1" noChangeShapeType="1" noTextEdit="1"/>
              </p:cNvSpPr>
              <p:nvPr/>
            </p:nvSpPr>
            <p:spPr>
              <a:xfrm>
                <a:off x="2616359" y="3468267"/>
                <a:ext cx="939487" cy="1133067"/>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8083709" y="3468267"/>
                <a:ext cx="939487" cy="112742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3600" b="1" i="1" smtClean="0">
                              <a:solidFill>
                                <a:srgbClr val="2B14D6"/>
                              </a:solidFill>
                              <a:latin typeface="Cambria Math" panose="02040503050406030204" pitchFamily="18" charset="0"/>
                            </a:rPr>
                          </m:ctrlPr>
                        </m:fPr>
                        <m:num>
                          <m:r>
                            <a:rPr lang="en-US" sz="3600" b="1" i="1" smtClean="0">
                              <a:solidFill>
                                <a:srgbClr val="2B14D6"/>
                              </a:solidFill>
                              <a:latin typeface="Cambria Math" panose="02040503050406030204" pitchFamily="18" charset="0"/>
                            </a:rPr>
                            <m:t>𝟒𝟎</m:t>
                          </m:r>
                        </m:num>
                        <m:den>
                          <m:r>
                            <a:rPr lang="en-US" sz="3600" b="1" i="1" smtClean="0">
                              <a:solidFill>
                                <a:srgbClr val="2B14D6"/>
                              </a:solidFill>
                              <a:latin typeface="Cambria Math" panose="02040503050406030204" pitchFamily="18" charset="0"/>
                            </a:rPr>
                            <m:t>𝟏𝟎𝟎</m:t>
                          </m:r>
                        </m:den>
                      </m:f>
                    </m:oMath>
                  </m:oMathPara>
                </a14:m>
                <a:endParaRPr lang="en-US" sz="3600" b="1" dirty="0">
                  <a:solidFill>
                    <a:srgbClr val="2B14D6"/>
                  </a:solidFill>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8083709" y="3468267"/>
                <a:ext cx="939487" cy="1127425"/>
              </a:xfrm>
              <a:prstGeom prst="rect">
                <a:avLst/>
              </a:prstGeom>
              <a:blipFill>
                <a:blip r:embed="rId6"/>
                <a:stretch>
                  <a:fillRect/>
                </a:stretch>
              </a:blipFill>
            </p:spPr>
            <p:txBody>
              <a:bodyPr/>
              <a:lstStyle/>
              <a:p>
                <a:r>
                  <a:rPr lang="en-US">
                    <a:noFill/>
                  </a:rPr>
                  <a:t> </a:t>
                </a:r>
              </a:p>
            </p:txBody>
          </p:sp>
        </mc:Fallback>
      </mc:AlternateContent>
      <p:pic>
        <p:nvPicPr>
          <p:cNvPr id="21" name="图片 1">
            <a:extLst>
              <a:ext uri="{FF2B5EF4-FFF2-40B4-BE49-F238E27FC236}">
                <a16:creationId xmlns:a16="http://schemas.microsoft.com/office/drawing/2014/main" id="{9CD5B76C-2141-4E1A-8703-C26139629581}"/>
              </a:ext>
            </a:extLst>
          </p:cNvPr>
          <p:cNvPicPr>
            <a:picLocks noChangeAspect="1"/>
          </p:cNvPicPr>
          <p:nvPr/>
        </p:nvPicPr>
        <p:blipFill>
          <a:blip r:embed="rId7"/>
          <a:stretch>
            <a:fillRect/>
          </a:stretch>
        </p:blipFill>
        <p:spPr>
          <a:xfrm>
            <a:off x="377372" y="207646"/>
            <a:ext cx="687356" cy="665931"/>
          </a:xfrm>
          <a:prstGeom prst="rect">
            <a:avLst/>
          </a:prstGeom>
        </p:spPr>
      </p:pic>
      <p:sp>
        <p:nvSpPr>
          <p:cNvPr id="22" name="任意多边形: 形状 2">
            <a:extLst>
              <a:ext uri="{FF2B5EF4-FFF2-40B4-BE49-F238E27FC236}">
                <a16:creationId xmlns:a16="http://schemas.microsoft.com/office/drawing/2014/main" id="{E94F5C34-566F-4B85-9917-E57AFE66FE6F}"/>
              </a:ext>
            </a:extLst>
          </p:cNvPr>
          <p:cNvSpPr/>
          <p:nvPr/>
        </p:nvSpPr>
        <p:spPr>
          <a:xfrm>
            <a:off x="1349828" y="849034"/>
            <a:ext cx="10305143" cy="116114"/>
          </a:xfrm>
          <a:custGeom>
            <a:avLst/>
            <a:gdLst>
              <a:gd name="connsiteX0" fmla="*/ 0 w 10305143"/>
              <a:gd name="connsiteY0" fmla="*/ 58057 h 217740"/>
              <a:gd name="connsiteX1" fmla="*/ 1045029 w 10305143"/>
              <a:gd name="connsiteY1" fmla="*/ 29028 h 217740"/>
              <a:gd name="connsiteX2" fmla="*/ 2873829 w 10305143"/>
              <a:gd name="connsiteY2" fmla="*/ 217714 h 217740"/>
              <a:gd name="connsiteX3" fmla="*/ 3860800 w 10305143"/>
              <a:gd name="connsiteY3" fmla="*/ 14514 h 217740"/>
              <a:gd name="connsiteX4" fmla="*/ 5196115 w 10305143"/>
              <a:gd name="connsiteY4" fmla="*/ 188685 h 217740"/>
              <a:gd name="connsiteX5" fmla="*/ 7329715 w 10305143"/>
              <a:gd name="connsiteY5" fmla="*/ 43542 h 217740"/>
              <a:gd name="connsiteX6" fmla="*/ 8984343 w 10305143"/>
              <a:gd name="connsiteY6" fmla="*/ 116114 h 217740"/>
              <a:gd name="connsiteX7" fmla="*/ 10305143 w 10305143"/>
              <a:gd name="connsiteY7" fmla="*/ 0 h 217740"/>
              <a:gd name="connsiteX8" fmla="*/ 10305143 w 10305143"/>
              <a:gd name="connsiteY8" fmla="*/ 0 h 217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305143" h="217740">
                <a:moveTo>
                  <a:pt x="0" y="58057"/>
                </a:moveTo>
                <a:cubicBezTo>
                  <a:pt x="283029" y="30238"/>
                  <a:pt x="566058" y="2419"/>
                  <a:pt x="1045029" y="29028"/>
                </a:cubicBezTo>
                <a:cubicBezTo>
                  <a:pt x="1524000" y="55637"/>
                  <a:pt x="2404534" y="220133"/>
                  <a:pt x="2873829" y="217714"/>
                </a:cubicBezTo>
                <a:cubicBezTo>
                  <a:pt x="3343124" y="215295"/>
                  <a:pt x="3473752" y="19352"/>
                  <a:pt x="3860800" y="14514"/>
                </a:cubicBezTo>
                <a:cubicBezTo>
                  <a:pt x="4247848" y="9676"/>
                  <a:pt x="4617963" y="183847"/>
                  <a:pt x="5196115" y="188685"/>
                </a:cubicBezTo>
                <a:cubicBezTo>
                  <a:pt x="5774267" y="193523"/>
                  <a:pt x="6698344" y="55637"/>
                  <a:pt x="7329715" y="43542"/>
                </a:cubicBezTo>
                <a:cubicBezTo>
                  <a:pt x="7961086" y="31447"/>
                  <a:pt x="8488438" y="123371"/>
                  <a:pt x="8984343" y="116114"/>
                </a:cubicBezTo>
                <a:cubicBezTo>
                  <a:pt x="9480248" y="108857"/>
                  <a:pt x="10305143" y="0"/>
                  <a:pt x="10305143" y="0"/>
                </a:cubicBezTo>
                <a:lnTo>
                  <a:pt x="10305143" y="0"/>
                </a:lnTo>
              </a:path>
            </a:pathLst>
          </a:cu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文本框 3">
            <a:extLst>
              <a:ext uri="{FF2B5EF4-FFF2-40B4-BE49-F238E27FC236}">
                <a16:creationId xmlns:a16="http://schemas.microsoft.com/office/drawing/2014/main" id="{E3295AA9-DF64-410A-8B3E-AF9B52E0F292}"/>
              </a:ext>
            </a:extLst>
          </p:cNvPr>
          <p:cNvSpPr txBox="1"/>
          <p:nvPr/>
        </p:nvSpPr>
        <p:spPr>
          <a:xfrm>
            <a:off x="1377148" y="295837"/>
            <a:ext cx="8040504" cy="646331"/>
          </a:xfrm>
          <a:prstGeom prst="rect">
            <a:avLst/>
          </a:prstGeom>
          <a:noFill/>
        </p:spPr>
        <p:txBody>
          <a:bodyPr wrap="square" rtlCol="0">
            <a:spAutoFit/>
          </a:bodyPr>
          <a:lstStyle/>
          <a:p>
            <a:r>
              <a:rPr lang="en-US" sz="3600" b="1" dirty="0">
                <a:ln w="22225">
                  <a:solidFill>
                    <a:schemeClr val="accent2"/>
                  </a:solidFill>
                  <a:prstDash val="solid"/>
                </a:ln>
                <a:solidFill>
                  <a:schemeClr val="accent2">
                    <a:lumMod val="60000"/>
                    <a:lumOff val="40000"/>
                  </a:schemeClr>
                </a:solidFill>
                <a:latin typeface="Times New Roman" panose="02020603050405020304" pitchFamily="18" charset="0"/>
                <a:cs typeface="Times New Roman" panose="02020603050405020304" pitchFamily="18" charset="0"/>
              </a:rPr>
              <a:t>I. </a:t>
            </a:r>
            <a:r>
              <a:rPr lang="en-US" sz="3600" b="1" dirty="0" err="1">
                <a:ln w="22225">
                  <a:solidFill>
                    <a:schemeClr val="accent2"/>
                  </a:solidFill>
                  <a:prstDash val="solid"/>
                </a:ln>
                <a:solidFill>
                  <a:schemeClr val="accent2">
                    <a:lumMod val="60000"/>
                    <a:lumOff val="40000"/>
                  </a:schemeClr>
                </a:solidFill>
                <a:latin typeface="Times New Roman" panose="02020603050405020304" pitchFamily="18" charset="0"/>
                <a:cs typeface="Times New Roman" panose="02020603050405020304" pitchFamily="18" charset="0"/>
              </a:rPr>
              <a:t>Ôn</a:t>
            </a:r>
            <a:r>
              <a:rPr lang="en-US" sz="3600" b="1" dirty="0">
                <a:ln w="22225">
                  <a:solidFill>
                    <a:schemeClr val="accent2"/>
                  </a:solidFill>
                  <a:prstDash val="solid"/>
                </a:ln>
                <a:solidFill>
                  <a:schemeClr val="accent2">
                    <a:lumMod val="60000"/>
                    <a:lumOff val="40000"/>
                  </a:schemeClr>
                </a:solidFill>
                <a:latin typeface="Times New Roman" panose="02020603050405020304" pitchFamily="18" charset="0"/>
                <a:cs typeface="Times New Roman" panose="02020603050405020304" pitchFamily="18" charset="0"/>
              </a:rPr>
              <a:t> </a:t>
            </a:r>
            <a:r>
              <a:rPr lang="en-US" sz="3600" b="1" dirty="0" err="1">
                <a:ln w="22225">
                  <a:solidFill>
                    <a:schemeClr val="accent2"/>
                  </a:solidFill>
                  <a:prstDash val="solid"/>
                </a:ln>
                <a:solidFill>
                  <a:schemeClr val="accent2">
                    <a:lumMod val="60000"/>
                    <a:lumOff val="40000"/>
                  </a:schemeClr>
                </a:solidFill>
                <a:latin typeface="Times New Roman" panose="02020603050405020304" pitchFamily="18" charset="0"/>
                <a:cs typeface="Times New Roman" panose="02020603050405020304" pitchFamily="18" charset="0"/>
              </a:rPr>
              <a:t>tập</a:t>
            </a:r>
            <a:r>
              <a:rPr lang="en-US" sz="3600" b="1" dirty="0">
                <a:ln w="22225">
                  <a:solidFill>
                    <a:schemeClr val="accent2"/>
                  </a:solidFill>
                  <a:prstDash val="solid"/>
                </a:ln>
                <a:solidFill>
                  <a:schemeClr val="accent2">
                    <a:lumMod val="60000"/>
                    <a:lumOff val="40000"/>
                  </a:schemeClr>
                </a:solidFill>
                <a:latin typeface="Times New Roman" panose="02020603050405020304" pitchFamily="18" charset="0"/>
                <a:cs typeface="Times New Roman" panose="02020603050405020304" pitchFamily="18" charset="0"/>
              </a:rPr>
              <a:t> </a:t>
            </a:r>
            <a:r>
              <a:rPr lang="en-US" sz="3600" b="1" dirty="0" err="1">
                <a:ln w="22225">
                  <a:solidFill>
                    <a:schemeClr val="accent2"/>
                  </a:solidFill>
                  <a:prstDash val="solid"/>
                </a:ln>
                <a:solidFill>
                  <a:schemeClr val="accent2">
                    <a:lumMod val="60000"/>
                    <a:lumOff val="40000"/>
                  </a:schemeClr>
                </a:solidFill>
                <a:latin typeface="Times New Roman" panose="02020603050405020304" pitchFamily="18" charset="0"/>
                <a:cs typeface="Times New Roman" panose="02020603050405020304" pitchFamily="18" charset="0"/>
              </a:rPr>
              <a:t>khái</a:t>
            </a:r>
            <a:r>
              <a:rPr lang="en-US" sz="3600" b="1" dirty="0">
                <a:ln w="22225">
                  <a:solidFill>
                    <a:schemeClr val="accent2"/>
                  </a:solidFill>
                  <a:prstDash val="solid"/>
                </a:ln>
                <a:solidFill>
                  <a:schemeClr val="accent2">
                    <a:lumMod val="60000"/>
                    <a:lumOff val="40000"/>
                  </a:schemeClr>
                </a:solidFill>
                <a:latin typeface="Times New Roman" panose="02020603050405020304" pitchFamily="18" charset="0"/>
                <a:cs typeface="Times New Roman" panose="02020603050405020304" pitchFamily="18" charset="0"/>
              </a:rPr>
              <a:t> </a:t>
            </a:r>
            <a:r>
              <a:rPr lang="en-US" sz="3600" b="1" dirty="0" err="1">
                <a:ln w="22225">
                  <a:solidFill>
                    <a:schemeClr val="accent2"/>
                  </a:solidFill>
                  <a:prstDash val="solid"/>
                </a:ln>
                <a:solidFill>
                  <a:schemeClr val="accent2">
                    <a:lumMod val="60000"/>
                    <a:lumOff val="40000"/>
                  </a:schemeClr>
                </a:solidFill>
                <a:latin typeface="Times New Roman" panose="02020603050405020304" pitchFamily="18" charset="0"/>
                <a:cs typeface="Times New Roman" panose="02020603050405020304" pitchFamily="18" charset="0"/>
              </a:rPr>
              <a:t>niệm</a:t>
            </a:r>
            <a:r>
              <a:rPr lang="en-US" sz="3600" b="1" dirty="0">
                <a:ln w="22225">
                  <a:solidFill>
                    <a:schemeClr val="accent2"/>
                  </a:solidFill>
                  <a:prstDash val="solid"/>
                </a:ln>
                <a:solidFill>
                  <a:schemeClr val="accent2">
                    <a:lumMod val="60000"/>
                    <a:lumOff val="40000"/>
                  </a:schemeClr>
                </a:solidFill>
                <a:latin typeface="Times New Roman" panose="02020603050405020304" pitchFamily="18" charset="0"/>
                <a:cs typeface="Times New Roman" panose="02020603050405020304" pitchFamily="18" charset="0"/>
              </a:rPr>
              <a:t> ban </a:t>
            </a:r>
            <a:r>
              <a:rPr lang="en-US" sz="3600" b="1" dirty="0" err="1">
                <a:ln w="22225">
                  <a:solidFill>
                    <a:schemeClr val="accent2"/>
                  </a:solidFill>
                  <a:prstDash val="solid"/>
                </a:ln>
                <a:solidFill>
                  <a:schemeClr val="accent2">
                    <a:lumMod val="60000"/>
                    <a:lumOff val="40000"/>
                  </a:schemeClr>
                </a:solidFill>
                <a:latin typeface="Times New Roman" panose="02020603050405020304" pitchFamily="18" charset="0"/>
                <a:cs typeface="Times New Roman" panose="02020603050405020304" pitchFamily="18" charset="0"/>
              </a:rPr>
              <a:t>đầu</a:t>
            </a:r>
            <a:r>
              <a:rPr lang="en-US" sz="3600" b="1" dirty="0">
                <a:ln w="22225">
                  <a:solidFill>
                    <a:schemeClr val="accent2"/>
                  </a:solidFill>
                  <a:prstDash val="solid"/>
                </a:ln>
                <a:solidFill>
                  <a:schemeClr val="accent2">
                    <a:lumMod val="60000"/>
                    <a:lumOff val="40000"/>
                  </a:schemeClr>
                </a:solidFill>
                <a:latin typeface="Times New Roman" panose="02020603050405020304" pitchFamily="18" charset="0"/>
                <a:cs typeface="Times New Roman" panose="02020603050405020304" pitchFamily="18" charset="0"/>
              </a:rPr>
              <a:t> </a:t>
            </a:r>
            <a:r>
              <a:rPr lang="en-US" sz="3600" b="1" dirty="0" err="1">
                <a:ln w="22225">
                  <a:solidFill>
                    <a:schemeClr val="accent2"/>
                  </a:solidFill>
                  <a:prstDash val="solid"/>
                </a:ln>
                <a:solidFill>
                  <a:schemeClr val="accent2">
                    <a:lumMod val="60000"/>
                    <a:lumOff val="40000"/>
                  </a:schemeClr>
                </a:solidFill>
                <a:latin typeface="Times New Roman" panose="02020603050405020304" pitchFamily="18" charset="0"/>
                <a:cs typeface="Times New Roman" panose="02020603050405020304" pitchFamily="18" charset="0"/>
              </a:rPr>
              <a:t>về</a:t>
            </a:r>
            <a:r>
              <a:rPr lang="en-US" sz="3600" b="1" dirty="0">
                <a:ln w="22225">
                  <a:solidFill>
                    <a:schemeClr val="accent2"/>
                  </a:solidFill>
                  <a:prstDash val="solid"/>
                </a:ln>
                <a:solidFill>
                  <a:schemeClr val="accent2">
                    <a:lumMod val="60000"/>
                    <a:lumOff val="40000"/>
                  </a:schemeClr>
                </a:solidFill>
                <a:latin typeface="Times New Roman" panose="02020603050405020304" pitchFamily="18" charset="0"/>
                <a:cs typeface="Times New Roman" panose="02020603050405020304" pitchFamily="18" charset="0"/>
              </a:rPr>
              <a:t> </a:t>
            </a:r>
            <a:r>
              <a:rPr lang="en-US" sz="3600" b="1" dirty="0" err="1">
                <a:ln w="22225">
                  <a:solidFill>
                    <a:schemeClr val="accent2"/>
                  </a:solidFill>
                  <a:prstDash val="solid"/>
                </a:ln>
                <a:solidFill>
                  <a:schemeClr val="accent2">
                    <a:lumMod val="60000"/>
                    <a:lumOff val="40000"/>
                  </a:schemeClr>
                </a:solidFill>
                <a:latin typeface="Times New Roman" panose="02020603050405020304" pitchFamily="18" charset="0"/>
                <a:cs typeface="Times New Roman" panose="02020603050405020304" pitchFamily="18" charset="0"/>
              </a:rPr>
              <a:t>phân</a:t>
            </a:r>
            <a:r>
              <a:rPr lang="en-US" sz="3600" b="1" dirty="0">
                <a:ln w="22225">
                  <a:solidFill>
                    <a:schemeClr val="accent2"/>
                  </a:solidFill>
                  <a:prstDash val="solid"/>
                </a:ln>
                <a:solidFill>
                  <a:schemeClr val="accent2">
                    <a:lumMod val="60000"/>
                    <a:lumOff val="40000"/>
                  </a:schemeClr>
                </a:solidFill>
                <a:latin typeface="Times New Roman" panose="02020603050405020304" pitchFamily="18" charset="0"/>
                <a:cs typeface="Times New Roman" panose="02020603050405020304" pitchFamily="18" charset="0"/>
              </a:rPr>
              <a:t> </a:t>
            </a:r>
            <a:r>
              <a:rPr lang="en-US" sz="3600" b="1" dirty="0" err="1">
                <a:ln w="22225">
                  <a:solidFill>
                    <a:schemeClr val="accent2"/>
                  </a:solidFill>
                  <a:prstDash val="solid"/>
                </a:ln>
                <a:solidFill>
                  <a:schemeClr val="accent2">
                    <a:lumMod val="60000"/>
                    <a:lumOff val="40000"/>
                  </a:schemeClr>
                </a:solidFill>
                <a:latin typeface="Times New Roman" panose="02020603050405020304" pitchFamily="18" charset="0"/>
                <a:cs typeface="Times New Roman" panose="02020603050405020304" pitchFamily="18" charset="0"/>
              </a:rPr>
              <a:t>số</a:t>
            </a:r>
            <a:endParaRPr lang="en-US" sz="3600" b="1" dirty="0">
              <a:ln w="22225">
                <a:solidFill>
                  <a:schemeClr val="accent2"/>
                </a:solidFill>
                <a:prstDash val="solid"/>
              </a:ln>
              <a:solidFill>
                <a:schemeClr val="accent2">
                  <a:lumMod val="60000"/>
                  <a:lumOff val="40000"/>
                </a:schemeClr>
              </a:solidFill>
              <a:latin typeface="Times New Roman" panose="02020603050405020304" pitchFamily="18" charset="0"/>
              <a:cs typeface="Times New Roman" panose="02020603050405020304" pitchFamily="18" charset="0"/>
            </a:endParaRPr>
          </a:p>
        </p:txBody>
      </p:sp>
      <p:pic>
        <p:nvPicPr>
          <p:cNvPr id="24" name="图片 5">
            <a:extLst>
              <a:ext uri="{FF2B5EF4-FFF2-40B4-BE49-F238E27FC236}">
                <a16:creationId xmlns:a16="http://schemas.microsoft.com/office/drawing/2014/main" id="{8C51E579-0BE1-41D4-91E2-C887404690EF}"/>
              </a:ext>
            </a:extLst>
          </p:cNvPr>
          <p:cNvPicPr>
            <a:picLocks noChangeAspect="1"/>
          </p:cNvPicPr>
          <p:nvPr/>
        </p:nvPicPr>
        <p:blipFill>
          <a:blip r:embed="rId8"/>
          <a:stretch>
            <a:fillRect/>
          </a:stretch>
        </p:blipFill>
        <p:spPr>
          <a:xfrm>
            <a:off x="40268" y="5227304"/>
            <a:ext cx="1247654" cy="1710352"/>
          </a:xfrm>
          <a:prstGeom prst="rect">
            <a:avLst/>
          </a:prstGeom>
        </p:spPr>
      </p:pic>
    </p:spTree>
    <p:extLst>
      <p:ext uri="{BB962C8B-B14F-4D97-AF65-F5344CB8AC3E}">
        <p14:creationId xmlns:p14="http://schemas.microsoft.com/office/powerpoint/2010/main" val="1307196978"/>
      </p:ext>
    </p:extLst>
  </p:cSld>
  <p:clrMapOvr>
    <a:masterClrMapping/>
  </p:clrMapOvr>
  <mc:AlternateContent xmlns:mc="http://schemas.openxmlformats.org/markup-compatibility/2006" xmlns:p14="http://schemas.microsoft.com/office/powerpoint/2010/main">
    <mc:Choice Requires="p14">
      <p:transition spd="slow" p14:dur="225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circle(in)">
                                      <p:cBhvr>
                                        <p:cTn id="7" dur="10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p:cTn id="12" dur="500" fill="hold"/>
                                        <p:tgtEl>
                                          <p:spTgt spid="23"/>
                                        </p:tgtEl>
                                        <p:attrNameLst>
                                          <p:attrName>ppt_w</p:attrName>
                                        </p:attrNameLst>
                                      </p:cBhvr>
                                      <p:tavLst>
                                        <p:tav tm="0">
                                          <p:val>
                                            <p:fltVal val="0"/>
                                          </p:val>
                                        </p:tav>
                                        <p:tav tm="100000">
                                          <p:val>
                                            <p:strVal val="#ppt_w"/>
                                          </p:val>
                                        </p:tav>
                                      </p:tavLst>
                                    </p:anim>
                                    <p:anim calcmode="lin" valueType="num">
                                      <p:cBhvr>
                                        <p:cTn id="13" dur="500" fill="hold"/>
                                        <p:tgtEl>
                                          <p:spTgt spid="23"/>
                                        </p:tgtEl>
                                        <p:attrNameLst>
                                          <p:attrName>ppt_h</p:attrName>
                                        </p:attrNameLst>
                                      </p:cBhvr>
                                      <p:tavLst>
                                        <p:tav tm="0">
                                          <p:val>
                                            <p:fltVal val="0"/>
                                          </p:val>
                                        </p:tav>
                                        <p:tav tm="100000">
                                          <p:val>
                                            <p:strVal val="#ppt_h"/>
                                          </p:val>
                                        </p:tav>
                                      </p:tavLst>
                                    </p:anim>
                                    <p:animEffect transition="in" filter="fade">
                                      <p:cBhvr>
                                        <p:cTn id="14" dur="500"/>
                                        <p:tgtEl>
                                          <p:spTgt spid="2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anim calcmode="lin" valueType="num">
                                      <p:cBhvr>
                                        <p:cTn id="17" dur="500" fill="hold"/>
                                        <p:tgtEl>
                                          <p:spTgt spid="22"/>
                                        </p:tgtEl>
                                        <p:attrNameLst>
                                          <p:attrName>ppt_w</p:attrName>
                                        </p:attrNameLst>
                                      </p:cBhvr>
                                      <p:tavLst>
                                        <p:tav tm="0">
                                          <p:val>
                                            <p:fltVal val="0"/>
                                          </p:val>
                                        </p:tav>
                                        <p:tav tm="100000">
                                          <p:val>
                                            <p:strVal val="#ppt_w"/>
                                          </p:val>
                                        </p:tav>
                                      </p:tavLst>
                                    </p:anim>
                                    <p:anim calcmode="lin" valueType="num">
                                      <p:cBhvr>
                                        <p:cTn id="18" dur="500" fill="hold"/>
                                        <p:tgtEl>
                                          <p:spTgt spid="22"/>
                                        </p:tgtEl>
                                        <p:attrNameLst>
                                          <p:attrName>ppt_h</p:attrName>
                                        </p:attrNameLst>
                                      </p:cBhvr>
                                      <p:tavLst>
                                        <p:tav tm="0">
                                          <p:val>
                                            <p:fltVal val="0"/>
                                          </p:val>
                                        </p:tav>
                                        <p:tav tm="100000">
                                          <p:val>
                                            <p:strVal val="#ppt_h"/>
                                          </p:val>
                                        </p:tav>
                                      </p:tavLst>
                                    </p:anim>
                                    <p:animEffect transition="in" filter="fade">
                                      <p:cBhvr>
                                        <p:cTn id="19" dur="500"/>
                                        <p:tgtEl>
                                          <p:spTgt spid="22"/>
                                        </p:tgtEl>
                                      </p:cBhvr>
                                    </p:animEffect>
                                  </p:childTnLst>
                                </p:cTn>
                              </p:par>
                              <p:par>
                                <p:cTn id="20" presetID="53" presetClass="entr" presetSubtype="16" fill="hold" nodeType="with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42" presetClass="entr" presetSubtype="0" fill="hold" nodeType="with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1000"/>
                                        <p:tgtEl>
                                          <p:spTgt spid="24"/>
                                        </p:tgtEl>
                                      </p:cBhvr>
                                    </p:animEffect>
                                    <p:anim calcmode="lin" valueType="num">
                                      <p:cBhvr>
                                        <p:cTn id="28" dur="1000" fill="hold"/>
                                        <p:tgtEl>
                                          <p:spTgt spid="24"/>
                                        </p:tgtEl>
                                        <p:attrNameLst>
                                          <p:attrName>ppt_x</p:attrName>
                                        </p:attrNameLst>
                                      </p:cBhvr>
                                      <p:tavLst>
                                        <p:tav tm="0">
                                          <p:val>
                                            <p:strVal val="#ppt_x"/>
                                          </p:val>
                                        </p:tav>
                                        <p:tav tm="100000">
                                          <p:val>
                                            <p:strVal val="#ppt_x"/>
                                          </p:val>
                                        </p:tav>
                                      </p:tavLst>
                                    </p:anim>
                                    <p:anim calcmode="lin" valueType="num">
                                      <p:cBhvr>
                                        <p:cTn id="2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fade">
                                      <p:cBhvr>
                                        <p:cTn id="34" dur="2000"/>
                                        <p:tgtEl>
                                          <p:spTgt spid="5"/>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wipe(down)">
                                      <p:cBhvr>
                                        <p:cTn id="44" dur="500"/>
                                        <p:tgtEl>
                                          <p:spTgt spid="19"/>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fade">
                                      <p:cBhvr>
                                        <p:cTn id="49" dur="500"/>
                                        <p:tgtEl>
                                          <p:spTgt spid="9"/>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16"/>
                                        </p:tgtEl>
                                        <p:attrNameLst>
                                          <p:attrName>style.visibility</p:attrName>
                                        </p:attrNameLst>
                                      </p:cBhvr>
                                      <p:to>
                                        <p:strVal val="visible"/>
                                      </p:to>
                                    </p:set>
                                    <p:animEffect transition="in" filter="fade">
                                      <p:cBhvr>
                                        <p:cTn id="54" dur="500"/>
                                        <p:tgtEl>
                                          <p:spTgt spid="16"/>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2000"/>
                                        <p:tgtEl>
                                          <p:spTgt spid="15"/>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grpId="0" nodeType="clickEffect">
                                  <p:stCondLst>
                                    <p:cond delay="0"/>
                                  </p:stCondLst>
                                  <p:childTnLst>
                                    <p:set>
                                      <p:cBhvr>
                                        <p:cTn id="63" dur="1" fill="hold">
                                          <p:stCondLst>
                                            <p:cond delay="0"/>
                                          </p:stCondLst>
                                        </p:cTn>
                                        <p:tgtEl>
                                          <p:spTgt spid="20"/>
                                        </p:tgtEl>
                                        <p:attrNameLst>
                                          <p:attrName>style.visibility</p:attrName>
                                        </p:attrNameLst>
                                      </p:cBhvr>
                                      <p:to>
                                        <p:strVal val="visible"/>
                                      </p:to>
                                    </p:set>
                                    <p:animEffect transition="in" filter="wipe(down)">
                                      <p:cBhvr>
                                        <p:cTn id="64" dur="500"/>
                                        <p:tgtEl>
                                          <p:spTgt spid="20"/>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fade">
                                      <p:cBhvr>
                                        <p:cTn id="6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2" grpId="0" animBg="1"/>
      <p:bldP spid="2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9CD5B76C-2141-4E1A-8703-C26139629581}"/>
              </a:ext>
            </a:extLst>
          </p:cNvPr>
          <p:cNvPicPr>
            <a:picLocks noChangeAspect="1"/>
          </p:cNvPicPr>
          <p:nvPr/>
        </p:nvPicPr>
        <p:blipFill>
          <a:blip r:embed="rId2"/>
          <a:stretch>
            <a:fillRect/>
          </a:stretch>
        </p:blipFill>
        <p:spPr>
          <a:xfrm>
            <a:off x="377372" y="207646"/>
            <a:ext cx="687356" cy="665931"/>
          </a:xfrm>
          <a:prstGeom prst="rect">
            <a:avLst/>
          </a:prstGeom>
        </p:spPr>
      </p:pic>
      <p:sp>
        <p:nvSpPr>
          <p:cNvPr id="3" name="任意多边形: 形状 2">
            <a:extLst>
              <a:ext uri="{FF2B5EF4-FFF2-40B4-BE49-F238E27FC236}">
                <a16:creationId xmlns:a16="http://schemas.microsoft.com/office/drawing/2014/main" id="{E94F5C34-566F-4B85-9917-E57AFE66FE6F}"/>
              </a:ext>
            </a:extLst>
          </p:cNvPr>
          <p:cNvSpPr/>
          <p:nvPr/>
        </p:nvSpPr>
        <p:spPr>
          <a:xfrm>
            <a:off x="1349828" y="849034"/>
            <a:ext cx="10305143" cy="116114"/>
          </a:xfrm>
          <a:custGeom>
            <a:avLst/>
            <a:gdLst>
              <a:gd name="connsiteX0" fmla="*/ 0 w 10305143"/>
              <a:gd name="connsiteY0" fmla="*/ 58057 h 217740"/>
              <a:gd name="connsiteX1" fmla="*/ 1045029 w 10305143"/>
              <a:gd name="connsiteY1" fmla="*/ 29028 h 217740"/>
              <a:gd name="connsiteX2" fmla="*/ 2873829 w 10305143"/>
              <a:gd name="connsiteY2" fmla="*/ 217714 h 217740"/>
              <a:gd name="connsiteX3" fmla="*/ 3860800 w 10305143"/>
              <a:gd name="connsiteY3" fmla="*/ 14514 h 217740"/>
              <a:gd name="connsiteX4" fmla="*/ 5196115 w 10305143"/>
              <a:gd name="connsiteY4" fmla="*/ 188685 h 217740"/>
              <a:gd name="connsiteX5" fmla="*/ 7329715 w 10305143"/>
              <a:gd name="connsiteY5" fmla="*/ 43542 h 217740"/>
              <a:gd name="connsiteX6" fmla="*/ 8984343 w 10305143"/>
              <a:gd name="connsiteY6" fmla="*/ 116114 h 217740"/>
              <a:gd name="connsiteX7" fmla="*/ 10305143 w 10305143"/>
              <a:gd name="connsiteY7" fmla="*/ 0 h 217740"/>
              <a:gd name="connsiteX8" fmla="*/ 10305143 w 10305143"/>
              <a:gd name="connsiteY8" fmla="*/ 0 h 217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305143" h="217740">
                <a:moveTo>
                  <a:pt x="0" y="58057"/>
                </a:moveTo>
                <a:cubicBezTo>
                  <a:pt x="283029" y="30238"/>
                  <a:pt x="566058" y="2419"/>
                  <a:pt x="1045029" y="29028"/>
                </a:cubicBezTo>
                <a:cubicBezTo>
                  <a:pt x="1524000" y="55637"/>
                  <a:pt x="2404534" y="220133"/>
                  <a:pt x="2873829" y="217714"/>
                </a:cubicBezTo>
                <a:cubicBezTo>
                  <a:pt x="3343124" y="215295"/>
                  <a:pt x="3473752" y="19352"/>
                  <a:pt x="3860800" y="14514"/>
                </a:cubicBezTo>
                <a:cubicBezTo>
                  <a:pt x="4247848" y="9676"/>
                  <a:pt x="4617963" y="183847"/>
                  <a:pt x="5196115" y="188685"/>
                </a:cubicBezTo>
                <a:cubicBezTo>
                  <a:pt x="5774267" y="193523"/>
                  <a:pt x="6698344" y="55637"/>
                  <a:pt x="7329715" y="43542"/>
                </a:cubicBezTo>
                <a:cubicBezTo>
                  <a:pt x="7961086" y="31447"/>
                  <a:pt x="8488438" y="123371"/>
                  <a:pt x="8984343" y="116114"/>
                </a:cubicBezTo>
                <a:cubicBezTo>
                  <a:pt x="9480248" y="108857"/>
                  <a:pt x="10305143" y="0"/>
                  <a:pt x="10305143" y="0"/>
                </a:cubicBezTo>
                <a:lnTo>
                  <a:pt x="10305143" y="0"/>
                </a:lnTo>
              </a:path>
            </a:pathLst>
          </a:cu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a:extLst>
              <a:ext uri="{FF2B5EF4-FFF2-40B4-BE49-F238E27FC236}">
                <a16:creationId xmlns:a16="http://schemas.microsoft.com/office/drawing/2014/main" id="{E3295AA9-DF64-410A-8B3E-AF9B52E0F292}"/>
              </a:ext>
            </a:extLst>
          </p:cNvPr>
          <p:cNvSpPr txBox="1"/>
          <p:nvPr/>
        </p:nvSpPr>
        <p:spPr>
          <a:xfrm>
            <a:off x="1377148" y="295837"/>
            <a:ext cx="4737902" cy="707886"/>
          </a:xfrm>
          <a:prstGeom prst="rect">
            <a:avLst/>
          </a:prstGeom>
          <a:noFill/>
        </p:spPr>
        <p:txBody>
          <a:bodyPr wrap="square" rtlCol="0">
            <a:spAutoFit/>
          </a:bodyPr>
          <a:lstStyle/>
          <a:p>
            <a:r>
              <a:rPr lang="en-US" sz="4000" b="1" dirty="0">
                <a:ln w="22225">
                  <a:solidFill>
                    <a:schemeClr val="accent2"/>
                  </a:solidFill>
                  <a:prstDash val="solid"/>
                </a:ln>
                <a:solidFill>
                  <a:schemeClr val="accent2">
                    <a:lumMod val="60000"/>
                    <a:lumOff val="40000"/>
                  </a:schemeClr>
                </a:solidFill>
                <a:latin typeface="Times New Roman" panose="02020603050405020304" pitchFamily="18" charset="0"/>
                <a:cs typeface="Times New Roman" panose="02020603050405020304" pitchFamily="18" charset="0"/>
              </a:rPr>
              <a:t>II. </a:t>
            </a:r>
            <a:r>
              <a:rPr lang="en-US" sz="4000" b="1" dirty="0" err="1">
                <a:ln w="22225">
                  <a:solidFill>
                    <a:schemeClr val="accent2"/>
                  </a:solidFill>
                  <a:prstDash val="solid"/>
                </a:ln>
                <a:solidFill>
                  <a:schemeClr val="accent2">
                    <a:lumMod val="60000"/>
                    <a:lumOff val="40000"/>
                  </a:schemeClr>
                </a:solidFill>
                <a:latin typeface="Times New Roman" panose="02020603050405020304" pitchFamily="18" charset="0"/>
                <a:cs typeface="Times New Roman" panose="02020603050405020304" pitchFamily="18" charset="0"/>
              </a:rPr>
              <a:t>Một</a:t>
            </a:r>
            <a:r>
              <a:rPr lang="en-US" sz="4000" b="1" dirty="0">
                <a:ln w="22225">
                  <a:solidFill>
                    <a:schemeClr val="accent2"/>
                  </a:solidFill>
                  <a:prstDash val="solid"/>
                </a:ln>
                <a:solidFill>
                  <a:schemeClr val="accent2">
                    <a:lumMod val="60000"/>
                    <a:lumOff val="40000"/>
                  </a:schemeClr>
                </a:solidFill>
                <a:latin typeface="Times New Roman" panose="02020603050405020304" pitchFamily="18" charset="0"/>
                <a:cs typeface="Times New Roman" panose="02020603050405020304" pitchFamily="18" charset="0"/>
              </a:rPr>
              <a:t> </a:t>
            </a:r>
            <a:r>
              <a:rPr lang="en-US" sz="4000" b="1" dirty="0" err="1">
                <a:ln w="22225">
                  <a:solidFill>
                    <a:schemeClr val="accent2"/>
                  </a:solidFill>
                  <a:prstDash val="solid"/>
                </a:ln>
                <a:solidFill>
                  <a:schemeClr val="accent2">
                    <a:lumMod val="60000"/>
                    <a:lumOff val="40000"/>
                  </a:schemeClr>
                </a:solidFill>
                <a:latin typeface="Times New Roman" panose="02020603050405020304" pitchFamily="18" charset="0"/>
                <a:cs typeface="Times New Roman" panose="02020603050405020304" pitchFamily="18" charset="0"/>
              </a:rPr>
              <a:t>số</a:t>
            </a:r>
            <a:r>
              <a:rPr lang="en-US" sz="4000" b="1" dirty="0">
                <a:ln w="22225">
                  <a:solidFill>
                    <a:schemeClr val="accent2"/>
                  </a:solidFill>
                  <a:prstDash val="solid"/>
                </a:ln>
                <a:solidFill>
                  <a:schemeClr val="accent2">
                    <a:lumMod val="60000"/>
                    <a:lumOff val="40000"/>
                  </a:schemeClr>
                </a:solidFill>
                <a:latin typeface="Times New Roman" panose="02020603050405020304" pitchFamily="18" charset="0"/>
                <a:cs typeface="Times New Roman" panose="02020603050405020304" pitchFamily="18" charset="0"/>
              </a:rPr>
              <a:t> </a:t>
            </a:r>
            <a:r>
              <a:rPr lang="en-US" sz="4000" b="1" dirty="0" err="1">
                <a:ln w="22225">
                  <a:solidFill>
                    <a:schemeClr val="accent2"/>
                  </a:solidFill>
                  <a:prstDash val="solid"/>
                </a:ln>
                <a:solidFill>
                  <a:schemeClr val="accent2">
                    <a:lumMod val="60000"/>
                    <a:lumOff val="40000"/>
                  </a:schemeClr>
                </a:solidFill>
                <a:latin typeface="Times New Roman" panose="02020603050405020304" pitchFamily="18" charset="0"/>
                <a:cs typeface="Times New Roman" panose="02020603050405020304" pitchFamily="18" charset="0"/>
              </a:rPr>
              <a:t>chú</a:t>
            </a:r>
            <a:r>
              <a:rPr lang="en-US" sz="4000" b="1" dirty="0">
                <a:ln w="22225">
                  <a:solidFill>
                    <a:schemeClr val="accent2"/>
                  </a:solidFill>
                  <a:prstDash val="solid"/>
                </a:ln>
                <a:solidFill>
                  <a:schemeClr val="accent2">
                    <a:lumMod val="60000"/>
                    <a:lumOff val="40000"/>
                  </a:schemeClr>
                </a:solidFill>
                <a:latin typeface="Times New Roman" panose="02020603050405020304" pitchFamily="18" charset="0"/>
                <a:cs typeface="Times New Roman" panose="02020603050405020304" pitchFamily="18" charset="0"/>
              </a:rPr>
              <a:t> ý</a:t>
            </a:r>
          </a:p>
        </p:txBody>
      </p:sp>
      <p:sp>
        <p:nvSpPr>
          <p:cNvPr id="5" name="Rectangle 4"/>
          <p:cNvSpPr/>
          <p:nvPr/>
        </p:nvSpPr>
        <p:spPr>
          <a:xfrm>
            <a:off x="1689327" y="1157980"/>
            <a:ext cx="10280196" cy="2554545"/>
          </a:xfrm>
          <a:prstGeom prst="rect">
            <a:avLst/>
          </a:prstGeom>
        </p:spPr>
        <p:txBody>
          <a:bodyPr wrap="square">
            <a:spAutoFit/>
          </a:bodyPr>
          <a:lstStyle/>
          <a:p>
            <a:pPr lvl="0" algn="just">
              <a:buClr>
                <a:srgbClr val="FF0000"/>
              </a:buClr>
              <a:buSzPts val="2800"/>
            </a:pPr>
            <a:r>
              <a:rPr lang="vi-VN" sz="4000" b="1" i="1" dirty="0">
                <a:solidFill>
                  <a:schemeClr val="tx1">
                    <a:lumMod val="85000"/>
                    <a:lumOff val="15000"/>
                  </a:schemeClr>
                </a:solidFill>
                <a:latin typeface="Times New Roman"/>
                <a:ea typeface="Times New Roman"/>
                <a:cs typeface="Times New Roman"/>
                <a:sym typeface="Times New Roman"/>
              </a:rPr>
              <a:t>Có thể dùng phân số để ghi kết quả của phép chia một số tự nhiên cho một số tự nhiên khác 0. Phân số đó cũng được gọi là thương của phép chia</a:t>
            </a:r>
            <a:r>
              <a:rPr lang="en-US" sz="4000" b="1" i="1" dirty="0">
                <a:solidFill>
                  <a:schemeClr val="tx1">
                    <a:lumMod val="85000"/>
                    <a:lumOff val="15000"/>
                  </a:schemeClr>
                </a:solidFill>
                <a:latin typeface="Times New Roman"/>
                <a:ea typeface="Times New Roman"/>
                <a:cs typeface="Times New Roman"/>
                <a:sym typeface="Times New Roman"/>
              </a:rPr>
              <a:t> </a:t>
            </a:r>
            <a:r>
              <a:rPr lang="en-US" sz="4000" b="1" i="1" dirty="0" err="1">
                <a:solidFill>
                  <a:schemeClr val="tx1">
                    <a:lumMod val="85000"/>
                    <a:lumOff val="15000"/>
                  </a:schemeClr>
                </a:solidFill>
                <a:latin typeface="Times New Roman"/>
                <a:ea typeface="Times New Roman"/>
                <a:cs typeface="Times New Roman"/>
                <a:sym typeface="Times New Roman"/>
              </a:rPr>
              <a:t>đã</a:t>
            </a:r>
            <a:r>
              <a:rPr lang="en-US" sz="4000" b="1" i="1" dirty="0">
                <a:solidFill>
                  <a:schemeClr val="tx1">
                    <a:lumMod val="85000"/>
                    <a:lumOff val="15000"/>
                  </a:schemeClr>
                </a:solidFill>
                <a:latin typeface="Times New Roman"/>
                <a:ea typeface="Times New Roman"/>
                <a:cs typeface="Times New Roman"/>
                <a:sym typeface="Times New Roman"/>
              </a:rPr>
              <a:t> </a:t>
            </a:r>
            <a:r>
              <a:rPr lang="en-US" sz="4000" b="1" i="1" dirty="0" err="1">
                <a:solidFill>
                  <a:schemeClr val="tx1">
                    <a:lumMod val="85000"/>
                    <a:lumOff val="15000"/>
                  </a:schemeClr>
                </a:solidFill>
                <a:latin typeface="Times New Roman"/>
                <a:ea typeface="Times New Roman"/>
                <a:cs typeface="Times New Roman"/>
                <a:sym typeface="Times New Roman"/>
              </a:rPr>
              <a:t>cho</a:t>
            </a:r>
            <a:r>
              <a:rPr lang="vi-VN" sz="4000" b="1" i="1" dirty="0">
                <a:solidFill>
                  <a:schemeClr val="tx1">
                    <a:lumMod val="85000"/>
                    <a:lumOff val="15000"/>
                  </a:schemeClr>
                </a:solidFill>
                <a:latin typeface="Times New Roman"/>
                <a:ea typeface="Times New Roman"/>
                <a:cs typeface="Times New Roman"/>
                <a:sym typeface="Times New Roman"/>
              </a:rPr>
              <a:t>.</a:t>
            </a:r>
            <a:endParaRPr lang="vi-VN" sz="4000" b="1" i="1" dirty="0">
              <a:solidFill>
                <a:schemeClr val="tx1">
                  <a:lumMod val="85000"/>
                  <a:lumOff val="15000"/>
                </a:schemeClr>
              </a:solidFill>
            </a:endParaRPr>
          </a:p>
        </p:txBody>
      </p:sp>
      <p:sp>
        <p:nvSpPr>
          <p:cNvPr id="6" name="Google Shape;561;p14"/>
          <p:cNvSpPr txBox="1"/>
          <p:nvPr/>
        </p:nvSpPr>
        <p:spPr>
          <a:xfrm>
            <a:off x="2805291" y="3954617"/>
            <a:ext cx="1930173" cy="70784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409C3"/>
              </a:buClr>
              <a:buSzPts val="3600"/>
              <a:buFont typeface="Times New Roman"/>
              <a:buNone/>
            </a:pPr>
            <a:r>
              <a:rPr lang="en-US" sz="4000" b="1" i="0" u="none" strike="noStrike" cap="none" dirty="0">
                <a:latin typeface="Times New Roman"/>
                <a:ea typeface="Times New Roman"/>
                <a:cs typeface="Times New Roman"/>
                <a:sym typeface="Times New Roman"/>
              </a:rPr>
              <a:t>1 : 3 =</a:t>
            </a:r>
            <a:endParaRPr sz="4000" dirty="0"/>
          </a:p>
        </p:txBody>
      </p:sp>
      <p:sp>
        <p:nvSpPr>
          <p:cNvPr id="7" name="Google Shape;562;p14"/>
          <p:cNvSpPr txBox="1"/>
          <p:nvPr/>
        </p:nvSpPr>
        <p:spPr>
          <a:xfrm>
            <a:off x="5957837" y="3964056"/>
            <a:ext cx="2071689" cy="70784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409C3"/>
              </a:buClr>
              <a:buSzPts val="3600"/>
              <a:buFont typeface="Times New Roman"/>
              <a:buNone/>
            </a:pPr>
            <a:r>
              <a:rPr lang="en-US" sz="4000" b="1" i="0" u="none" strike="noStrike" cap="none" dirty="0">
                <a:latin typeface="Times New Roman"/>
                <a:ea typeface="Times New Roman"/>
                <a:cs typeface="Times New Roman"/>
                <a:sym typeface="Times New Roman"/>
              </a:rPr>
              <a:t>4 : 10 =</a:t>
            </a:r>
            <a:endParaRPr sz="4000" dirty="0"/>
          </a:p>
        </p:txBody>
      </p:sp>
      <p:sp>
        <p:nvSpPr>
          <p:cNvPr id="8" name="Google Shape;563;p14"/>
          <p:cNvSpPr txBox="1"/>
          <p:nvPr/>
        </p:nvSpPr>
        <p:spPr>
          <a:xfrm>
            <a:off x="9113787" y="3930807"/>
            <a:ext cx="1906588" cy="70784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409C3"/>
              </a:buClr>
              <a:buSzPts val="3600"/>
              <a:buFont typeface="Times New Roman"/>
              <a:buNone/>
            </a:pPr>
            <a:r>
              <a:rPr lang="en-US" sz="4000" b="1" i="0" u="none" strike="noStrike" cap="none" dirty="0">
                <a:latin typeface="Times New Roman"/>
                <a:ea typeface="Times New Roman"/>
                <a:cs typeface="Times New Roman"/>
                <a:sym typeface="Times New Roman"/>
              </a:rPr>
              <a:t>9 : 2 =</a:t>
            </a:r>
            <a:endParaRPr sz="4000" dirty="0"/>
          </a:p>
        </p:txBody>
      </p:sp>
      <p:sp>
        <p:nvSpPr>
          <p:cNvPr id="9" name="Google Shape;564;p14"/>
          <p:cNvSpPr txBox="1"/>
          <p:nvPr/>
        </p:nvSpPr>
        <p:spPr>
          <a:xfrm>
            <a:off x="4435425" y="3767205"/>
            <a:ext cx="412750" cy="70784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3600"/>
              <a:buFont typeface="Times New Roman"/>
              <a:buNone/>
            </a:pPr>
            <a:r>
              <a:rPr lang="en-US" sz="4000" b="1" i="0" u="none" strike="noStrike" cap="none" dirty="0">
                <a:solidFill>
                  <a:srgbClr val="FF0000"/>
                </a:solidFill>
                <a:latin typeface="Times New Roman"/>
                <a:ea typeface="Times New Roman"/>
                <a:cs typeface="Times New Roman"/>
                <a:sym typeface="Times New Roman"/>
              </a:rPr>
              <a:t>1</a:t>
            </a:r>
            <a:endParaRPr sz="4000" dirty="0"/>
          </a:p>
        </p:txBody>
      </p:sp>
      <p:sp>
        <p:nvSpPr>
          <p:cNvPr id="10" name="Google Shape;565;p14"/>
          <p:cNvSpPr txBox="1"/>
          <p:nvPr/>
        </p:nvSpPr>
        <p:spPr>
          <a:xfrm>
            <a:off x="4451300" y="4268855"/>
            <a:ext cx="412750" cy="70784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3600"/>
              <a:buFont typeface="Times New Roman"/>
              <a:buNone/>
            </a:pPr>
            <a:r>
              <a:rPr lang="en-US" sz="4000" b="1" i="0" u="none" strike="noStrike" cap="none" dirty="0">
                <a:solidFill>
                  <a:srgbClr val="FF0000"/>
                </a:solidFill>
                <a:latin typeface="Times New Roman"/>
                <a:ea typeface="Times New Roman"/>
                <a:cs typeface="Times New Roman"/>
                <a:sym typeface="Times New Roman"/>
              </a:rPr>
              <a:t>3</a:t>
            </a:r>
            <a:endParaRPr sz="4000" dirty="0"/>
          </a:p>
        </p:txBody>
      </p:sp>
      <p:cxnSp>
        <p:nvCxnSpPr>
          <p:cNvPr id="11" name="Google Shape;566;p14"/>
          <p:cNvCxnSpPr/>
          <p:nvPr/>
        </p:nvCxnSpPr>
        <p:spPr>
          <a:xfrm>
            <a:off x="4397325" y="4308540"/>
            <a:ext cx="419100" cy="7939"/>
          </a:xfrm>
          <a:prstGeom prst="straightConnector1">
            <a:avLst/>
          </a:prstGeom>
          <a:noFill/>
          <a:ln w="9525" cap="flat" cmpd="sng">
            <a:solidFill>
              <a:srgbClr val="FF0066"/>
            </a:solidFill>
            <a:prstDash val="solid"/>
            <a:round/>
            <a:headEnd type="none" w="med" len="med"/>
            <a:tailEnd type="none" w="med" len="med"/>
          </a:ln>
        </p:spPr>
      </p:cxnSp>
      <p:sp>
        <p:nvSpPr>
          <p:cNvPr id="12" name="Google Shape;567;p14"/>
          <p:cNvSpPr txBox="1"/>
          <p:nvPr/>
        </p:nvSpPr>
        <p:spPr>
          <a:xfrm>
            <a:off x="7883475" y="3767205"/>
            <a:ext cx="412750" cy="70784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3600"/>
              <a:buFont typeface="Times New Roman"/>
              <a:buNone/>
            </a:pPr>
            <a:r>
              <a:rPr lang="en-US" sz="4000" b="1" i="0" u="none" strike="noStrike" cap="none">
                <a:solidFill>
                  <a:srgbClr val="FF0000"/>
                </a:solidFill>
                <a:latin typeface="Times New Roman"/>
                <a:ea typeface="Times New Roman"/>
                <a:cs typeface="Times New Roman"/>
                <a:sym typeface="Times New Roman"/>
              </a:rPr>
              <a:t>4</a:t>
            </a:r>
            <a:endParaRPr sz="4000"/>
          </a:p>
        </p:txBody>
      </p:sp>
      <p:sp>
        <p:nvSpPr>
          <p:cNvPr id="13" name="Google Shape;568;p14"/>
          <p:cNvSpPr txBox="1"/>
          <p:nvPr/>
        </p:nvSpPr>
        <p:spPr>
          <a:xfrm>
            <a:off x="7746950" y="4268855"/>
            <a:ext cx="1058862" cy="70784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3600"/>
              <a:buFont typeface="Times New Roman"/>
              <a:buNone/>
            </a:pPr>
            <a:r>
              <a:rPr lang="en-US" sz="4000" b="1" i="0" u="none" strike="noStrike" cap="none">
                <a:solidFill>
                  <a:srgbClr val="FF0000"/>
                </a:solidFill>
                <a:latin typeface="Times New Roman"/>
                <a:ea typeface="Times New Roman"/>
                <a:cs typeface="Times New Roman"/>
                <a:sym typeface="Times New Roman"/>
              </a:rPr>
              <a:t>10</a:t>
            </a:r>
            <a:endParaRPr sz="4000"/>
          </a:p>
        </p:txBody>
      </p:sp>
      <p:cxnSp>
        <p:nvCxnSpPr>
          <p:cNvPr id="14" name="Google Shape;569;p14"/>
          <p:cNvCxnSpPr/>
          <p:nvPr/>
        </p:nvCxnSpPr>
        <p:spPr>
          <a:xfrm>
            <a:off x="7823150" y="4316480"/>
            <a:ext cx="533400" cy="0"/>
          </a:xfrm>
          <a:prstGeom prst="straightConnector1">
            <a:avLst/>
          </a:prstGeom>
          <a:noFill/>
          <a:ln w="9525" cap="flat" cmpd="sng">
            <a:solidFill>
              <a:srgbClr val="FF0066"/>
            </a:solidFill>
            <a:prstDash val="solid"/>
            <a:round/>
            <a:headEnd type="none" w="med" len="med"/>
            <a:tailEnd type="none" w="med" len="med"/>
          </a:ln>
        </p:spPr>
      </p:cxnSp>
      <p:sp>
        <p:nvSpPr>
          <p:cNvPr id="15" name="Google Shape;570;p14"/>
          <p:cNvSpPr txBox="1"/>
          <p:nvPr/>
        </p:nvSpPr>
        <p:spPr>
          <a:xfrm>
            <a:off x="10798125" y="3697355"/>
            <a:ext cx="412750" cy="70784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3600"/>
              <a:buFont typeface="Times New Roman"/>
              <a:buNone/>
            </a:pPr>
            <a:r>
              <a:rPr lang="en-US" sz="4000" b="1" i="0" u="none" strike="noStrike" cap="none">
                <a:solidFill>
                  <a:srgbClr val="FF0000"/>
                </a:solidFill>
                <a:latin typeface="Times New Roman"/>
                <a:ea typeface="Times New Roman"/>
                <a:cs typeface="Times New Roman"/>
                <a:sym typeface="Times New Roman"/>
              </a:rPr>
              <a:t>9</a:t>
            </a:r>
            <a:endParaRPr sz="4000"/>
          </a:p>
        </p:txBody>
      </p:sp>
      <p:sp>
        <p:nvSpPr>
          <p:cNvPr id="16" name="Google Shape;571;p14"/>
          <p:cNvSpPr txBox="1"/>
          <p:nvPr/>
        </p:nvSpPr>
        <p:spPr>
          <a:xfrm>
            <a:off x="10814000" y="4237105"/>
            <a:ext cx="412750" cy="70784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3600"/>
              <a:buFont typeface="Times New Roman"/>
              <a:buNone/>
            </a:pPr>
            <a:r>
              <a:rPr lang="en-US" sz="4000" b="1" i="0" u="none" strike="noStrike" cap="none">
                <a:solidFill>
                  <a:srgbClr val="FF0000"/>
                </a:solidFill>
                <a:latin typeface="Times New Roman"/>
                <a:ea typeface="Times New Roman"/>
                <a:cs typeface="Times New Roman"/>
                <a:sym typeface="Times New Roman"/>
              </a:rPr>
              <a:t>2</a:t>
            </a:r>
            <a:endParaRPr sz="4000"/>
          </a:p>
        </p:txBody>
      </p:sp>
      <p:cxnSp>
        <p:nvCxnSpPr>
          <p:cNvPr id="17" name="Google Shape;572;p14"/>
          <p:cNvCxnSpPr/>
          <p:nvPr/>
        </p:nvCxnSpPr>
        <p:spPr>
          <a:xfrm>
            <a:off x="10839402" y="4289491"/>
            <a:ext cx="403223" cy="7939"/>
          </a:xfrm>
          <a:prstGeom prst="straightConnector1">
            <a:avLst/>
          </a:prstGeom>
          <a:noFill/>
          <a:ln w="9525" cap="flat" cmpd="sng">
            <a:solidFill>
              <a:srgbClr val="FF0066"/>
            </a:solidFill>
            <a:prstDash val="solid"/>
            <a:round/>
            <a:headEnd type="none" w="med" len="med"/>
            <a:tailEnd type="none" w="med" len="med"/>
          </a:ln>
        </p:spPr>
      </p:cxnSp>
      <p:sp>
        <p:nvSpPr>
          <p:cNvPr id="18" name="TextBox 17"/>
          <p:cNvSpPr txBox="1"/>
          <p:nvPr/>
        </p:nvSpPr>
        <p:spPr>
          <a:xfrm>
            <a:off x="983521" y="3980940"/>
            <a:ext cx="1651453" cy="646331"/>
          </a:xfrm>
          <a:prstGeom prst="rect">
            <a:avLst/>
          </a:prstGeom>
          <a:noFill/>
        </p:spPr>
        <p:txBody>
          <a:bodyPr wrap="square" rtlCol="0">
            <a:spAutoFit/>
          </a:bodyPr>
          <a:lstStyle/>
          <a:p>
            <a:r>
              <a:rPr lang="en-US" sz="3600" u="sng" dirty="0" err="1">
                <a:latin typeface="Times New Roman" panose="02020603050405020304" pitchFamily="18" charset="0"/>
                <a:cs typeface="Times New Roman" panose="02020603050405020304" pitchFamily="18" charset="0"/>
              </a:rPr>
              <a:t>Ví</a:t>
            </a:r>
            <a:r>
              <a:rPr lang="en-US" sz="3600" u="sng" dirty="0">
                <a:latin typeface="Times New Roman" panose="02020603050405020304" pitchFamily="18" charset="0"/>
                <a:cs typeface="Times New Roman" panose="02020603050405020304" pitchFamily="18" charset="0"/>
              </a:rPr>
              <a:t> </a:t>
            </a:r>
            <a:r>
              <a:rPr lang="en-US" sz="3600" u="sng" dirty="0" err="1">
                <a:latin typeface="Times New Roman" panose="02020603050405020304" pitchFamily="18" charset="0"/>
                <a:cs typeface="Times New Roman" panose="02020603050405020304" pitchFamily="18" charset="0"/>
              </a:rPr>
              <a:t>dụ</a:t>
            </a:r>
            <a:r>
              <a:rPr lang="en-US" sz="3600" dirty="0">
                <a:latin typeface="Times New Roman" panose="02020603050405020304" pitchFamily="18" charset="0"/>
                <a:cs typeface="Times New Roman" panose="02020603050405020304" pitchFamily="18" charset="0"/>
              </a:rPr>
              <a:t>:</a:t>
            </a:r>
          </a:p>
        </p:txBody>
      </p:sp>
      <p:grpSp>
        <p:nvGrpSpPr>
          <p:cNvPr id="21" name="Group 20"/>
          <p:cNvGrpSpPr/>
          <p:nvPr/>
        </p:nvGrpSpPr>
        <p:grpSpPr>
          <a:xfrm>
            <a:off x="179274" y="1006111"/>
            <a:ext cx="1510053" cy="2286951"/>
            <a:chOff x="197699" y="923924"/>
            <a:chExt cx="1510053" cy="2286951"/>
          </a:xfrm>
        </p:grpSpPr>
        <p:pic>
          <p:nvPicPr>
            <p:cNvPr id="19" name="图片 1">
              <a:extLst>
                <a:ext uri="{FF2B5EF4-FFF2-40B4-BE49-F238E27FC236}">
                  <a16:creationId xmlns:a16="http://schemas.microsoft.com/office/drawing/2014/main" id="{D132A952-C617-485A-9312-5F0093894DB6}"/>
                </a:ext>
              </a:extLst>
            </p:cNvPr>
            <p:cNvPicPr>
              <a:picLocks noChangeAspect="1"/>
            </p:cNvPicPr>
            <p:nvPr/>
          </p:nvPicPr>
          <p:blipFill rotWithShape="1">
            <a:blip r:embed="rId3"/>
            <a:srcRect l="49674" t="1" b="-1403"/>
            <a:stretch/>
          </p:blipFill>
          <p:spPr>
            <a:xfrm>
              <a:off x="197699" y="923924"/>
              <a:ext cx="1510053" cy="2286951"/>
            </a:xfrm>
            <a:prstGeom prst="rect">
              <a:avLst/>
            </a:prstGeom>
          </p:spPr>
        </p:pic>
        <p:sp>
          <p:nvSpPr>
            <p:cNvPr id="20" name="TextBox 19"/>
            <p:cNvSpPr txBox="1"/>
            <p:nvPr/>
          </p:nvSpPr>
          <p:spPr>
            <a:xfrm>
              <a:off x="721050" y="1907232"/>
              <a:ext cx="593725" cy="923330"/>
            </a:xfrm>
            <a:prstGeom prst="rect">
              <a:avLst/>
            </a:prstGeom>
            <a:noFill/>
          </p:spPr>
          <p:txBody>
            <a:bodyPr wrap="square" rtlCol="0">
              <a:spAutoFit/>
            </a:bodyPr>
            <a:lstStyle/>
            <a:p>
              <a:r>
                <a:rPr lang="en-US" sz="5400" b="1" dirty="0">
                  <a:latin typeface="Times New Roman" panose="02020603050405020304" pitchFamily="18" charset="0"/>
                  <a:cs typeface="Times New Roman" panose="02020603050405020304" pitchFamily="18" charset="0"/>
                </a:rPr>
                <a:t>1</a:t>
              </a:r>
            </a:p>
          </p:txBody>
        </p:sp>
      </p:grpSp>
      <p:sp>
        <p:nvSpPr>
          <p:cNvPr id="22" name="TextBox 21"/>
          <p:cNvSpPr txBox="1"/>
          <p:nvPr/>
        </p:nvSpPr>
        <p:spPr>
          <a:xfrm>
            <a:off x="8416875" y="3933803"/>
            <a:ext cx="501651" cy="707886"/>
          </a:xfrm>
          <a:prstGeom prst="rect">
            <a:avLst/>
          </a:prstGeom>
          <a:noFill/>
        </p:spPr>
        <p:txBody>
          <a:bodyPr wrap="square" rtlCol="0">
            <a:spAutoFit/>
          </a:bodyPr>
          <a:lstStyle/>
          <a:p>
            <a:r>
              <a:rPr lang="en-US" sz="4000" b="1" dirty="0">
                <a:latin typeface="Times New Roman" panose="02020603050405020304" pitchFamily="18" charset="0"/>
                <a:cs typeface="Times New Roman" panose="02020603050405020304" pitchFamily="18" charset="0"/>
              </a:rPr>
              <a:t>;</a:t>
            </a:r>
          </a:p>
        </p:txBody>
      </p:sp>
      <p:sp>
        <p:nvSpPr>
          <p:cNvPr id="23" name="TextBox 22"/>
          <p:cNvSpPr txBox="1"/>
          <p:nvPr/>
        </p:nvSpPr>
        <p:spPr>
          <a:xfrm>
            <a:off x="4930725" y="3930807"/>
            <a:ext cx="501651" cy="707886"/>
          </a:xfrm>
          <a:prstGeom prst="rect">
            <a:avLst/>
          </a:prstGeom>
          <a:noFill/>
        </p:spPr>
        <p:txBody>
          <a:bodyPr wrap="square" rtlCol="0">
            <a:spAutoFit/>
          </a:bodyPr>
          <a:lstStyle/>
          <a:p>
            <a:r>
              <a:rPr lang="en-US" sz="4000" b="1" dirty="0">
                <a:latin typeface="Times New Roman" panose="02020603050405020304" pitchFamily="18" charset="0"/>
                <a:cs typeface="Times New Roman" panose="02020603050405020304" pitchFamily="18" charset="0"/>
              </a:rPr>
              <a:t>;</a:t>
            </a:r>
          </a:p>
        </p:txBody>
      </p:sp>
      <p:pic>
        <p:nvPicPr>
          <p:cNvPr id="24" name="Picture 23"/>
          <p:cNvPicPr>
            <a:picLocks noChangeAspect="1"/>
          </p:cNvPicPr>
          <p:nvPr/>
        </p:nvPicPr>
        <p:blipFill rotWithShape="1">
          <a:blip r:embed="rId4">
            <a:extLst>
              <a:ext uri="{28A0092B-C50C-407E-A947-70E740481C1C}">
                <a14:useLocalDpi xmlns:a14="http://schemas.microsoft.com/office/drawing/2010/main" val="0"/>
              </a:ext>
            </a:extLst>
          </a:blip>
          <a:srcRect r="30394" b="70998"/>
          <a:stretch/>
        </p:blipFill>
        <p:spPr>
          <a:xfrm rot="10800000" flipV="1">
            <a:off x="2159392" y="5782223"/>
            <a:ext cx="11886418" cy="1484878"/>
          </a:xfrm>
          <a:prstGeom prst="rect">
            <a:avLst/>
          </a:prstGeom>
        </p:spPr>
      </p:pic>
      <p:pic>
        <p:nvPicPr>
          <p:cNvPr id="25" name="图片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538262" flipH="1">
            <a:off x="6179" y="5373265"/>
            <a:ext cx="1549167" cy="1404870"/>
          </a:xfrm>
          <a:prstGeom prst="rect">
            <a:avLst/>
          </a:prstGeom>
        </p:spPr>
      </p:pic>
      <p:pic>
        <p:nvPicPr>
          <p:cNvPr id="26" name="图片 2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291720" y="5178316"/>
            <a:ext cx="2868240" cy="2525005"/>
          </a:xfrm>
          <a:prstGeom prst="rect">
            <a:avLst/>
          </a:prstGeom>
        </p:spPr>
      </p:pic>
    </p:spTree>
    <p:extLst>
      <p:ext uri="{BB962C8B-B14F-4D97-AF65-F5344CB8AC3E}">
        <p14:creationId xmlns:p14="http://schemas.microsoft.com/office/powerpoint/2010/main" val="1718766782"/>
      </p:ext>
    </p:extLst>
  </p:cSld>
  <p:clrMapOvr>
    <a:masterClrMapping/>
  </p:clrMapOvr>
  <mc:AlternateContent xmlns:mc="http://schemas.openxmlformats.org/markup-compatibility/2006" xmlns:p14="http://schemas.microsoft.com/office/powerpoint/2010/main">
    <mc:Choice Requires="p14">
      <p:transition spd="slow" p14:dur="225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circle(in)">
                                      <p:cBhvr>
                                        <p:cTn id="7" dur="1000"/>
                                        <p:tgtEl>
                                          <p:spTgt spid="24"/>
                                        </p:tgtEl>
                                      </p:cBhvr>
                                    </p:animEffect>
                                  </p:childTnLst>
                                </p:cTn>
                              </p:par>
                              <p:par>
                                <p:cTn id="8" presetID="22" presetClass="entr" presetSubtype="4"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wipe(down)">
                                      <p:cBhvr>
                                        <p:cTn id="10" dur="1000"/>
                                        <p:tgtEl>
                                          <p:spTgt spid="26"/>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500" fill="hold"/>
                                        <p:tgtEl>
                                          <p:spTgt spid="3"/>
                                        </p:tgtEl>
                                        <p:attrNameLst>
                                          <p:attrName>ppt_w</p:attrName>
                                        </p:attrNameLst>
                                      </p:cBhvr>
                                      <p:tavLst>
                                        <p:tav tm="0">
                                          <p:val>
                                            <p:fltVal val="0"/>
                                          </p:val>
                                        </p:tav>
                                        <p:tav tm="100000">
                                          <p:val>
                                            <p:strVal val="#ppt_w"/>
                                          </p:val>
                                        </p:tav>
                                      </p:tavLst>
                                    </p:anim>
                                    <p:anim calcmode="lin" valueType="num">
                                      <p:cBhvr>
                                        <p:cTn id="21" dur="500" fill="hold"/>
                                        <p:tgtEl>
                                          <p:spTgt spid="3"/>
                                        </p:tgtEl>
                                        <p:attrNameLst>
                                          <p:attrName>ppt_h</p:attrName>
                                        </p:attrNameLst>
                                      </p:cBhvr>
                                      <p:tavLst>
                                        <p:tav tm="0">
                                          <p:val>
                                            <p:fltVal val="0"/>
                                          </p:val>
                                        </p:tav>
                                        <p:tav tm="100000">
                                          <p:val>
                                            <p:strVal val="#ppt_h"/>
                                          </p:val>
                                        </p:tav>
                                      </p:tavLst>
                                    </p:anim>
                                    <p:animEffect transition="in" filter="fade">
                                      <p:cBhvr>
                                        <p:cTn id="22" dur="500"/>
                                        <p:tgtEl>
                                          <p:spTgt spid="3"/>
                                        </p:tgtEl>
                                      </p:cBhvr>
                                    </p:animEffect>
                                  </p:childTnLst>
                                </p:cTn>
                              </p:par>
                              <p:par>
                                <p:cTn id="23" presetID="53" presetClass="entr" presetSubtype="16" fill="hold" nodeType="with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p:cTn id="25" dur="500" fill="hold"/>
                                        <p:tgtEl>
                                          <p:spTgt spid="2"/>
                                        </p:tgtEl>
                                        <p:attrNameLst>
                                          <p:attrName>ppt_w</p:attrName>
                                        </p:attrNameLst>
                                      </p:cBhvr>
                                      <p:tavLst>
                                        <p:tav tm="0">
                                          <p:val>
                                            <p:fltVal val="0"/>
                                          </p:val>
                                        </p:tav>
                                        <p:tav tm="100000">
                                          <p:val>
                                            <p:strVal val="#ppt_w"/>
                                          </p:val>
                                        </p:tav>
                                      </p:tavLst>
                                    </p:anim>
                                    <p:anim calcmode="lin" valueType="num">
                                      <p:cBhvr>
                                        <p:cTn id="26" dur="500" fill="hold"/>
                                        <p:tgtEl>
                                          <p:spTgt spid="2"/>
                                        </p:tgtEl>
                                        <p:attrNameLst>
                                          <p:attrName>ppt_h</p:attrName>
                                        </p:attrNameLst>
                                      </p:cBhvr>
                                      <p:tavLst>
                                        <p:tav tm="0">
                                          <p:val>
                                            <p:fltVal val="0"/>
                                          </p:val>
                                        </p:tav>
                                        <p:tav tm="100000">
                                          <p:val>
                                            <p:strVal val="#ppt_h"/>
                                          </p:val>
                                        </p:tav>
                                      </p:tavLst>
                                    </p:anim>
                                    <p:animEffect transition="in" filter="fade">
                                      <p:cBhvr>
                                        <p:cTn id="27" dur="500"/>
                                        <p:tgtEl>
                                          <p:spTgt spid="2"/>
                                        </p:tgtEl>
                                      </p:cBhvr>
                                    </p:animEffect>
                                  </p:childTnLst>
                                </p:cTn>
                              </p:par>
                              <p:par>
                                <p:cTn id="28" presetID="42" presetClass="entr" presetSubtype="0" fill="hold" nodeType="with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par>
                                <p:cTn id="33" presetID="0" presetClass="path" presetSubtype="0" accel="50000" decel="50000" fill="hold" nodeType="withEffect">
                                  <p:stCondLst>
                                    <p:cond delay="0"/>
                                  </p:stCondLst>
                                  <p:childTnLst>
                                    <p:animMotion origin="layout" path="M -2.5E-6 -0.00069 L -2.5E-6 3.7037E-7 C 0.00573 -0.00185 0.01146 -0.00255 0.01732 -0.0044 C 0.01953 -0.00532 0.02149 -0.00671 0.0237 -0.00833 C 0.03242 -0.01458 0.0392 -0.01991 0.0474 -0.02755 C 0.04857 -0.02847 0.05 -0.03032 0.05117 -0.03102 C 0.05443 -0.0331 0.06459 -0.03773 0.06758 -0.03889 C 0.07891 -0.05995 0.06823 -0.04236 0.08242 -0.05764 C 0.08555 -0.06111 0.08828 -0.06574 0.09128 -0.06921 C 0.09245 -0.07083 0.09375 -0.07199 0.09505 -0.07315 C 0.09675 -0.07708 0.09805 -0.08194 0.1 -0.08426 C 0.10196 -0.0875 0.1043 -0.08704 0.10638 -0.08819 C 0.10808 -0.08982 0.10977 -0.09051 0.1112 -0.09213 C 0.11341 -0.09444 0.11537 -0.09792 0.11758 -0.09977 C 0.11927 -0.10162 0.1211 -0.10162 0.12266 -0.1037 C 0.12604 -0.10833 0.12904 -0.11435 0.13268 -0.11898 C 0.13516 -0.12176 0.13763 -0.12361 0.14024 -0.12685 C 0.15404 -0.14306 0.14388 -0.13218 0.15638 -0.14954 C 0.16133 -0.15648 0.16654 -0.16181 0.17149 -0.16852 C 0.17422 -0.17222 0.17722 -0.17685 0.18021 -0.18009 C 0.19974 -0.19977 0.17552 -0.17384 0.19532 -0.19884 C 0.19766 -0.20208 0.20039 -0.20324 0.20274 -0.20671 C 0.20495 -0.20972 0.20677 -0.21482 0.20886 -0.21782 C 0.21094 -0.2213 0.21328 -0.22315 0.21524 -0.22546 C 0.21732 -0.23102 0.21953 -0.23565 0.22162 -0.24144 C 0.22331 -0.24607 0.22461 -0.25255 0.22657 -0.25648 C 0.2293 -0.26134 0.23242 -0.26412 0.23529 -0.26806 C 0.23698 -0.27269 0.23854 -0.2787 0.24037 -0.2831 C 0.24206 -0.28681 0.25417 -0.30185 0.25417 -0.30162 C 0.25534 -0.30579 0.25664 -0.30995 0.25795 -0.31343 C 0.26224 -0.32431 0.26224 -0.31852 0.2668 -0.33241 C 0.2681 -0.33704 0.26875 -0.34398 0.27045 -0.34792 C 0.27227 -0.35162 0.27487 -0.35208 0.2767 -0.35509 C 0.27865 -0.35857 0.28008 -0.36296 0.28164 -0.36667 C 0.28776 -0.39398 0.27995 -0.36134 0.2892 -0.38982 C 0.29024 -0.39282 0.29063 -0.39792 0.2918 -0.40139 C 0.29297 -0.4044 0.29427 -0.40556 0.29558 -0.4088 C 0.29727 -0.41458 0.2987 -0.42176 0.30026 -0.42801 C 0.30209 -0.43264 0.30716 -0.44259 0.30925 -0.44699 C 0.31055 -0.45347 0.31172 -0.45972 0.31302 -0.46574 C 0.31472 -0.47361 0.31641 -0.48079 0.31797 -0.48866 C 0.3194 -0.49514 0.32032 -0.50208 0.32188 -0.50787 C 0.3224 -0.51088 0.32383 -0.51296 0.32435 -0.51528 C 0.32617 -0.52407 0.32748 -0.5338 0.32943 -0.54259 C 0.32995 -0.54491 0.33099 -0.54722 0.3319 -0.55 C 0.33815 -0.57315 0.33321 -0.55694 0.33815 -0.57662 C 0.33959 -0.5831 0.34141 -0.58935 0.3431 -0.59583 C 0.34597 -0.6213 0.34219 -0.59398 0.34818 -0.61482 C 0.35391 -0.63519 0.3517 -0.63357 0.3556 -0.65301 C 0.35716 -0.66111 0.35938 -0.66806 0.36068 -0.67616 C 0.36224 -0.68565 0.36446 -0.69537 0.36576 -0.70625 C 0.36615 -0.70995 0.36615 -0.71435 0.3668 -0.71782 C 0.36836 -0.72384 0.37175 -0.73287 0.37175 -0.73241 C 0.3724 -0.73657 0.3724 -0.7412 0.37331 -0.74444 C 0.37422 -0.74792 0.37578 -0.74861 0.37683 -0.75208 C 0.37787 -0.75509 0.37865 -0.75972 0.37943 -0.76319 C 0.3806 -0.76875 0.38177 -0.77361 0.38321 -0.77917 C 0.38386 -0.78148 0.38594 -0.78588 0.38594 -0.78565 L 0.38594 -0.78588 " pathEditMode="relative" rAng="0" ptsTypes="AAAAAAAAAAAAAAAAAAAAAAAAAAAAAAAAAAAAAAAAAAAAAAAAAAAAAAAAAAA">
                                      <p:cBhvr>
                                        <p:cTn id="34" dur="2000" fill="hold"/>
                                        <p:tgtEl>
                                          <p:spTgt spid="25"/>
                                        </p:tgtEl>
                                        <p:attrNameLst>
                                          <p:attrName>ppt_x</p:attrName>
                                          <p:attrName>ppt_y</p:attrName>
                                        </p:attrNameLst>
                                      </p:cBhvr>
                                      <p:rCtr x="19297" y="-39213"/>
                                    </p:animMotion>
                                  </p:childTnLst>
                                </p:cTn>
                              </p:par>
                            </p:childTnLst>
                          </p:cTn>
                        </p:par>
                      </p:childTnLst>
                    </p:cTn>
                  </p:par>
                  <p:par>
                    <p:cTn id="35" fill="hold">
                      <p:stCondLst>
                        <p:cond delay="indefinite"/>
                      </p:stCondLst>
                      <p:childTnLst>
                        <p:par>
                          <p:cTn id="36" fill="hold">
                            <p:stCondLst>
                              <p:cond delay="0"/>
                            </p:stCondLst>
                            <p:childTnLst>
                              <p:par>
                                <p:cTn id="37" presetID="26" presetClass="entr" presetSubtype="0" fill="hold" nodeType="click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wipe(down)">
                                      <p:cBhvr>
                                        <p:cTn id="39" dur="580">
                                          <p:stCondLst>
                                            <p:cond delay="0"/>
                                          </p:stCondLst>
                                        </p:cTn>
                                        <p:tgtEl>
                                          <p:spTgt spid="21"/>
                                        </p:tgtEl>
                                      </p:cBhvr>
                                    </p:animEffect>
                                    <p:anim calcmode="lin" valueType="num">
                                      <p:cBhvr>
                                        <p:cTn id="40"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45" dur="26">
                                          <p:stCondLst>
                                            <p:cond delay="650"/>
                                          </p:stCondLst>
                                        </p:cTn>
                                        <p:tgtEl>
                                          <p:spTgt spid="21"/>
                                        </p:tgtEl>
                                      </p:cBhvr>
                                      <p:to x="100000" y="60000"/>
                                    </p:animScale>
                                    <p:animScale>
                                      <p:cBhvr>
                                        <p:cTn id="46" dur="166" decel="50000">
                                          <p:stCondLst>
                                            <p:cond delay="676"/>
                                          </p:stCondLst>
                                        </p:cTn>
                                        <p:tgtEl>
                                          <p:spTgt spid="21"/>
                                        </p:tgtEl>
                                      </p:cBhvr>
                                      <p:to x="100000" y="100000"/>
                                    </p:animScale>
                                    <p:animScale>
                                      <p:cBhvr>
                                        <p:cTn id="47" dur="26">
                                          <p:stCondLst>
                                            <p:cond delay="1312"/>
                                          </p:stCondLst>
                                        </p:cTn>
                                        <p:tgtEl>
                                          <p:spTgt spid="21"/>
                                        </p:tgtEl>
                                      </p:cBhvr>
                                      <p:to x="100000" y="80000"/>
                                    </p:animScale>
                                    <p:animScale>
                                      <p:cBhvr>
                                        <p:cTn id="48" dur="166" decel="50000">
                                          <p:stCondLst>
                                            <p:cond delay="1338"/>
                                          </p:stCondLst>
                                        </p:cTn>
                                        <p:tgtEl>
                                          <p:spTgt spid="21"/>
                                        </p:tgtEl>
                                      </p:cBhvr>
                                      <p:to x="100000" y="100000"/>
                                    </p:animScale>
                                    <p:animScale>
                                      <p:cBhvr>
                                        <p:cTn id="49" dur="26">
                                          <p:stCondLst>
                                            <p:cond delay="1642"/>
                                          </p:stCondLst>
                                        </p:cTn>
                                        <p:tgtEl>
                                          <p:spTgt spid="21"/>
                                        </p:tgtEl>
                                      </p:cBhvr>
                                      <p:to x="100000" y="90000"/>
                                    </p:animScale>
                                    <p:animScale>
                                      <p:cBhvr>
                                        <p:cTn id="50" dur="166" decel="50000">
                                          <p:stCondLst>
                                            <p:cond delay="1668"/>
                                          </p:stCondLst>
                                        </p:cTn>
                                        <p:tgtEl>
                                          <p:spTgt spid="21"/>
                                        </p:tgtEl>
                                      </p:cBhvr>
                                      <p:to x="100000" y="100000"/>
                                    </p:animScale>
                                    <p:animScale>
                                      <p:cBhvr>
                                        <p:cTn id="51" dur="26">
                                          <p:stCondLst>
                                            <p:cond delay="1808"/>
                                          </p:stCondLst>
                                        </p:cTn>
                                        <p:tgtEl>
                                          <p:spTgt spid="21"/>
                                        </p:tgtEl>
                                      </p:cBhvr>
                                      <p:to x="100000" y="95000"/>
                                    </p:animScale>
                                    <p:animScale>
                                      <p:cBhvr>
                                        <p:cTn id="52" dur="166" decel="50000">
                                          <p:stCondLst>
                                            <p:cond delay="1834"/>
                                          </p:stCondLst>
                                        </p:cTn>
                                        <p:tgtEl>
                                          <p:spTgt spid="21"/>
                                        </p:tgtEl>
                                      </p:cBhvr>
                                      <p:to x="100000" y="100000"/>
                                    </p:animScale>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grpId="0" nodeType="click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fade">
                                      <p:cBhvr>
                                        <p:cTn id="57" dur="1000"/>
                                        <p:tgtEl>
                                          <p:spTgt spid="5"/>
                                        </p:tgtEl>
                                      </p:cBhvr>
                                    </p:animEffect>
                                    <p:anim calcmode="lin" valueType="num">
                                      <p:cBhvr>
                                        <p:cTn id="58" dur="1000" fill="hold"/>
                                        <p:tgtEl>
                                          <p:spTgt spid="5"/>
                                        </p:tgtEl>
                                        <p:attrNameLst>
                                          <p:attrName>ppt_x</p:attrName>
                                        </p:attrNameLst>
                                      </p:cBhvr>
                                      <p:tavLst>
                                        <p:tav tm="0">
                                          <p:val>
                                            <p:strVal val="#ppt_x"/>
                                          </p:val>
                                        </p:tav>
                                        <p:tav tm="100000">
                                          <p:val>
                                            <p:strVal val="#ppt_x"/>
                                          </p:val>
                                        </p:tav>
                                      </p:tavLst>
                                    </p:anim>
                                    <p:anim calcmode="lin" valueType="num">
                                      <p:cBhvr>
                                        <p:cTn id="5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grpId="0" nodeType="clickEffect">
                                  <p:stCondLst>
                                    <p:cond delay="0"/>
                                  </p:stCondLst>
                                  <p:childTnLst>
                                    <p:set>
                                      <p:cBhvr>
                                        <p:cTn id="63" dur="1" fill="hold">
                                          <p:stCondLst>
                                            <p:cond delay="0"/>
                                          </p:stCondLst>
                                        </p:cTn>
                                        <p:tgtEl>
                                          <p:spTgt spid="18"/>
                                        </p:tgtEl>
                                        <p:attrNameLst>
                                          <p:attrName>style.visibility</p:attrName>
                                        </p:attrNameLst>
                                      </p:cBhvr>
                                      <p:to>
                                        <p:strVal val="visible"/>
                                      </p:to>
                                    </p:set>
                                    <p:animEffect transition="in" filter="wipe(down)">
                                      <p:cBhvr>
                                        <p:cTn id="64" dur="500"/>
                                        <p:tgtEl>
                                          <p:spTgt spid="18"/>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6"/>
                                        </p:tgtEl>
                                        <p:attrNameLst>
                                          <p:attrName>style.visibility</p:attrName>
                                        </p:attrNameLst>
                                      </p:cBhvr>
                                      <p:to>
                                        <p:strVal val="visible"/>
                                      </p:to>
                                    </p:set>
                                    <p:animEffect transition="in" filter="fade">
                                      <p:cBhvr>
                                        <p:cTn id="69" dur="1000"/>
                                        <p:tgtEl>
                                          <p:spTgt spid="6"/>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9"/>
                                        </p:tgtEl>
                                        <p:attrNameLst>
                                          <p:attrName>style.visibility</p:attrName>
                                        </p:attrNameLst>
                                      </p:cBhvr>
                                      <p:to>
                                        <p:strVal val="visible"/>
                                      </p:to>
                                    </p:set>
                                    <p:animEffect transition="in" filter="fade">
                                      <p:cBhvr>
                                        <p:cTn id="74" dur="500"/>
                                        <p:tgtEl>
                                          <p:spTgt spid="9"/>
                                        </p:tgtEl>
                                      </p:cBhvr>
                                    </p:animEffect>
                                  </p:childTnLst>
                                </p:cTn>
                              </p:par>
                              <p:par>
                                <p:cTn id="75" presetID="10" presetClass="entr" presetSubtype="0" fill="hold" nodeType="with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fade">
                                      <p:cBhvr>
                                        <p:cTn id="77" dur="500"/>
                                        <p:tgtEl>
                                          <p:spTgt spid="10"/>
                                        </p:tgtEl>
                                      </p:cBhvr>
                                    </p:animEffect>
                                  </p:childTnLst>
                                </p:cTn>
                              </p:par>
                              <p:par>
                                <p:cTn id="78" presetID="10" presetClass="entr" presetSubtype="0" fill="hold" nodeType="with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500"/>
                                        <p:tgtEl>
                                          <p:spTgt spid="11"/>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23"/>
                                        </p:tgtEl>
                                        <p:attrNameLst>
                                          <p:attrName>style.visibility</p:attrName>
                                        </p:attrNameLst>
                                      </p:cBhvr>
                                      <p:to>
                                        <p:strVal val="visible"/>
                                      </p:to>
                                    </p:set>
                                    <p:animEffect transition="in" filter="fade">
                                      <p:cBhvr>
                                        <p:cTn id="83" dur="500"/>
                                        <p:tgtEl>
                                          <p:spTgt spid="23"/>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nodeType="clickEffect">
                                  <p:stCondLst>
                                    <p:cond delay="0"/>
                                  </p:stCondLst>
                                  <p:childTnLst>
                                    <p:set>
                                      <p:cBhvr>
                                        <p:cTn id="87" dur="1" fill="hold">
                                          <p:stCondLst>
                                            <p:cond delay="0"/>
                                          </p:stCondLst>
                                        </p:cTn>
                                        <p:tgtEl>
                                          <p:spTgt spid="7"/>
                                        </p:tgtEl>
                                        <p:attrNameLst>
                                          <p:attrName>style.visibility</p:attrName>
                                        </p:attrNameLst>
                                      </p:cBhvr>
                                      <p:to>
                                        <p:strVal val="visible"/>
                                      </p:to>
                                    </p:set>
                                    <p:animEffect transition="in" filter="fade">
                                      <p:cBhvr>
                                        <p:cTn id="88" dur="1000"/>
                                        <p:tgtEl>
                                          <p:spTgt spid="7"/>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nodeType="click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fade">
                                      <p:cBhvr>
                                        <p:cTn id="93" dur="500"/>
                                        <p:tgtEl>
                                          <p:spTgt spid="12"/>
                                        </p:tgtEl>
                                      </p:cBhvr>
                                    </p:animEffect>
                                  </p:childTnLst>
                                </p:cTn>
                              </p:par>
                              <p:par>
                                <p:cTn id="94" presetID="10" presetClass="entr" presetSubtype="0" fill="hold" nodeType="withEffect">
                                  <p:stCondLst>
                                    <p:cond delay="0"/>
                                  </p:stCondLst>
                                  <p:childTnLst>
                                    <p:set>
                                      <p:cBhvr>
                                        <p:cTn id="95" dur="1" fill="hold">
                                          <p:stCondLst>
                                            <p:cond delay="0"/>
                                          </p:stCondLst>
                                        </p:cTn>
                                        <p:tgtEl>
                                          <p:spTgt spid="13"/>
                                        </p:tgtEl>
                                        <p:attrNameLst>
                                          <p:attrName>style.visibility</p:attrName>
                                        </p:attrNameLst>
                                      </p:cBhvr>
                                      <p:to>
                                        <p:strVal val="visible"/>
                                      </p:to>
                                    </p:set>
                                    <p:animEffect transition="in" filter="fade">
                                      <p:cBhvr>
                                        <p:cTn id="96" dur="500"/>
                                        <p:tgtEl>
                                          <p:spTgt spid="13"/>
                                        </p:tgtEl>
                                      </p:cBhvr>
                                    </p:animEffect>
                                  </p:childTnLst>
                                </p:cTn>
                              </p:par>
                              <p:par>
                                <p:cTn id="97" presetID="10" presetClass="entr" presetSubtype="0" fill="hold" nodeType="withEffect">
                                  <p:stCondLst>
                                    <p:cond delay="0"/>
                                  </p:stCondLst>
                                  <p:childTnLst>
                                    <p:set>
                                      <p:cBhvr>
                                        <p:cTn id="98" dur="1" fill="hold">
                                          <p:stCondLst>
                                            <p:cond delay="0"/>
                                          </p:stCondLst>
                                        </p:cTn>
                                        <p:tgtEl>
                                          <p:spTgt spid="14"/>
                                        </p:tgtEl>
                                        <p:attrNameLst>
                                          <p:attrName>style.visibility</p:attrName>
                                        </p:attrNameLst>
                                      </p:cBhvr>
                                      <p:to>
                                        <p:strVal val="visible"/>
                                      </p:to>
                                    </p:set>
                                    <p:animEffect transition="in" filter="fade">
                                      <p:cBhvr>
                                        <p:cTn id="99" dur="500"/>
                                        <p:tgtEl>
                                          <p:spTgt spid="14"/>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22"/>
                                        </p:tgtEl>
                                        <p:attrNameLst>
                                          <p:attrName>style.visibility</p:attrName>
                                        </p:attrNameLst>
                                      </p:cBhvr>
                                      <p:to>
                                        <p:strVal val="visible"/>
                                      </p:to>
                                    </p:set>
                                    <p:animEffect transition="in" filter="fade">
                                      <p:cBhvr>
                                        <p:cTn id="102" dur="500"/>
                                        <p:tgtEl>
                                          <p:spTgt spid="22"/>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nodeType="clickEffect">
                                  <p:stCondLst>
                                    <p:cond delay="0"/>
                                  </p:stCondLst>
                                  <p:childTnLst>
                                    <p:set>
                                      <p:cBhvr>
                                        <p:cTn id="106" dur="1" fill="hold">
                                          <p:stCondLst>
                                            <p:cond delay="0"/>
                                          </p:stCondLst>
                                        </p:cTn>
                                        <p:tgtEl>
                                          <p:spTgt spid="8"/>
                                        </p:tgtEl>
                                        <p:attrNameLst>
                                          <p:attrName>style.visibility</p:attrName>
                                        </p:attrNameLst>
                                      </p:cBhvr>
                                      <p:to>
                                        <p:strVal val="visible"/>
                                      </p:to>
                                    </p:set>
                                    <p:animEffect transition="in" filter="fade">
                                      <p:cBhvr>
                                        <p:cTn id="107" dur="1000"/>
                                        <p:tgtEl>
                                          <p:spTgt spid="8"/>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nodeType="clickEffect">
                                  <p:stCondLst>
                                    <p:cond delay="0"/>
                                  </p:stCondLst>
                                  <p:childTnLst>
                                    <p:set>
                                      <p:cBhvr>
                                        <p:cTn id="111" dur="1" fill="hold">
                                          <p:stCondLst>
                                            <p:cond delay="0"/>
                                          </p:stCondLst>
                                        </p:cTn>
                                        <p:tgtEl>
                                          <p:spTgt spid="15"/>
                                        </p:tgtEl>
                                        <p:attrNameLst>
                                          <p:attrName>style.visibility</p:attrName>
                                        </p:attrNameLst>
                                      </p:cBhvr>
                                      <p:to>
                                        <p:strVal val="visible"/>
                                      </p:to>
                                    </p:set>
                                    <p:animEffect transition="in" filter="fade">
                                      <p:cBhvr>
                                        <p:cTn id="112" dur="500"/>
                                        <p:tgtEl>
                                          <p:spTgt spid="15"/>
                                        </p:tgtEl>
                                      </p:cBhvr>
                                    </p:animEffect>
                                  </p:childTnLst>
                                </p:cTn>
                              </p:par>
                              <p:par>
                                <p:cTn id="113" presetID="10" presetClass="entr" presetSubtype="0" fill="hold" nodeType="withEffect">
                                  <p:stCondLst>
                                    <p:cond delay="0"/>
                                  </p:stCondLst>
                                  <p:childTnLst>
                                    <p:set>
                                      <p:cBhvr>
                                        <p:cTn id="114" dur="1" fill="hold">
                                          <p:stCondLst>
                                            <p:cond delay="0"/>
                                          </p:stCondLst>
                                        </p:cTn>
                                        <p:tgtEl>
                                          <p:spTgt spid="16"/>
                                        </p:tgtEl>
                                        <p:attrNameLst>
                                          <p:attrName>style.visibility</p:attrName>
                                        </p:attrNameLst>
                                      </p:cBhvr>
                                      <p:to>
                                        <p:strVal val="visible"/>
                                      </p:to>
                                    </p:set>
                                    <p:animEffect transition="in" filter="fade">
                                      <p:cBhvr>
                                        <p:cTn id="115" dur="500"/>
                                        <p:tgtEl>
                                          <p:spTgt spid="16"/>
                                        </p:tgtEl>
                                      </p:cBhvr>
                                    </p:animEffect>
                                  </p:childTnLst>
                                </p:cTn>
                              </p:par>
                              <p:par>
                                <p:cTn id="116" presetID="10" presetClass="entr" presetSubtype="0" fill="hold" nodeType="withEffect">
                                  <p:stCondLst>
                                    <p:cond delay="0"/>
                                  </p:stCondLst>
                                  <p:childTnLst>
                                    <p:set>
                                      <p:cBhvr>
                                        <p:cTn id="117" dur="1" fill="hold">
                                          <p:stCondLst>
                                            <p:cond delay="0"/>
                                          </p:stCondLst>
                                        </p:cTn>
                                        <p:tgtEl>
                                          <p:spTgt spid="17"/>
                                        </p:tgtEl>
                                        <p:attrNameLst>
                                          <p:attrName>style.visibility</p:attrName>
                                        </p:attrNameLst>
                                      </p:cBhvr>
                                      <p:to>
                                        <p:strVal val="visible"/>
                                      </p:to>
                                    </p:set>
                                    <p:animEffect transition="in" filter="fade">
                                      <p:cBhvr>
                                        <p:cTn id="11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P spid="18" grpId="0"/>
      <p:bldP spid="22" grpId="0"/>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9CD5B76C-2141-4E1A-8703-C26139629581}"/>
              </a:ext>
            </a:extLst>
          </p:cNvPr>
          <p:cNvPicPr>
            <a:picLocks noChangeAspect="1"/>
          </p:cNvPicPr>
          <p:nvPr/>
        </p:nvPicPr>
        <p:blipFill>
          <a:blip r:embed="rId2"/>
          <a:stretch>
            <a:fillRect/>
          </a:stretch>
        </p:blipFill>
        <p:spPr>
          <a:xfrm>
            <a:off x="377372" y="207646"/>
            <a:ext cx="687356" cy="665931"/>
          </a:xfrm>
          <a:prstGeom prst="rect">
            <a:avLst/>
          </a:prstGeom>
        </p:spPr>
      </p:pic>
      <p:sp>
        <p:nvSpPr>
          <p:cNvPr id="3" name="任意多边形: 形状 2">
            <a:extLst>
              <a:ext uri="{FF2B5EF4-FFF2-40B4-BE49-F238E27FC236}">
                <a16:creationId xmlns:a16="http://schemas.microsoft.com/office/drawing/2014/main" id="{E94F5C34-566F-4B85-9917-E57AFE66FE6F}"/>
              </a:ext>
            </a:extLst>
          </p:cNvPr>
          <p:cNvSpPr/>
          <p:nvPr/>
        </p:nvSpPr>
        <p:spPr>
          <a:xfrm>
            <a:off x="1349828" y="849034"/>
            <a:ext cx="10305143" cy="116114"/>
          </a:xfrm>
          <a:custGeom>
            <a:avLst/>
            <a:gdLst>
              <a:gd name="connsiteX0" fmla="*/ 0 w 10305143"/>
              <a:gd name="connsiteY0" fmla="*/ 58057 h 217740"/>
              <a:gd name="connsiteX1" fmla="*/ 1045029 w 10305143"/>
              <a:gd name="connsiteY1" fmla="*/ 29028 h 217740"/>
              <a:gd name="connsiteX2" fmla="*/ 2873829 w 10305143"/>
              <a:gd name="connsiteY2" fmla="*/ 217714 h 217740"/>
              <a:gd name="connsiteX3" fmla="*/ 3860800 w 10305143"/>
              <a:gd name="connsiteY3" fmla="*/ 14514 h 217740"/>
              <a:gd name="connsiteX4" fmla="*/ 5196115 w 10305143"/>
              <a:gd name="connsiteY4" fmla="*/ 188685 h 217740"/>
              <a:gd name="connsiteX5" fmla="*/ 7329715 w 10305143"/>
              <a:gd name="connsiteY5" fmla="*/ 43542 h 217740"/>
              <a:gd name="connsiteX6" fmla="*/ 8984343 w 10305143"/>
              <a:gd name="connsiteY6" fmla="*/ 116114 h 217740"/>
              <a:gd name="connsiteX7" fmla="*/ 10305143 w 10305143"/>
              <a:gd name="connsiteY7" fmla="*/ 0 h 217740"/>
              <a:gd name="connsiteX8" fmla="*/ 10305143 w 10305143"/>
              <a:gd name="connsiteY8" fmla="*/ 0 h 217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305143" h="217740">
                <a:moveTo>
                  <a:pt x="0" y="58057"/>
                </a:moveTo>
                <a:cubicBezTo>
                  <a:pt x="283029" y="30238"/>
                  <a:pt x="566058" y="2419"/>
                  <a:pt x="1045029" y="29028"/>
                </a:cubicBezTo>
                <a:cubicBezTo>
                  <a:pt x="1524000" y="55637"/>
                  <a:pt x="2404534" y="220133"/>
                  <a:pt x="2873829" y="217714"/>
                </a:cubicBezTo>
                <a:cubicBezTo>
                  <a:pt x="3343124" y="215295"/>
                  <a:pt x="3473752" y="19352"/>
                  <a:pt x="3860800" y="14514"/>
                </a:cubicBezTo>
                <a:cubicBezTo>
                  <a:pt x="4247848" y="9676"/>
                  <a:pt x="4617963" y="183847"/>
                  <a:pt x="5196115" y="188685"/>
                </a:cubicBezTo>
                <a:cubicBezTo>
                  <a:pt x="5774267" y="193523"/>
                  <a:pt x="6698344" y="55637"/>
                  <a:pt x="7329715" y="43542"/>
                </a:cubicBezTo>
                <a:cubicBezTo>
                  <a:pt x="7961086" y="31447"/>
                  <a:pt x="8488438" y="123371"/>
                  <a:pt x="8984343" y="116114"/>
                </a:cubicBezTo>
                <a:cubicBezTo>
                  <a:pt x="9480248" y="108857"/>
                  <a:pt x="10305143" y="0"/>
                  <a:pt x="10305143" y="0"/>
                </a:cubicBezTo>
                <a:lnTo>
                  <a:pt x="10305143" y="0"/>
                </a:lnTo>
              </a:path>
            </a:pathLst>
          </a:cu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a:extLst>
              <a:ext uri="{FF2B5EF4-FFF2-40B4-BE49-F238E27FC236}">
                <a16:creationId xmlns:a16="http://schemas.microsoft.com/office/drawing/2014/main" id="{E3295AA9-DF64-410A-8B3E-AF9B52E0F292}"/>
              </a:ext>
            </a:extLst>
          </p:cNvPr>
          <p:cNvSpPr txBox="1"/>
          <p:nvPr/>
        </p:nvSpPr>
        <p:spPr>
          <a:xfrm>
            <a:off x="1377148" y="295837"/>
            <a:ext cx="4737902" cy="707886"/>
          </a:xfrm>
          <a:prstGeom prst="rect">
            <a:avLst/>
          </a:prstGeom>
          <a:noFill/>
        </p:spPr>
        <p:txBody>
          <a:bodyPr wrap="square" rtlCol="0">
            <a:spAutoFit/>
          </a:bodyPr>
          <a:lstStyle/>
          <a:p>
            <a:r>
              <a:rPr lang="en-US" sz="4000" b="1" dirty="0">
                <a:ln w="22225">
                  <a:solidFill>
                    <a:schemeClr val="accent2"/>
                  </a:solidFill>
                  <a:prstDash val="solid"/>
                </a:ln>
                <a:solidFill>
                  <a:schemeClr val="accent2">
                    <a:lumMod val="60000"/>
                    <a:lumOff val="40000"/>
                  </a:schemeClr>
                </a:solidFill>
                <a:latin typeface="Times New Roman" panose="02020603050405020304" pitchFamily="18" charset="0"/>
                <a:cs typeface="Times New Roman" panose="02020603050405020304" pitchFamily="18" charset="0"/>
              </a:rPr>
              <a:t>II. </a:t>
            </a:r>
            <a:r>
              <a:rPr lang="en-US" sz="4000" b="1" dirty="0" err="1">
                <a:ln w="22225">
                  <a:solidFill>
                    <a:schemeClr val="accent2"/>
                  </a:solidFill>
                  <a:prstDash val="solid"/>
                </a:ln>
                <a:solidFill>
                  <a:schemeClr val="accent2">
                    <a:lumMod val="60000"/>
                    <a:lumOff val="40000"/>
                  </a:schemeClr>
                </a:solidFill>
                <a:latin typeface="Times New Roman" panose="02020603050405020304" pitchFamily="18" charset="0"/>
                <a:cs typeface="Times New Roman" panose="02020603050405020304" pitchFamily="18" charset="0"/>
              </a:rPr>
              <a:t>Một</a:t>
            </a:r>
            <a:r>
              <a:rPr lang="en-US" sz="4000" b="1" dirty="0">
                <a:ln w="22225">
                  <a:solidFill>
                    <a:schemeClr val="accent2"/>
                  </a:solidFill>
                  <a:prstDash val="solid"/>
                </a:ln>
                <a:solidFill>
                  <a:schemeClr val="accent2">
                    <a:lumMod val="60000"/>
                    <a:lumOff val="40000"/>
                  </a:schemeClr>
                </a:solidFill>
                <a:latin typeface="Times New Roman" panose="02020603050405020304" pitchFamily="18" charset="0"/>
                <a:cs typeface="Times New Roman" panose="02020603050405020304" pitchFamily="18" charset="0"/>
              </a:rPr>
              <a:t> </a:t>
            </a:r>
            <a:r>
              <a:rPr lang="en-US" sz="4000" b="1" dirty="0" err="1">
                <a:ln w="22225">
                  <a:solidFill>
                    <a:schemeClr val="accent2"/>
                  </a:solidFill>
                  <a:prstDash val="solid"/>
                </a:ln>
                <a:solidFill>
                  <a:schemeClr val="accent2">
                    <a:lumMod val="60000"/>
                    <a:lumOff val="40000"/>
                  </a:schemeClr>
                </a:solidFill>
                <a:latin typeface="Times New Roman" panose="02020603050405020304" pitchFamily="18" charset="0"/>
                <a:cs typeface="Times New Roman" panose="02020603050405020304" pitchFamily="18" charset="0"/>
              </a:rPr>
              <a:t>số</a:t>
            </a:r>
            <a:r>
              <a:rPr lang="en-US" sz="4000" b="1" dirty="0">
                <a:ln w="22225">
                  <a:solidFill>
                    <a:schemeClr val="accent2"/>
                  </a:solidFill>
                  <a:prstDash val="solid"/>
                </a:ln>
                <a:solidFill>
                  <a:schemeClr val="accent2">
                    <a:lumMod val="60000"/>
                    <a:lumOff val="40000"/>
                  </a:schemeClr>
                </a:solidFill>
                <a:latin typeface="Times New Roman" panose="02020603050405020304" pitchFamily="18" charset="0"/>
                <a:cs typeface="Times New Roman" panose="02020603050405020304" pitchFamily="18" charset="0"/>
              </a:rPr>
              <a:t> </a:t>
            </a:r>
            <a:r>
              <a:rPr lang="en-US" sz="4000" b="1" dirty="0" err="1">
                <a:ln w="22225">
                  <a:solidFill>
                    <a:schemeClr val="accent2"/>
                  </a:solidFill>
                  <a:prstDash val="solid"/>
                </a:ln>
                <a:solidFill>
                  <a:schemeClr val="accent2">
                    <a:lumMod val="60000"/>
                    <a:lumOff val="40000"/>
                  </a:schemeClr>
                </a:solidFill>
                <a:latin typeface="Times New Roman" panose="02020603050405020304" pitchFamily="18" charset="0"/>
                <a:cs typeface="Times New Roman" panose="02020603050405020304" pitchFamily="18" charset="0"/>
              </a:rPr>
              <a:t>chú</a:t>
            </a:r>
            <a:r>
              <a:rPr lang="en-US" sz="4000" b="1" dirty="0">
                <a:ln w="22225">
                  <a:solidFill>
                    <a:schemeClr val="accent2"/>
                  </a:solidFill>
                  <a:prstDash val="solid"/>
                </a:ln>
                <a:solidFill>
                  <a:schemeClr val="accent2">
                    <a:lumMod val="60000"/>
                    <a:lumOff val="40000"/>
                  </a:schemeClr>
                </a:solidFill>
                <a:latin typeface="Times New Roman" panose="02020603050405020304" pitchFamily="18" charset="0"/>
                <a:cs typeface="Times New Roman" panose="02020603050405020304" pitchFamily="18" charset="0"/>
              </a:rPr>
              <a:t> ý</a:t>
            </a:r>
          </a:p>
        </p:txBody>
      </p:sp>
      <p:grpSp>
        <p:nvGrpSpPr>
          <p:cNvPr id="5" name="Group 4"/>
          <p:cNvGrpSpPr/>
          <p:nvPr/>
        </p:nvGrpSpPr>
        <p:grpSpPr>
          <a:xfrm>
            <a:off x="179274" y="1006111"/>
            <a:ext cx="1510053" cy="2286951"/>
            <a:chOff x="197699" y="923924"/>
            <a:chExt cx="1510053" cy="2286951"/>
          </a:xfrm>
        </p:grpSpPr>
        <p:pic>
          <p:nvPicPr>
            <p:cNvPr id="6" name="图片 1">
              <a:extLst>
                <a:ext uri="{FF2B5EF4-FFF2-40B4-BE49-F238E27FC236}">
                  <a16:creationId xmlns:a16="http://schemas.microsoft.com/office/drawing/2014/main" id="{D132A952-C617-485A-9312-5F0093894DB6}"/>
                </a:ext>
              </a:extLst>
            </p:cNvPr>
            <p:cNvPicPr>
              <a:picLocks noChangeAspect="1"/>
            </p:cNvPicPr>
            <p:nvPr/>
          </p:nvPicPr>
          <p:blipFill rotWithShape="1">
            <a:blip r:embed="rId3"/>
            <a:srcRect l="49674" t="1" b="-1403"/>
            <a:stretch/>
          </p:blipFill>
          <p:spPr>
            <a:xfrm>
              <a:off x="197699" y="923924"/>
              <a:ext cx="1510053" cy="2286951"/>
            </a:xfrm>
            <a:prstGeom prst="rect">
              <a:avLst/>
            </a:prstGeom>
          </p:spPr>
        </p:pic>
        <p:sp>
          <p:nvSpPr>
            <p:cNvPr id="7" name="TextBox 6"/>
            <p:cNvSpPr txBox="1"/>
            <p:nvPr/>
          </p:nvSpPr>
          <p:spPr>
            <a:xfrm>
              <a:off x="721050" y="1907232"/>
              <a:ext cx="593725" cy="923330"/>
            </a:xfrm>
            <a:prstGeom prst="rect">
              <a:avLst/>
            </a:prstGeom>
            <a:noFill/>
          </p:spPr>
          <p:txBody>
            <a:bodyPr wrap="square" rtlCol="0">
              <a:spAutoFit/>
            </a:bodyPr>
            <a:lstStyle/>
            <a:p>
              <a:r>
                <a:rPr lang="en-US" sz="5400" b="1" dirty="0">
                  <a:latin typeface="Times New Roman" panose="02020603050405020304" pitchFamily="18" charset="0"/>
                  <a:cs typeface="Times New Roman" panose="02020603050405020304" pitchFamily="18" charset="0"/>
                </a:rPr>
                <a:t>2</a:t>
              </a:r>
            </a:p>
          </p:txBody>
        </p:sp>
      </p:grpSp>
      <p:sp>
        <p:nvSpPr>
          <p:cNvPr id="8" name="Google Shape;586;p14"/>
          <p:cNvSpPr txBox="1"/>
          <p:nvPr/>
        </p:nvSpPr>
        <p:spPr>
          <a:xfrm>
            <a:off x="1689327" y="1316426"/>
            <a:ext cx="10597924" cy="13233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409C3"/>
              </a:buClr>
              <a:buSzPts val="2800"/>
              <a:buFont typeface="Times New Roman"/>
              <a:buNone/>
            </a:pPr>
            <a:r>
              <a:rPr lang="en-US" sz="4000" b="1" i="1" u="none" strike="noStrike" cap="none" dirty="0" err="1">
                <a:latin typeface="Times New Roman"/>
                <a:ea typeface="Times New Roman"/>
                <a:cs typeface="Times New Roman"/>
                <a:sym typeface="Times New Roman"/>
              </a:rPr>
              <a:t>Mọi</a:t>
            </a:r>
            <a:r>
              <a:rPr lang="en-US" sz="4000" b="1" i="1" u="none" strike="noStrike" cap="none" dirty="0">
                <a:latin typeface="Times New Roman"/>
                <a:ea typeface="Times New Roman"/>
                <a:cs typeface="Times New Roman"/>
                <a:sym typeface="Times New Roman"/>
              </a:rPr>
              <a:t> </a:t>
            </a:r>
            <a:r>
              <a:rPr lang="en-US" sz="4000" b="1" i="1" u="none" strike="noStrike" cap="none" dirty="0" err="1">
                <a:latin typeface="Times New Roman"/>
                <a:ea typeface="Times New Roman"/>
                <a:cs typeface="Times New Roman"/>
                <a:sym typeface="Times New Roman"/>
              </a:rPr>
              <a:t>số</a:t>
            </a:r>
            <a:r>
              <a:rPr lang="en-US" sz="4000" b="1" i="1" u="none" strike="noStrike" cap="none" dirty="0">
                <a:latin typeface="Times New Roman"/>
                <a:ea typeface="Times New Roman"/>
                <a:cs typeface="Times New Roman"/>
                <a:sym typeface="Times New Roman"/>
              </a:rPr>
              <a:t> </a:t>
            </a:r>
            <a:r>
              <a:rPr lang="en-US" sz="4000" b="1" i="1" u="none" strike="noStrike" cap="none" dirty="0" err="1">
                <a:latin typeface="Times New Roman"/>
                <a:ea typeface="Times New Roman"/>
                <a:cs typeface="Times New Roman"/>
                <a:sym typeface="Times New Roman"/>
              </a:rPr>
              <a:t>tự</a:t>
            </a:r>
            <a:r>
              <a:rPr lang="en-US" sz="4000" b="1" i="1" u="none" strike="noStrike" cap="none" dirty="0">
                <a:latin typeface="Times New Roman"/>
                <a:ea typeface="Times New Roman"/>
                <a:cs typeface="Times New Roman"/>
                <a:sym typeface="Times New Roman"/>
              </a:rPr>
              <a:t> </a:t>
            </a:r>
            <a:r>
              <a:rPr lang="en-US" sz="4000" b="1" i="1" u="none" strike="noStrike" cap="none" dirty="0" err="1">
                <a:latin typeface="Times New Roman"/>
                <a:ea typeface="Times New Roman"/>
                <a:cs typeface="Times New Roman"/>
                <a:sym typeface="Times New Roman"/>
              </a:rPr>
              <a:t>nhiên</a:t>
            </a:r>
            <a:r>
              <a:rPr lang="en-US" sz="4000" b="1" i="1" u="none" strike="noStrike" cap="none" dirty="0">
                <a:latin typeface="Times New Roman"/>
                <a:ea typeface="Times New Roman"/>
                <a:cs typeface="Times New Roman"/>
                <a:sym typeface="Times New Roman"/>
              </a:rPr>
              <a:t> </a:t>
            </a:r>
            <a:r>
              <a:rPr lang="en-US" sz="4000" b="1" i="1" u="none" strike="noStrike" cap="none" dirty="0" err="1">
                <a:latin typeface="Times New Roman"/>
                <a:ea typeface="Times New Roman"/>
                <a:cs typeface="Times New Roman"/>
                <a:sym typeface="Times New Roman"/>
              </a:rPr>
              <a:t>đều</a:t>
            </a:r>
            <a:r>
              <a:rPr lang="en-US" sz="4000" b="1" i="1" u="none" strike="noStrike" cap="none" dirty="0">
                <a:latin typeface="Times New Roman"/>
                <a:ea typeface="Times New Roman"/>
                <a:cs typeface="Times New Roman"/>
                <a:sym typeface="Times New Roman"/>
              </a:rPr>
              <a:t> </a:t>
            </a:r>
            <a:r>
              <a:rPr lang="en-US" sz="4000" b="1" i="1" u="none" strike="noStrike" cap="none" dirty="0" err="1">
                <a:latin typeface="Times New Roman"/>
                <a:ea typeface="Times New Roman"/>
                <a:cs typeface="Times New Roman"/>
                <a:sym typeface="Times New Roman"/>
              </a:rPr>
              <a:t>có</a:t>
            </a:r>
            <a:r>
              <a:rPr lang="en-US" sz="4000" b="1" i="1" u="none" strike="noStrike" cap="none" dirty="0">
                <a:latin typeface="Times New Roman"/>
                <a:ea typeface="Times New Roman"/>
                <a:cs typeface="Times New Roman"/>
                <a:sym typeface="Times New Roman"/>
              </a:rPr>
              <a:t> </a:t>
            </a:r>
            <a:r>
              <a:rPr lang="en-US" sz="4000" b="1" i="1" u="none" strike="noStrike" cap="none" dirty="0" err="1">
                <a:latin typeface="Times New Roman"/>
                <a:ea typeface="Times New Roman"/>
                <a:cs typeface="Times New Roman"/>
                <a:sym typeface="Times New Roman"/>
              </a:rPr>
              <a:t>thể</a:t>
            </a:r>
            <a:r>
              <a:rPr lang="en-US" sz="4000" b="1" i="1" u="none" strike="noStrike" cap="none" dirty="0">
                <a:latin typeface="Times New Roman"/>
                <a:ea typeface="Times New Roman"/>
                <a:cs typeface="Times New Roman"/>
                <a:sym typeface="Times New Roman"/>
              </a:rPr>
              <a:t> </a:t>
            </a:r>
            <a:r>
              <a:rPr lang="en-US" sz="4000" b="1" i="1" u="none" strike="noStrike" cap="none" dirty="0" err="1">
                <a:latin typeface="Times New Roman"/>
                <a:ea typeface="Times New Roman"/>
                <a:cs typeface="Times New Roman"/>
                <a:sym typeface="Times New Roman"/>
              </a:rPr>
              <a:t>viết</a:t>
            </a:r>
            <a:r>
              <a:rPr lang="en-US" sz="4000" b="1" i="1" u="none" strike="noStrike" cap="none" dirty="0">
                <a:latin typeface="Times New Roman"/>
                <a:ea typeface="Times New Roman"/>
                <a:cs typeface="Times New Roman"/>
                <a:sym typeface="Times New Roman"/>
              </a:rPr>
              <a:t> </a:t>
            </a:r>
            <a:r>
              <a:rPr lang="en-US" sz="4000" b="1" i="1" u="none" strike="noStrike" cap="none" dirty="0" err="1">
                <a:latin typeface="Times New Roman"/>
                <a:ea typeface="Times New Roman"/>
                <a:cs typeface="Times New Roman"/>
                <a:sym typeface="Times New Roman"/>
              </a:rPr>
              <a:t>thành</a:t>
            </a:r>
            <a:r>
              <a:rPr lang="en-US" sz="4000" b="1" i="1" u="none" strike="noStrike" cap="none" dirty="0">
                <a:latin typeface="Times New Roman"/>
                <a:ea typeface="Times New Roman"/>
                <a:cs typeface="Times New Roman"/>
                <a:sym typeface="Times New Roman"/>
              </a:rPr>
              <a:t> </a:t>
            </a:r>
            <a:r>
              <a:rPr lang="en-US" sz="4000" b="1" i="1" u="none" strike="noStrike" cap="none" dirty="0" err="1">
                <a:latin typeface="Times New Roman"/>
                <a:ea typeface="Times New Roman"/>
                <a:cs typeface="Times New Roman"/>
                <a:sym typeface="Times New Roman"/>
              </a:rPr>
              <a:t>phân</a:t>
            </a:r>
            <a:r>
              <a:rPr lang="en-US" sz="4000" b="1" i="1" u="none" strike="noStrike" cap="none" dirty="0">
                <a:latin typeface="Times New Roman"/>
                <a:ea typeface="Times New Roman"/>
                <a:cs typeface="Times New Roman"/>
                <a:sym typeface="Times New Roman"/>
              </a:rPr>
              <a:t> </a:t>
            </a:r>
            <a:r>
              <a:rPr lang="en-US" sz="4000" b="1" i="1" u="none" strike="noStrike" cap="none" dirty="0" err="1">
                <a:latin typeface="Times New Roman"/>
                <a:ea typeface="Times New Roman"/>
                <a:cs typeface="Times New Roman"/>
                <a:sym typeface="Times New Roman"/>
              </a:rPr>
              <a:t>số</a:t>
            </a:r>
            <a:r>
              <a:rPr lang="en-US" sz="4000" b="1" i="1" u="none" strike="noStrike" cap="none" dirty="0">
                <a:latin typeface="Times New Roman"/>
                <a:ea typeface="Times New Roman"/>
                <a:cs typeface="Times New Roman"/>
                <a:sym typeface="Times New Roman"/>
              </a:rPr>
              <a:t> </a:t>
            </a:r>
            <a:r>
              <a:rPr lang="en-US" sz="4000" b="1" i="1" u="none" strike="noStrike" cap="none" dirty="0" err="1">
                <a:latin typeface="Times New Roman"/>
                <a:ea typeface="Times New Roman"/>
                <a:cs typeface="Times New Roman"/>
                <a:sym typeface="Times New Roman"/>
              </a:rPr>
              <a:t>có</a:t>
            </a:r>
            <a:r>
              <a:rPr lang="en-US" sz="4000" b="1" i="1" u="none" strike="noStrike" cap="none" dirty="0">
                <a:latin typeface="Times New Roman"/>
                <a:ea typeface="Times New Roman"/>
                <a:cs typeface="Times New Roman"/>
                <a:sym typeface="Times New Roman"/>
              </a:rPr>
              <a:t> </a:t>
            </a:r>
            <a:r>
              <a:rPr lang="en-US" sz="4000" b="1" i="1" u="none" strike="noStrike" cap="none" dirty="0" err="1">
                <a:latin typeface="Times New Roman"/>
                <a:ea typeface="Times New Roman"/>
                <a:cs typeface="Times New Roman"/>
                <a:sym typeface="Times New Roman"/>
              </a:rPr>
              <a:t>mẫu</a:t>
            </a:r>
            <a:r>
              <a:rPr lang="en-US" sz="4000" b="1" i="1" u="none" strike="noStrike" cap="none" dirty="0">
                <a:latin typeface="Times New Roman"/>
                <a:ea typeface="Times New Roman"/>
                <a:cs typeface="Times New Roman"/>
                <a:sym typeface="Times New Roman"/>
              </a:rPr>
              <a:t> </a:t>
            </a:r>
            <a:r>
              <a:rPr lang="en-US" sz="4000" b="1" i="1" u="none" strike="noStrike" cap="none" dirty="0" err="1">
                <a:latin typeface="Times New Roman"/>
                <a:ea typeface="Times New Roman"/>
                <a:cs typeface="Times New Roman"/>
                <a:sym typeface="Times New Roman"/>
              </a:rPr>
              <a:t>số</a:t>
            </a:r>
            <a:r>
              <a:rPr lang="en-US" sz="4000" b="1" i="1" u="none" strike="noStrike" cap="none" dirty="0">
                <a:latin typeface="Times New Roman"/>
                <a:ea typeface="Times New Roman"/>
                <a:cs typeface="Times New Roman"/>
                <a:sym typeface="Times New Roman"/>
              </a:rPr>
              <a:t> </a:t>
            </a:r>
            <a:r>
              <a:rPr lang="en-US" sz="4000" b="1" i="1" u="none" strike="noStrike" cap="none" dirty="0" err="1">
                <a:latin typeface="Times New Roman"/>
                <a:ea typeface="Times New Roman"/>
                <a:cs typeface="Times New Roman"/>
                <a:sym typeface="Times New Roman"/>
              </a:rPr>
              <a:t>là</a:t>
            </a:r>
            <a:r>
              <a:rPr lang="en-US" sz="4000" b="1" i="1" u="none" strike="noStrike" cap="none" dirty="0">
                <a:latin typeface="Times New Roman"/>
                <a:ea typeface="Times New Roman"/>
                <a:cs typeface="Times New Roman"/>
                <a:sym typeface="Times New Roman"/>
              </a:rPr>
              <a:t> 1.</a:t>
            </a:r>
            <a:endParaRPr sz="4000" b="1" i="1" dirty="0"/>
          </a:p>
        </p:txBody>
      </p:sp>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r="30394" b="70998"/>
          <a:stretch/>
        </p:blipFill>
        <p:spPr>
          <a:xfrm rot="10800000" flipV="1">
            <a:off x="1112353" y="5641782"/>
            <a:ext cx="11886418" cy="1484878"/>
          </a:xfrm>
          <a:prstGeom prst="rect">
            <a:avLst/>
          </a:prstGeom>
        </p:spPr>
      </p:pic>
      <p:sp>
        <p:nvSpPr>
          <p:cNvPr id="11" name="Google Shape;574;p14"/>
          <p:cNvSpPr txBox="1"/>
          <p:nvPr/>
        </p:nvSpPr>
        <p:spPr>
          <a:xfrm>
            <a:off x="2580971" y="3642076"/>
            <a:ext cx="1280859" cy="70784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409C3"/>
              </a:buClr>
              <a:buSzPts val="3600"/>
              <a:buFont typeface="Times New Roman"/>
              <a:buNone/>
            </a:pPr>
            <a:r>
              <a:rPr lang="en-US" sz="4000" b="1" i="0" u="none" strike="noStrike" cap="none" dirty="0">
                <a:latin typeface="Times New Roman"/>
                <a:ea typeface="Times New Roman"/>
                <a:cs typeface="Times New Roman"/>
                <a:sym typeface="Times New Roman"/>
              </a:rPr>
              <a:t>5 =</a:t>
            </a:r>
            <a:endParaRPr sz="4000" dirty="0"/>
          </a:p>
        </p:txBody>
      </p:sp>
      <p:sp>
        <p:nvSpPr>
          <p:cNvPr id="12" name="Google Shape;575;p14"/>
          <p:cNvSpPr txBox="1"/>
          <p:nvPr/>
        </p:nvSpPr>
        <p:spPr>
          <a:xfrm>
            <a:off x="4857749" y="3589427"/>
            <a:ext cx="1320803" cy="70784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409C3"/>
              </a:buClr>
              <a:buSzPts val="3600"/>
              <a:buFont typeface="Times New Roman"/>
              <a:buNone/>
            </a:pPr>
            <a:r>
              <a:rPr lang="en-US" sz="4000" b="1" i="0" u="none" strike="noStrike" cap="none" dirty="0">
                <a:latin typeface="Times New Roman"/>
                <a:ea typeface="Times New Roman"/>
                <a:cs typeface="Times New Roman"/>
                <a:sym typeface="Times New Roman"/>
              </a:rPr>
              <a:t>12 =</a:t>
            </a:r>
            <a:endParaRPr sz="4000" dirty="0"/>
          </a:p>
        </p:txBody>
      </p:sp>
      <p:sp>
        <p:nvSpPr>
          <p:cNvPr id="13" name="Google Shape;576;p14"/>
          <p:cNvSpPr txBox="1"/>
          <p:nvPr/>
        </p:nvSpPr>
        <p:spPr>
          <a:xfrm>
            <a:off x="7483475" y="3509172"/>
            <a:ext cx="1625601" cy="70784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409C3"/>
              </a:buClr>
              <a:buSzPts val="3600"/>
              <a:buFont typeface="Times New Roman"/>
              <a:buNone/>
            </a:pPr>
            <a:r>
              <a:rPr lang="en-US" sz="4000" b="1" i="0" u="none" strike="noStrike" cap="none" dirty="0">
                <a:latin typeface="Times New Roman"/>
                <a:ea typeface="Times New Roman"/>
                <a:cs typeface="Times New Roman"/>
                <a:sym typeface="Times New Roman"/>
              </a:rPr>
              <a:t>2001 =</a:t>
            </a:r>
            <a:endParaRPr sz="4000" dirty="0"/>
          </a:p>
        </p:txBody>
      </p:sp>
      <p:sp>
        <p:nvSpPr>
          <p:cNvPr id="14" name="Google Shape;577;p14"/>
          <p:cNvSpPr txBox="1"/>
          <p:nvPr/>
        </p:nvSpPr>
        <p:spPr>
          <a:xfrm>
            <a:off x="3579925" y="3377590"/>
            <a:ext cx="412750" cy="70784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3600"/>
              <a:buFont typeface="Times New Roman"/>
              <a:buNone/>
            </a:pPr>
            <a:r>
              <a:rPr lang="en-US" sz="4000" b="1" i="0" u="none" strike="noStrike" cap="none" dirty="0">
                <a:solidFill>
                  <a:srgbClr val="FF0000"/>
                </a:solidFill>
                <a:latin typeface="Times New Roman"/>
                <a:ea typeface="Times New Roman"/>
                <a:cs typeface="Times New Roman"/>
                <a:sym typeface="Times New Roman"/>
              </a:rPr>
              <a:t>5</a:t>
            </a:r>
            <a:endParaRPr sz="4000" b="1" dirty="0"/>
          </a:p>
        </p:txBody>
      </p:sp>
      <p:sp>
        <p:nvSpPr>
          <p:cNvPr id="15" name="Google Shape;578;p14"/>
          <p:cNvSpPr txBox="1"/>
          <p:nvPr/>
        </p:nvSpPr>
        <p:spPr>
          <a:xfrm>
            <a:off x="3595800" y="3955440"/>
            <a:ext cx="412750" cy="70784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3600"/>
              <a:buFont typeface="Times New Roman"/>
              <a:buNone/>
            </a:pPr>
            <a:r>
              <a:rPr lang="en-US" sz="4000" b="1" i="0" u="none" strike="noStrike" cap="none" dirty="0">
                <a:solidFill>
                  <a:srgbClr val="FF0000"/>
                </a:solidFill>
                <a:latin typeface="Times New Roman"/>
                <a:ea typeface="Times New Roman"/>
                <a:cs typeface="Times New Roman"/>
                <a:sym typeface="Times New Roman"/>
              </a:rPr>
              <a:t>1</a:t>
            </a:r>
            <a:endParaRPr sz="4000" dirty="0"/>
          </a:p>
        </p:txBody>
      </p:sp>
      <p:cxnSp>
        <p:nvCxnSpPr>
          <p:cNvPr id="16" name="Google Shape;579;p14"/>
          <p:cNvCxnSpPr/>
          <p:nvPr/>
        </p:nvCxnSpPr>
        <p:spPr>
          <a:xfrm>
            <a:off x="3519600" y="3977048"/>
            <a:ext cx="533400" cy="0"/>
          </a:xfrm>
          <a:prstGeom prst="straightConnector1">
            <a:avLst/>
          </a:prstGeom>
          <a:noFill/>
          <a:ln w="9525" cap="flat" cmpd="sng">
            <a:solidFill>
              <a:srgbClr val="FF0066"/>
            </a:solidFill>
            <a:prstDash val="solid"/>
            <a:round/>
            <a:headEnd type="none" w="med" len="med"/>
            <a:tailEnd type="none" w="med" len="med"/>
          </a:ln>
        </p:spPr>
      </p:cxnSp>
      <p:sp>
        <p:nvSpPr>
          <p:cNvPr id="17" name="Google Shape;580;p14"/>
          <p:cNvSpPr txBox="1"/>
          <p:nvPr/>
        </p:nvSpPr>
        <p:spPr>
          <a:xfrm>
            <a:off x="6038850" y="3333750"/>
            <a:ext cx="1174750" cy="70784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3600"/>
              <a:buFont typeface="Times New Roman"/>
              <a:buNone/>
            </a:pPr>
            <a:r>
              <a:rPr lang="en-US" sz="4000" b="1" i="0" u="none" strike="noStrike" cap="none" dirty="0">
                <a:solidFill>
                  <a:srgbClr val="FF0000"/>
                </a:solidFill>
                <a:latin typeface="Times New Roman"/>
                <a:ea typeface="Times New Roman"/>
                <a:cs typeface="Times New Roman"/>
                <a:sym typeface="Times New Roman"/>
              </a:rPr>
              <a:t>12</a:t>
            </a:r>
            <a:endParaRPr sz="4000" dirty="0">
              <a:solidFill>
                <a:srgbClr val="FF0000"/>
              </a:solidFill>
            </a:endParaRPr>
          </a:p>
        </p:txBody>
      </p:sp>
      <p:sp>
        <p:nvSpPr>
          <p:cNvPr id="18" name="Google Shape;581;p14"/>
          <p:cNvSpPr txBox="1"/>
          <p:nvPr/>
        </p:nvSpPr>
        <p:spPr>
          <a:xfrm>
            <a:off x="6159500" y="3911597"/>
            <a:ext cx="1133474" cy="70784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66"/>
              </a:buClr>
              <a:buSzPts val="3600"/>
              <a:buFont typeface="Times New Roman"/>
              <a:buNone/>
            </a:pPr>
            <a:r>
              <a:rPr lang="en-US" sz="4000" b="1" i="0" u="none" strike="noStrike" cap="none" dirty="0">
                <a:solidFill>
                  <a:srgbClr val="FF0000"/>
                </a:solidFill>
                <a:latin typeface="Times New Roman"/>
                <a:ea typeface="Times New Roman"/>
                <a:cs typeface="Times New Roman"/>
                <a:sym typeface="Times New Roman"/>
              </a:rPr>
              <a:t>1</a:t>
            </a:r>
            <a:endParaRPr sz="4000" dirty="0">
              <a:solidFill>
                <a:srgbClr val="FF0000"/>
              </a:solidFill>
            </a:endParaRPr>
          </a:p>
        </p:txBody>
      </p:sp>
      <p:cxnSp>
        <p:nvCxnSpPr>
          <p:cNvPr id="19" name="Google Shape;582;p14"/>
          <p:cNvCxnSpPr/>
          <p:nvPr/>
        </p:nvCxnSpPr>
        <p:spPr>
          <a:xfrm>
            <a:off x="6130925" y="3943350"/>
            <a:ext cx="533400" cy="0"/>
          </a:xfrm>
          <a:prstGeom prst="straightConnector1">
            <a:avLst/>
          </a:prstGeom>
          <a:noFill/>
          <a:ln w="9525" cap="flat" cmpd="sng">
            <a:solidFill>
              <a:srgbClr val="FF0066"/>
            </a:solidFill>
            <a:prstDash val="solid"/>
            <a:round/>
            <a:headEnd type="none" w="med" len="med"/>
            <a:tailEnd type="none" w="med" len="med"/>
          </a:ln>
        </p:spPr>
      </p:cxnSp>
      <p:sp>
        <p:nvSpPr>
          <p:cNvPr id="20" name="Google Shape;583;p14"/>
          <p:cNvSpPr txBox="1"/>
          <p:nvPr/>
        </p:nvSpPr>
        <p:spPr>
          <a:xfrm>
            <a:off x="9124708" y="3327734"/>
            <a:ext cx="1406525" cy="70784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3600"/>
              <a:buFont typeface="Times New Roman"/>
              <a:buNone/>
            </a:pPr>
            <a:r>
              <a:rPr lang="en-US" sz="4000" b="1" i="0" u="none" strike="noStrike" cap="none" dirty="0">
                <a:solidFill>
                  <a:srgbClr val="FF0000"/>
                </a:solidFill>
                <a:latin typeface="Times New Roman"/>
                <a:ea typeface="Times New Roman"/>
                <a:cs typeface="Times New Roman"/>
                <a:sym typeface="Times New Roman"/>
              </a:rPr>
              <a:t>2001</a:t>
            </a:r>
            <a:endParaRPr sz="4000" dirty="0">
              <a:solidFill>
                <a:srgbClr val="FF0000"/>
              </a:solidFill>
            </a:endParaRPr>
          </a:p>
        </p:txBody>
      </p:sp>
      <p:sp>
        <p:nvSpPr>
          <p:cNvPr id="21" name="Google Shape;584;p14"/>
          <p:cNvSpPr txBox="1"/>
          <p:nvPr/>
        </p:nvSpPr>
        <p:spPr>
          <a:xfrm>
            <a:off x="9489834" y="3873834"/>
            <a:ext cx="412750" cy="70784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3600"/>
              <a:buFont typeface="Times New Roman"/>
              <a:buNone/>
            </a:pPr>
            <a:r>
              <a:rPr lang="en-US" sz="4000" b="1" i="0" u="none" strike="noStrike" cap="none" dirty="0">
                <a:solidFill>
                  <a:srgbClr val="FF0000"/>
                </a:solidFill>
                <a:latin typeface="Times New Roman"/>
                <a:ea typeface="Times New Roman"/>
                <a:cs typeface="Times New Roman"/>
                <a:sym typeface="Times New Roman"/>
              </a:rPr>
              <a:t>1</a:t>
            </a:r>
            <a:endParaRPr sz="4000" dirty="0">
              <a:solidFill>
                <a:srgbClr val="FF0000"/>
              </a:solidFill>
            </a:endParaRPr>
          </a:p>
        </p:txBody>
      </p:sp>
      <p:cxnSp>
        <p:nvCxnSpPr>
          <p:cNvPr id="22" name="Google Shape;585;p14"/>
          <p:cNvCxnSpPr>
            <a:cxnSpLocks/>
          </p:cNvCxnSpPr>
          <p:nvPr/>
        </p:nvCxnSpPr>
        <p:spPr>
          <a:xfrm>
            <a:off x="9216784" y="3899234"/>
            <a:ext cx="1146416" cy="0"/>
          </a:xfrm>
          <a:prstGeom prst="straightConnector1">
            <a:avLst/>
          </a:prstGeom>
          <a:noFill/>
          <a:ln w="9525" cap="flat" cmpd="sng">
            <a:solidFill>
              <a:srgbClr val="FF0066"/>
            </a:solidFill>
            <a:prstDash val="solid"/>
            <a:round/>
            <a:headEnd type="none" w="med" len="med"/>
            <a:tailEnd type="none" w="med" len="med"/>
          </a:ln>
        </p:spPr>
      </p:cxnSp>
      <p:pic>
        <p:nvPicPr>
          <p:cNvPr id="23" name="图片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538262" flipH="1">
            <a:off x="6179" y="5373265"/>
            <a:ext cx="1549167" cy="1404870"/>
          </a:xfrm>
          <a:prstGeom prst="rect">
            <a:avLst/>
          </a:prstGeom>
        </p:spPr>
      </p:pic>
      <p:sp>
        <p:nvSpPr>
          <p:cNvPr id="24" name="TextBox 23"/>
          <p:cNvSpPr txBox="1"/>
          <p:nvPr/>
        </p:nvSpPr>
        <p:spPr>
          <a:xfrm>
            <a:off x="6726237" y="3518051"/>
            <a:ext cx="504825" cy="707886"/>
          </a:xfrm>
          <a:prstGeom prst="rect">
            <a:avLst/>
          </a:prstGeom>
          <a:noFill/>
        </p:spPr>
        <p:txBody>
          <a:bodyPr wrap="square" rtlCol="0">
            <a:spAutoFit/>
          </a:bodyPr>
          <a:lstStyle/>
          <a:p>
            <a:r>
              <a:rPr lang="en-US" sz="4000" b="1" dirty="0">
                <a:latin typeface="Times New Roman" panose="02020603050405020304" pitchFamily="18" charset="0"/>
                <a:cs typeface="Times New Roman" panose="02020603050405020304" pitchFamily="18" charset="0"/>
              </a:rPr>
              <a:t>;</a:t>
            </a:r>
          </a:p>
        </p:txBody>
      </p:sp>
      <p:sp>
        <p:nvSpPr>
          <p:cNvPr id="25" name="TextBox 24"/>
          <p:cNvSpPr txBox="1"/>
          <p:nvPr/>
        </p:nvSpPr>
        <p:spPr>
          <a:xfrm>
            <a:off x="4078399" y="3612500"/>
            <a:ext cx="504825" cy="707886"/>
          </a:xfrm>
          <a:prstGeom prst="rect">
            <a:avLst/>
          </a:prstGeom>
          <a:noFill/>
        </p:spPr>
        <p:txBody>
          <a:bodyPr wrap="square" rtlCol="0">
            <a:spAutoFit/>
          </a:bodyPr>
          <a:lstStyle/>
          <a:p>
            <a:r>
              <a:rPr lang="en-US" sz="4000" b="1" dirty="0">
                <a:latin typeface="Times New Roman" panose="02020603050405020304" pitchFamily="18" charset="0"/>
                <a:cs typeface="Times New Roman" panose="02020603050405020304" pitchFamily="18" charset="0"/>
              </a:rPr>
              <a:t>;</a:t>
            </a:r>
          </a:p>
        </p:txBody>
      </p:sp>
      <p:sp>
        <p:nvSpPr>
          <p:cNvPr id="26" name="TextBox 25"/>
          <p:cNvSpPr txBox="1"/>
          <p:nvPr/>
        </p:nvSpPr>
        <p:spPr>
          <a:xfrm>
            <a:off x="1179314" y="3621461"/>
            <a:ext cx="1384196" cy="646331"/>
          </a:xfrm>
          <a:prstGeom prst="rect">
            <a:avLst/>
          </a:prstGeom>
          <a:noFill/>
        </p:spPr>
        <p:txBody>
          <a:bodyPr wrap="square" rtlCol="0">
            <a:spAutoFit/>
          </a:bodyPr>
          <a:lstStyle/>
          <a:p>
            <a:r>
              <a:rPr lang="en-US" sz="3600" dirty="0" err="1">
                <a:latin typeface="Times New Roman" panose="02020603050405020304" pitchFamily="18" charset="0"/>
                <a:cs typeface="Times New Roman" panose="02020603050405020304" pitchFamily="18" charset="0"/>
              </a:rPr>
              <a:t>Ví</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dụ</a:t>
            </a:r>
            <a:r>
              <a:rPr lang="en-US" sz="3600" dirty="0">
                <a:latin typeface="Times New Roman" panose="02020603050405020304" pitchFamily="18" charset="0"/>
                <a:cs typeface="Times New Roman" panose="02020603050405020304" pitchFamily="18" charset="0"/>
              </a:rPr>
              <a:t>:</a:t>
            </a:r>
          </a:p>
        </p:txBody>
      </p:sp>
      <p:pic>
        <p:nvPicPr>
          <p:cNvPr id="27" name="图片 2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097113" y="5038140"/>
            <a:ext cx="2868240" cy="2525005"/>
          </a:xfrm>
          <a:prstGeom prst="rect">
            <a:avLst/>
          </a:prstGeom>
        </p:spPr>
      </p:pic>
    </p:spTree>
    <p:extLst>
      <p:ext uri="{BB962C8B-B14F-4D97-AF65-F5344CB8AC3E}">
        <p14:creationId xmlns:p14="http://schemas.microsoft.com/office/powerpoint/2010/main" val="1974240299"/>
      </p:ext>
    </p:extLst>
  </p:cSld>
  <p:clrMapOvr>
    <a:masterClrMapping/>
  </p:clrMapOvr>
  <mc:AlternateContent xmlns:mc="http://schemas.openxmlformats.org/markup-compatibility/2006" xmlns:p14="http://schemas.microsoft.com/office/powerpoint/2010/main">
    <mc:Choice Requires="p14">
      <p:transition spd="slow" p14:dur="225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1000"/>
                                        <p:tgtEl>
                                          <p:spTgt spid="9"/>
                                        </p:tgtEl>
                                      </p:cBhvr>
                                    </p:animEffect>
                                  </p:childTnLst>
                                </p:cTn>
                              </p:par>
                              <p:par>
                                <p:cTn id="8" presetID="22" presetClass="entr" presetSubtype="4"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wipe(down)">
                                      <p:cBhvr>
                                        <p:cTn id="10" dur="1000"/>
                                        <p:tgtEl>
                                          <p:spTgt spid="27"/>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500" fill="hold"/>
                                        <p:tgtEl>
                                          <p:spTgt spid="3"/>
                                        </p:tgtEl>
                                        <p:attrNameLst>
                                          <p:attrName>ppt_w</p:attrName>
                                        </p:attrNameLst>
                                      </p:cBhvr>
                                      <p:tavLst>
                                        <p:tav tm="0">
                                          <p:val>
                                            <p:fltVal val="0"/>
                                          </p:val>
                                        </p:tav>
                                        <p:tav tm="100000">
                                          <p:val>
                                            <p:strVal val="#ppt_w"/>
                                          </p:val>
                                        </p:tav>
                                      </p:tavLst>
                                    </p:anim>
                                    <p:anim calcmode="lin" valueType="num">
                                      <p:cBhvr>
                                        <p:cTn id="21" dur="500" fill="hold"/>
                                        <p:tgtEl>
                                          <p:spTgt spid="3"/>
                                        </p:tgtEl>
                                        <p:attrNameLst>
                                          <p:attrName>ppt_h</p:attrName>
                                        </p:attrNameLst>
                                      </p:cBhvr>
                                      <p:tavLst>
                                        <p:tav tm="0">
                                          <p:val>
                                            <p:fltVal val="0"/>
                                          </p:val>
                                        </p:tav>
                                        <p:tav tm="100000">
                                          <p:val>
                                            <p:strVal val="#ppt_h"/>
                                          </p:val>
                                        </p:tav>
                                      </p:tavLst>
                                    </p:anim>
                                    <p:animEffect transition="in" filter="fade">
                                      <p:cBhvr>
                                        <p:cTn id="22" dur="500"/>
                                        <p:tgtEl>
                                          <p:spTgt spid="3"/>
                                        </p:tgtEl>
                                      </p:cBhvr>
                                    </p:animEffect>
                                  </p:childTnLst>
                                </p:cTn>
                              </p:par>
                              <p:par>
                                <p:cTn id="23" presetID="53" presetClass="entr" presetSubtype="16" fill="hold" nodeType="with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p:cTn id="25" dur="500" fill="hold"/>
                                        <p:tgtEl>
                                          <p:spTgt spid="2"/>
                                        </p:tgtEl>
                                        <p:attrNameLst>
                                          <p:attrName>ppt_w</p:attrName>
                                        </p:attrNameLst>
                                      </p:cBhvr>
                                      <p:tavLst>
                                        <p:tav tm="0">
                                          <p:val>
                                            <p:fltVal val="0"/>
                                          </p:val>
                                        </p:tav>
                                        <p:tav tm="100000">
                                          <p:val>
                                            <p:strVal val="#ppt_w"/>
                                          </p:val>
                                        </p:tav>
                                      </p:tavLst>
                                    </p:anim>
                                    <p:anim calcmode="lin" valueType="num">
                                      <p:cBhvr>
                                        <p:cTn id="26" dur="500" fill="hold"/>
                                        <p:tgtEl>
                                          <p:spTgt spid="2"/>
                                        </p:tgtEl>
                                        <p:attrNameLst>
                                          <p:attrName>ppt_h</p:attrName>
                                        </p:attrNameLst>
                                      </p:cBhvr>
                                      <p:tavLst>
                                        <p:tav tm="0">
                                          <p:val>
                                            <p:fltVal val="0"/>
                                          </p:val>
                                        </p:tav>
                                        <p:tav tm="100000">
                                          <p:val>
                                            <p:strVal val="#ppt_h"/>
                                          </p:val>
                                        </p:tav>
                                      </p:tavLst>
                                    </p:anim>
                                    <p:animEffect transition="in" filter="fade">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26" presetClass="entr" presetSubtype="0"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ipe(down)">
                                      <p:cBhvr>
                                        <p:cTn id="32" dur="580">
                                          <p:stCondLst>
                                            <p:cond delay="0"/>
                                          </p:stCondLst>
                                        </p:cTn>
                                        <p:tgtEl>
                                          <p:spTgt spid="5"/>
                                        </p:tgtEl>
                                      </p:cBhvr>
                                    </p:animEffect>
                                    <p:anim calcmode="lin" valueType="num">
                                      <p:cBhvr>
                                        <p:cTn id="3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8" dur="26">
                                          <p:stCondLst>
                                            <p:cond delay="650"/>
                                          </p:stCondLst>
                                        </p:cTn>
                                        <p:tgtEl>
                                          <p:spTgt spid="5"/>
                                        </p:tgtEl>
                                      </p:cBhvr>
                                      <p:to x="100000" y="60000"/>
                                    </p:animScale>
                                    <p:animScale>
                                      <p:cBhvr>
                                        <p:cTn id="39" dur="166" decel="50000">
                                          <p:stCondLst>
                                            <p:cond delay="676"/>
                                          </p:stCondLst>
                                        </p:cTn>
                                        <p:tgtEl>
                                          <p:spTgt spid="5"/>
                                        </p:tgtEl>
                                      </p:cBhvr>
                                      <p:to x="100000" y="100000"/>
                                    </p:animScale>
                                    <p:animScale>
                                      <p:cBhvr>
                                        <p:cTn id="40" dur="26">
                                          <p:stCondLst>
                                            <p:cond delay="1312"/>
                                          </p:stCondLst>
                                        </p:cTn>
                                        <p:tgtEl>
                                          <p:spTgt spid="5"/>
                                        </p:tgtEl>
                                      </p:cBhvr>
                                      <p:to x="100000" y="80000"/>
                                    </p:animScale>
                                    <p:animScale>
                                      <p:cBhvr>
                                        <p:cTn id="41" dur="166" decel="50000">
                                          <p:stCondLst>
                                            <p:cond delay="1338"/>
                                          </p:stCondLst>
                                        </p:cTn>
                                        <p:tgtEl>
                                          <p:spTgt spid="5"/>
                                        </p:tgtEl>
                                      </p:cBhvr>
                                      <p:to x="100000" y="100000"/>
                                    </p:animScale>
                                    <p:animScale>
                                      <p:cBhvr>
                                        <p:cTn id="42" dur="26">
                                          <p:stCondLst>
                                            <p:cond delay="1642"/>
                                          </p:stCondLst>
                                        </p:cTn>
                                        <p:tgtEl>
                                          <p:spTgt spid="5"/>
                                        </p:tgtEl>
                                      </p:cBhvr>
                                      <p:to x="100000" y="90000"/>
                                    </p:animScale>
                                    <p:animScale>
                                      <p:cBhvr>
                                        <p:cTn id="43" dur="166" decel="50000">
                                          <p:stCondLst>
                                            <p:cond delay="1668"/>
                                          </p:stCondLst>
                                        </p:cTn>
                                        <p:tgtEl>
                                          <p:spTgt spid="5"/>
                                        </p:tgtEl>
                                      </p:cBhvr>
                                      <p:to x="100000" y="100000"/>
                                    </p:animScale>
                                    <p:animScale>
                                      <p:cBhvr>
                                        <p:cTn id="44" dur="26">
                                          <p:stCondLst>
                                            <p:cond delay="1808"/>
                                          </p:stCondLst>
                                        </p:cTn>
                                        <p:tgtEl>
                                          <p:spTgt spid="5"/>
                                        </p:tgtEl>
                                      </p:cBhvr>
                                      <p:to x="100000" y="95000"/>
                                    </p:animScale>
                                    <p:animScale>
                                      <p:cBhvr>
                                        <p:cTn id="45" dur="166" decel="50000">
                                          <p:stCondLst>
                                            <p:cond delay="1834"/>
                                          </p:stCondLst>
                                        </p:cTn>
                                        <p:tgtEl>
                                          <p:spTgt spid="5"/>
                                        </p:tgtEl>
                                      </p:cBhvr>
                                      <p:to x="100000" y="100000"/>
                                    </p:animScale>
                                  </p:childTnLst>
                                </p:cTn>
                              </p:par>
                              <p:par>
                                <p:cTn id="46" presetID="42" presetClass="entr" presetSubtype="0" fill="hold" nodeType="withEffect">
                                  <p:stCondLst>
                                    <p:cond delay="0"/>
                                  </p:stCondLst>
                                  <p:childTnLst>
                                    <p:set>
                                      <p:cBhvr>
                                        <p:cTn id="47" dur="1" fill="hold">
                                          <p:stCondLst>
                                            <p:cond delay="0"/>
                                          </p:stCondLst>
                                        </p:cTn>
                                        <p:tgtEl>
                                          <p:spTgt spid="23"/>
                                        </p:tgtEl>
                                        <p:attrNameLst>
                                          <p:attrName>style.visibility</p:attrName>
                                        </p:attrNameLst>
                                      </p:cBhvr>
                                      <p:to>
                                        <p:strVal val="visible"/>
                                      </p:to>
                                    </p:set>
                                    <p:animEffect transition="in" filter="fade">
                                      <p:cBhvr>
                                        <p:cTn id="48" dur="1000"/>
                                        <p:tgtEl>
                                          <p:spTgt spid="23"/>
                                        </p:tgtEl>
                                      </p:cBhvr>
                                    </p:animEffect>
                                    <p:anim calcmode="lin" valueType="num">
                                      <p:cBhvr>
                                        <p:cTn id="49" dur="1000" fill="hold"/>
                                        <p:tgtEl>
                                          <p:spTgt spid="23"/>
                                        </p:tgtEl>
                                        <p:attrNameLst>
                                          <p:attrName>ppt_x</p:attrName>
                                        </p:attrNameLst>
                                      </p:cBhvr>
                                      <p:tavLst>
                                        <p:tav tm="0">
                                          <p:val>
                                            <p:strVal val="#ppt_x"/>
                                          </p:val>
                                        </p:tav>
                                        <p:tav tm="100000">
                                          <p:val>
                                            <p:strVal val="#ppt_x"/>
                                          </p:val>
                                        </p:tav>
                                      </p:tavLst>
                                    </p:anim>
                                    <p:anim calcmode="lin" valueType="num">
                                      <p:cBhvr>
                                        <p:cTn id="50" dur="1000" fill="hold"/>
                                        <p:tgtEl>
                                          <p:spTgt spid="23"/>
                                        </p:tgtEl>
                                        <p:attrNameLst>
                                          <p:attrName>ppt_y</p:attrName>
                                        </p:attrNameLst>
                                      </p:cBhvr>
                                      <p:tavLst>
                                        <p:tav tm="0">
                                          <p:val>
                                            <p:strVal val="#ppt_y+.1"/>
                                          </p:val>
                                        </p:tav>
                                        <p:tav tm="100000">
                                          <p:val>
                                            <p:strVal val="#ppt_y"/>
                                          </p:val>
                                        </p:tav>
                                      </p:tavLst>
                                    </p:anim>
                                  </p:childTnLst>
                                </p:cTn>
                              </p:par>
                              <p:par>
                                <p:cTn id="51" presetID="0" presetClass="path" presetSubtype="0" accel="50000" decel="50000" fill="hold" nodeType="withEffect">
                                  <p:stCondLst>
                                    <p:cond delay="0"/>
                                  </p:stCondLst>
                                  <p:childTnLst>
                                    <p:animMotion origin="layout" path="M -2.5E-6 -0.00069 L -2.5E-6 3.7037E-7 C 0.00573 -0.00185 0.01146 -0.00255 0.01732 -0.0044 C 0.01953 -0.00532 0.02149 -0.00671 0.0237 -0.00833 C 0.03242 -0.01458 0.0392 -0.01991 0.0474 -0.02755 C 0.04857 -0.02847 0.05 -0.03032 0.05117 -0.03102 C 0.05443 -0.0331 0.06459 -0.03773 0.06758 -0.03889 C 0.07891 -0.05995 0.06823 -0.04236 0.08242 -0.05764 C 0.08555 -0.06111 0.08828 -0.06574 0.09128 -0.06921 C 0.09245 -0.07083 0.09375 -0.07199 0.09505 -0.07315 C 0.09675 -0.07708 0.09805 -0.08194 0.1 -0.08426 C 0.10196 -0.0875 0.1043 -0.08704 0.10638 -0.08819 C 0.10808 -0.08982 0.10977 -0.09051 0.1112 -0.09213 C 0.11341 -0.09444 0.11537 -0.09792 0.11758 -0.09977 C 0.11927 -0.10162 0.1211 -0.10162 0.12266 -0.1037 C 0.12604 -0.10833 0.12904 -0.11435 0.13268 -0.11898 C 0.13516 -0.12176 0.13763 -0.12361 0.14024 -0.12685 C 0.15404 -0.14306 0.14388 -0.13218 0.15638 -0.14954 C 0.16133 -0.15648 0.16654 -0.16181 0.17149 -0.16852 C 0.17422 -0.17222 0.17722 -0.17685 0.18021 -0.18009 C 0.19974 -0.19977 0.17552 -0.17384 0.19532 -0.19884 C 0.19766 -0.20208 0.20039 -0.20324 0.20274 -0.20671 C 0.20495 -0.20972 0.20677 -0.21482 0.20886 -0.21782 C 0.21094 -0.2213 0.21328 -0.22315 0.21524 -0.22546 C 0.21732 -0.23102 0.21953 -0.23565 0.22162 -0.24144 C 0.22331 -0.24607 0.22461 -0.25255 0.22657 -0.25648 C 0.2293 -0.26134 0.23242 -0.26412 0.23529 -0.26806 C 0.23698 -0.27269 0.23854 -0.2787 0.24037 -0.2831 C 0.24206 -0.28681 0.25417 -0.30185 0.25417 -0.30162 C 0.25534 -0.30579 0.25664 -0.30995 0.25795 -0.31343 C 0.26224 -0.32431 0.26224 -0.31852 0.2668 -0.33241 C 0.2681 -0.33704 0.26875 -0.34398 0.27045 -0.34792 C 0.27227 -0.35162 0.27487 -0.35208 0.2767 -0.35509 C 0.27865 -0.35857 0.28008 -0.36296 0.28164 -0.36667 C 0.28776 -0.39398 0.27995 -0.36134 0.2892 -0.38982 C 0.29024 -0.39282 0.29063 -0.39792 0.2918 -0.40139 C 0.29297 -0.4044 0.29427 -0.40556 0.29558 -0.4088 C 0.29727 -0.41458 0.2987 -0.42176 0.30026 -0.42801 C 0.30209 -0.43264 0.30716 -0.44259 0.30925 -0.44699 C 0.31055 -0.45347 0.31172 -0.45972 0.31302 -0.46574 C 0.31472 -0.47361 0.31641 -0.48079 0.31797 -0.48866 C 0.3194 -0.49514 0.32032 -0.50208 0.32188 -0.50787 C 0.3224 -0.51088 0.32383 -0.51296 0.32435 -0.51528 C 0.32617 -0.52407 0.32748 -0.5338 0.32943 -0.54259 C 0.32995 -0.54491 0.33099 -0.54722 0.3319 -0.55 C 0.33815 -0.57315 0.33321 -0.55694 0.33815 -0.57662 C 0.33959 -0.5831 0.34141 -0.58935 0.3431 -0.59583 C 0.34597 -0.6213 0.34219 -0.59398 0.34818 -0.61482 C 0.35391 -0.63519 0.3517 -0.63357 0.3556 -0.65301 C 0.35716 -0.66111 0.35938 -0.66806 0.36068 -0.67616 C 0.36224 -0.68565 0.36446 -0.69537 0.36576 -0.70625 C 0.36615 -0.70995 0.36615 -0.71435 0.3668 -0.71782 C 0.36836 -0.72384 0.37175 -0.73287 0.37175 -0.73241 C 0.3724 -0.73657 0.3724 -0.7412 0.37331 -0.74444 C 0.37422 -0.74792 0.37578 -0.74861 0.37683 -0.75208 C 0.37787 -0.75509 0.37865 -0.75972 0.37943 -0.76319 C 0.3806 -0.76875 0.38177 -0.77361 0.38321 -0.77917 C 0.38386 -0.78148 0.38594 -0.78588 0.38594 -0.78565 L 0.38594 -0.78588 " pathEditMode="relative" rAng="0" ptsTypes="AAAAAAAAAAAAAAAAAAAAAAAAAAAAAAAAAAAAAAAAAAAAAAAAAAAAAAAAAAA">
                                      <p:cBhvr>
                                        <p:cTn id="52" dur="2000" fill="hold"/>
                                        <p:tgtEl>
                                          <p:spTgt spid="23"/>
                                        </p:tgtEl>
                                        <p:attrNameLst>
                                          <p:attrName>ppt_x</p:attrName>
                                          <p:attrName>ppt_y</p:attrName>
                                        </p:attrNameLst>
                                      </p:cBhvr>
                                      <p:rCtr x="19297" y="-39213"/>
                                    </p:animMotion>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26"/>
                                        </p:tgtEl>
                                        <p:attrNameLst>
                                          <p:attrName>style.visibility</p:attrName>
                                        </p:attrNameLst>
                                      </p:cBhvr>
                                      <p:to>
                                        <p:strVal val="visible"/>
                                      </p:to>
                                    </p:set>
                                    <p:animEffect transition="in" filter="wipe(down)">
                                      <p:cBhvr>
                                        <p:cTn id="62" dur="500"/>
                                        <p:tgtEl>
                                          <p:spTgt spid="26"/>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11"/>
                                        </p:tgtEl>
                                        <p:attrNameLst>
                                          <p:attrName>style.visibility</p:attrName>
                                        </p:attrNameLst>
                                      </p:cBhvr>
                                      <p:to>
                                        <p:strVal val="visible"/>
                                      </p:to>
                                    </p:set>
                                    <p:animEffect transition="in" filter="fade">
                                      <p:cBhvr>
                                        <p:cTn id="67" dur="1000"/>
                                        <p:tgtEl>
                                          <p:spTgt spid="11"/>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14"/>
                                        </p:tgtEl>
                                        <p:attrNameLst>
                                          <p:attrName>style.visibility</p:attrName>
                                        </p:attrNameLst>
                                      </p:cBhvr>
                                      <p:to>
                                        <p:strVal val="visible"/>
                                      </p:to>
                                    </p:set>
                                    <p:animEffect transition="in" filter="fade">
                                      <p:cBhvr>
                                        <p:cTn id="72" dur="500"/>
                                        <p:tgtEl>
                                          <p:spTgt spid="14"/>
                                        </p:tgtEl>
                                      </p:cBhvr>
                                    </p:animEffect>
                                  </p:childTnLst>
                                </p:cTn>
                              </p:par>
                              <p:par>
                                <p:cTn id="73" presetID="10" presetClass="entr" presetSubtype="0" fill="hold" nodeType="withEffect">
                                  <p:stCondLst>
                                    <p:cond delay="0"/>
                                  </p:stCondLst>
                                  <p:childTnLst>
                                    <p:set>
                                      <p:cBhvr>
                                        <p:cTn id="74" dur="1" fill="hold">
                                          <p:stCondLst>
                                            <p:cond delay="0"/>
                                          </p:stCondLst>
                                        </p:cTn>
                                        <p:tgtEl>
                                          <p:spTgt spid="15"/>
                                        </p:tgtEl>
                                        <p:attrNameLst>
                                          <p:attrName>style.visibility</p:attrName>
                                        </p:attrNameLst>
                                      </p:cBhvr>
                                      <p:to>
                                        <p:strVal val="visible"/>
                                      </p:to>
                                    </p:set>
                                    <p:animEffect transition="in" filter="fade">
                                      <p:cBhvr>
                                        <p:cTn id="75" dur="500"/>
                                        <p:tgtEl>
                                          <p:spTgt spid="15"/>
                                        </p:tgtEl>
                                      </p:cBhvr>
                                    </p:animEffect>
                                  </p:childTnLst>
                                </p:cTn>
                              </p:par>
                              <p:par>
                                <p:cTn id="76" presetID="10" presetClass="entr" presetSubtype="0" fill="hold" nodeType="withEffect">
                                  <p:stCondLst>
                                    <p:cond delay="0"/>
                                  </p:stCondLst>
                                  <p:childTnLst>
                                    <p:set>
                                      <p:cBhvr>
                                        <p:cTn id="77" dur="1" fill="hold">
                                          <p:stCondLst>
                                            <p:cond delay="0"/>
                                          </p:stCondLst>
                                        </p:cTn>
                                        <p:tgtEl>
                                          <p:spTgt spid="16"/>
                                        </p:tgtEl>
                                        <p:attrNameLst>
                                          <p:attrName>style.visibility</p:attrName>
                                        </p:attrNameLst>
                                      </p:cBhvr>
                                      <p:to>
                                        <p:strVal val="visible"/>
                                      </p:to>
                                    </p:set>
                                    <p:animEffect transition="in" filter="fade">
                                      <p:cBhvr>
                                        <p:cTn id="78" dur="500"/>
                                        <p:tgtEl>
                                          <p:spTgt spid="16"/>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Effect transition="in" filter="fade">
                                      <p:cBhvr>
                                        <p:cTn id="81" dur="500"/>
                                        <p:tgtEl>
                                          <p:spTgt spid="25"/>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nodeType="clickEffect">
                                  <p:stCondLst>
                                    <p:cond delay="0"/>
                                  </p:stCondLst>
                                  <p:childTnLst>
                                    <p:set>
                                      <p:cBhvr>
                                        <p:cTn id="85" dur="1" fill="hold">
                                          <p:stCondLst>
                                            <p:cond delay="0"/>
                                          </p:stCondLst>
                                        </p:cTn>
                                        <p:tgtEl>
                                          <p:spTgt spid="12"/>
                                        </p:tgtEl>
                                        <p:attrNameLst>
                                          <p:attrName>style.visibility</p:attrName>
                                        </p:attrNameLst>
                                      </p:cBhvr>
                                      <p:to>
                                        <p:strVal val="visible"/>
                                      </p:to>
                                    </p:set>
                                    <p:animEffect transition="in" filter="fade">
                                      <p:cBhvr>
                                        <p:cTn id="86" dur="1000"/>
                                        <p:tgtEl>
                                          <p:spTgt spid="12"/>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nodeType="clickEffect">
                                  <p:stCondLst>
                                    <p:cond delay="0"/>
                                  </p:stCondLst>
                                  <p:childTnLst>
                                    <p:set>
                                      <p:cBhvr>
                                        <p:cTn id="90" dur="1" fill="hold">
                                          <p:stCondLst>
                                            <p:cond delay="0"/>
                                          </p:stCondLst>
                                        </p:cTn>
                                        <p:tgtEl>
                                          <p:spTgt spid="17"/>
                                        </p:tgtEl>
                                        <p:attrNameLst>
                                          <p:attrName>style.visibility</p:attrName>
                                        </p:attrNameLst>
                                      </p:cBhvr>
                                      <p:to>
                                        <p:strVal val="visible"/>
                                      </p:to>
                                    </p:set>
                                    <p:animEffect transition="in" filter="fade">
                                      <p:cBhvr>
                                        <p:cTn id="91" dur="500"/>
                                        <p:tgtEl>
                                          <p:spTgt spid="17"/>
                                        </p:tgtEl>
                                      </p:cBhvr>
                                    </p:animEffect>
                                  </p:childTnLst>
                                </p:cTn>
                              </p:par>
                              <p:par>
                                <p:cTn id="92" presetID="10" presetClass="entr" presetSubtype="0" fill="hold" nodeType="withEffect">
                                  <p:stCondLst>
                                    <p:cond delay="0"/>
                                  </p:stCondLst>
                                  <p:childTnLst>
                                    <p:set>
                                      <p:cBhvr>
                                        <p:cTn id="93" dur="1" fill="hold">
                                          <p:stCondLst>
                                            <p:cond delay="0"/>
                                          </p:stCondLst>
                                        </p:cTn>
                                        <p:tgtEl>
                                          <p:spTgt spid="18"/>
                                        </p:tgtEl>
                                        <p:attrNameLst>
                                          <p:attrName>style.visibility</p:attrName>
                                        </p:attrNameLst>
                                      </p:cBhvr>
                                      <p:to>
                                        <p:strVal val="visible"/>
                                      </p:to>
                                    </p:set>
                                    <p:animEffect transition="in" filter="fade">
                                      <p:cBhvr>
                                        <p:cTn id="94" dur="500"/>
                                        <p:tgtEl>
                                          <p:spTgt spid="18"/>
                                        </p:tgtEl>
                                      </p:cBhvr>
                                    </p:animEffect>
                                  </p:childTnLst>
                                </p:cTn>
                              </p:par>
                              <p:par>
                                <p:cTn id="95" presetID="10" presetClass="entr" presetSubtype="0" fill="hold" nodeType="withEffect">
                                  <p:stCondLst>
                                    <p:cond delay="0"/>
                                  </p:stCondLst>
                                  <p:childTnLst>
                                    <p:set>
                                      <p:cBhvr>
                                        <p:cTn id="96" dur="1" fill="hold">
                                          <p:stCondLst>
                                            <p:cond delay="0"/>
                                          </p:stCondLst>
                                        </p:cTn>
                                        <p:tgtEl>
                                          <p:spTgt spid="19"/>
                                        </p:tgtEl>
                                        <p:attrNameLst>
                                          <p:attrName>style.visibility</p:attrName>
                                        </p:attrNameLst>
                                      </p:cBhvr>
                                      <p:to>
                                        <p:strVal val="visible"/>
                                      </p:to>
                                    </p:set>
                                    <p:animEffect transition="in" filter="fade">
                                      <p:cBhvr>
                                        <p:cTn id="97" dur="500"/>
                                        <p:tgtEl>
                                          <p:spTgt spid="19"/>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500"/>
                                        <p:tgtEl>
                                          <p:spTgt spid="24"/>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nodeType="clickEffect">
                                  <p:stCondLst>
                                    <p:cond delay="0"/>
                                  </p:stCondLst>
                                  <p:childTnLst>
                                    <p:set>
                                      <p:cBhvr>
                                        <p:cTn id="106" dur="1" fill="hold">
                                          <p:stCondLst>
                                            <p:cond delay="0"/>
                                          </p:stCondLst>
                                        </p:cTn>
                                        <p:tgtEl>
                                          <p:spTgt spid="13"/>
                                        </p:tgtEl>
                                        <p:attrNameLst>
                                          <p:attrName>style.visibility</p:attrName>
                                        </p:attrNameLst>
                                      </p:cBhvr>
                                      <p:to>
                                        <p:strVal val="visible"/>
                                      </p:to>
                                    </p:set>
                                    <p:animEffect transition="in" filter="fade">
                                      <p:cBhvr>
                                        <p:cTn id="107" dur="1000"/>
                                        <p:tgtEl>
                                          <p:spTgt spid="13"/>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nodeType="clickEffect">
                                  <p:stCondLst>
                                    <p:cond delay="0"/>
                                  </p:stCondLst>
                                  <p:childTnLst>
                                    <p:set>
                                      <p:cBhvr>
                                        <p:cTn id="111" dur="1" fill="hold">
                                          <p:stCondLst>
                                            <p:cond delay="0"/>
                                          </p:stCondLst>
                                        </p:cTn>
                                        <p:tgtEl>
                                          <p:spTgt spid="20"/>
                                        </p:tgtEl>
                                        <p:attrNameLst>
                                          <p:attrName>style.visibility</p:attrName>
                                        </p:attrNameLst>
                                      </p:cBhvr>
                                      <p:to>
                                        <p:strVal val="visible"/>
                                      </p:to>
                                    </p:set>
                                    <p:animEffect transition="in" filter="fade">
                                      <p:cBhvr>
                                        <p:cTn id="112" dur="500"/>
                                        <p:tgtEl>
                                          <p:spTgt spid="20"/>
                                        </p:tgtEl>
                                      </p:cBhvr>
                                    </p:animEffect>
                                  </p:childTnLst>
                                </p:cTn>
                              </p:par>
                              <p:par>
                                <p:cTn id="113" presetID="10" presetClass="entr" presetSubtype="0" fill="hold" nodeType="with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500"/>
                                        <p:tgtEl>
                                          <p:spTgt spid="21"/>
                                        </p:tgtEl>
                                      </p:cBhvr>
                                    </p:animEffect>
                                  </p:childTnLst>
                                </p:cTn>
                              </p:par>
                              <p:par>
                                <p:cTn id="116" presetID="10" presetClass="entr" presetSubtype="0" fill="hold" nodeType="withEffect">
                                  <p:stCondLst>
                                    <p:cond delay="0"/>
                                  </p:stCondLst>
                                  <p:childTnLst>
                                    <p:set>
                                      <p:cBhvr>
                                        <p:cTn id="117" dur="1" fill="hold">
                                          <p:stCondLst>
                                            <p:cond delay="0"/>
                                          </p:stCondLst>
                                        </p:cTn>
                                        <p:tgtEl>
                                          <p:spTgt spid="22"/>
                                        </p:tgtEl>
                                        <p:attrNameLst>
                                          <p:attrName>style.visibility</p:attrName>
                                        </p:attrNameLst>
                                      </p:cBhvr>
                                      <p:to>
                                        <p:strVal val="visible"/>
                                      </p:to>
                                    </p:set>
                                    <p:animEffect transition="in" filter="fade">
                                      <p:cBhvr>
                                        <p:cTn id="11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24" grpId="0"/>
      <p:bldP spid="25" grpId="0"/>
      <p:bldP spid="26"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CF9617A6-7681-4D85-BCFA-9B1F2CC9C904"/>
  <p:tag name="ISPRING_SCORM_ENDPOINT" val="&lt;endpoint&gt;&lt;enable&gt;0&lt;/enable&gt;&lt;lrs&gt;http://&lt;/lrs&gt;&lt;auth&gt;0&lt;/auth&gt;&lt;login&gt;&lt;/login&gt;&lt;password&gt;&lt;/password&gt;&lt;key&gt;&lt;/key&gt;&lt;name&gt;&lt;/name&gt;&lt;email&gt;&lt;/email&gt;&lt;/endpoint&gt;&#10;"/>
  <p:tag name="ISPRING_SCORM_RATE_SLIDES" val="1"/>
  <p:tag name="ISPRINGONLINEFOLDERID" val="0"/>
  <p:tag name="ISPRINGONLINEFOLDERPATH" val="Content List"/>
  <p:tag name="ISPRINGCLOUDFOLDERID" val="0"/>
  <p:tag name="ISPRINGCLOUDFOLDERPATH" val="Content List"/>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QIAABQAAgAIAEOUV0cNwDEewAEAANoDAAAPAAAAAAAAAAEAAAAAAAAAAABub25lL3BsYXllci54bWxQSwUGAAAAAAEAAQA9AAAA7QEAAAAA"/>
  <p:tag name="ISPRING_PRESENTATION_TITLE" val="通风幼儿医疗天多彩儿童医院PPT模板"/>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726</TotalTime>
  <Words>532</Words>
  <Application>Microsoft Macintosh PowerPoint</Application>
  <PresentationFormat>Widescreen</PresentationFormat>
  <Paragraphs>149</Paragraphs>
  <Slides>17</Slides>
  <Notes>3</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0</vt:i4>
      </vt:variant>
      <vt:variant>
        <vt:lpstr>Slide Titles</vt:lpstr>
      </vt:variant>
      <vt:variant>
        <vt:i4>17</vt:i4>
      </vt:variant>
    </vt:vector>
  </HeadingPairs>
  <TitlesOfParts>
    <vt:vector size="29" baseType="lpstr">
      <vt:lpstr>等线</vt:lpstr>
      <vt:lpstr>微软雅黑</vt:lpstr>
      <vt:lpstr>宋体</vt:lpstr>
      <vt:lpstr>#9Slide04 Lora Bold</vt:lpstr>
      <vt:lpstr>#9Slide05 Anna Clara</vt:lpstr>
      <vt:lpstr>Arial</vt:lpstr>
      <vt:lpstr>Calibri</vt:lpstr>
      <vt:lpstr>Calibri Light</vt:lpstr>
      <vt:lpstr>Cambria Math</vt:lpstr>
      <vt:lpstr>Tahoma</vt:lpstr>
      <vt:lpstr>Times New Roman</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通风幼儿医疗天多彩儿童医院PPT模板</dc:title>
  <dc:subject>9Slide.vn</dc:subject>
  <dc:creator>HP</dc:creator>
  <dc:description>9Slide.vn</dc:description>
  <cp:lastModifiedBy>Microsoft Office User</cp:lastModifiedBy>
  <cp:revision>79</cp:revision>
  <dcterms:created xsi:type="dcterms:W3CDTF">2017-07-17T06:34:17Z</dcterms:created>
  <dcterms:modified xsi:type="dcterms:W3CDTF">2022-09-25T16:31:49Z</dcterms:modified>
  <cp:category>9Slide.vn</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2052-10.1.0.6660</vt:lpwstr>
  </property>
</Properties>
</file>