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80" r:id="rId3"/>
    <p:sldId id="258" r:id="rId4"/>
    <p:sldId id="260" r:id="rId5"/>
    <p:sldId id="281" r:id="rId6"/>
    <p:sldId id="282" r:id="rId7"/>
    <p:sldId id="283" r:id="rId8"/>
    <p:sldId id="284" r:id="rId9"/>
    <p:sldId id="286" r:id="rId10"/>
    <p:sldId id="287" r:id="rId11"/>
    <p:sldId id="288" r:id="rId12"/>
    <p:sldId id="289" r:id="rId13"/>
    <p:sldId id="290" r:id="rId14"/>
    <p:sldId id="26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0">
          <p15:clr>
            <a:srgbClr val="A4A3A4"/>
          </p15:clr>
        </p15:guide>
        <p15:guide id="2" pos="31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D6766"/>
    <a:srgbClr val="996600"/>
    <a:srgbClr val="FF9966"/>
    <a:srgbClr val="FFCC66"/>
    <a:srgbClr val="EECF33"/>
    <a:srgbClr val="FFCC99"/>
    <a:srgbClr val="CC6600"/>
    <a:srgbClr val="F5BB7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2818" autoAdjust="0"/>
  </p:normalViewPr>
  <p:slideViewPr>
    <p:cSldViewPr snapToGrid="0">
      <p:cViewPr varScale="1">
        <p:scale>
          <a:sx n="159" d="100"/>
          <a:sy n="159" d="100"/>
        </p:scale>
        <p:origin x="280" y="176"/>
      </p:cViewPr>
      <p:guideLst>
        <p:guide orient="horz" pos="1640"/>
        <p:guide pos="3109"/>
      </p:guideLst>
    </p:cSldViewPr>
  </p:slideViewPr>
  <p:outlineViewPr>
    <p:cViewPr>
      <p:scale>
        <a:sx n="33" d="100"/>
        <a:sy n="33" d="100"/>
      </p:scale>
      <p:origin x="0" y="0"/>
    </p:cViewPr>
  </p:outlin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Barlow Condensed" panose="00000506000000000000" charset="0"/>
              </a:rPr>
              <a:t>2022/9/25</a:t>
            </a:fld>
            <a:endParaRPr lang="zh-CN" altLang="en-US">
              <a:cs typeface="Barlow Condensed" panose="00000506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Barlow Condensed" panose="00000506000000000000" charset="0"/>
              </a:rPr>
              <a:t>‹#›</a:t>
            </a:fld>
            <a:endParaRPr lang="zh-CN" altLang="en-US">
              <a:cs typeface="Barlow Condensed" panose="00000506000000000000" charset="0"/>
            </a:endParaRPr>
          </a:p>
        </p:txBody>
      </p:sp>
    </p:spTree>
    <p:extLst>
      <p:ext uri="{BB962C8B-B14F-4D97-AF65-F5344CB8AC3E}">
        <p14:creationId xmlns:p14="http://schemas.microsoft.com/office/powerpoint/2010/main" val="408445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arlow Condensed" panose="00000506000000000000" charset="0"/>
                <a:ea typeface="Barlow Condensed" panose="00000506000000000000" charset="0"/>
                <a:cs typeface="Barlow Condensed" panose="00000506000000000000" charset="0"/>
              </a:defRPr>
            </a:lvl1pPr>
          </a:lstStyle>
          <a:p>
            <a:fld id="{F7BC7C30-895B-4974-8A60-19541C82F6B3}" type="datetimeFigureOut">
              <a:rPr lang="en-US" smtClean="0"/>
              <a:t>9/25/22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arlow Condensed" panose="00000506000000000000" charset="0"/>
                <a:ea typeface="Barlow Condensed" panose="00000506000000000000" charset="0"/>
                <a:cs typeface="Barlow Condensed" panose="00000506000000000000" charset="0"/>
              </a:defRPr>
            </a:lvl1pPr>
          </a:lstStyle>
          <a:p>
            <a:fld id="{68C1CD97-E9EA-4E82-9539-BE60926ECBB9}" type="slidenum">
              <a:rPr lang="en-US" smtClean="0"/>
              <a:t>‹#›</a:t>
            </a:fld>
            <a:endParaRPr lang="en-US" dirty="0"/>
          </a:p>
        </p:txBody>
      </p:sp>
    </p:spTree>
    <p:extLst>
      <p:ext uri="{BB962C8B-B14F-4D97-AF65-F5344CB8AC3E}">
        <p14:creationId xmlns:p14="http://schemas.microsoft.com/office/powerpoint/2010/main" val="327365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4572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9144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3716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18288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5C8B01-B15C-4B92-AA4C-045722D7B210}" type="datetimeFigureOut">
              <a:rPr lang="en-US" smtClean="0"/>
              <a:t>9/25/22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t>9/25/22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t>9/25/22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t>9/25/22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9/25/22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9/25/22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9/25/22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D95C8B01-B15C-4B92-AA4C-045722D7B210}" type="datetimeFigureOut">
              <a:rPr lang="en-US" smtClean="0"/>
              <a:t>9/25/22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rotWithShape="1">
          <a:blip r:embed="rId2" cstate="print"/>
          <a:srcRect l="63341" t="8768" r="16571" b="53714"/>
          <a:stretch/>
        </p:blipFill>
        <p:spPr>
          <a:xfrm>
            <a:off x="7338570" y="0"/>
            <a:ext cx="1671868" cy="1440736"/>
          </a:xfrm>
          <a:prstGeom prst="rect">
            <a:avLst/>
          </a:prstGeom>
        </p:spPr>
      </p:pic>
      <p:pic>
        <p:nvPicPr>
          <p:cNvPr id="5" name="Picture 4" descr="cloud.png"/>
          <p:cNvPicPr>
            <a:picLocks noChangeAspect="1"/>
          </p:cNvPicPr>
          <p:nvPr/>
        </p:nvPicPr>
        <p:blipFill>
          <a:blip r:embed="rId3" cstate="print"/>
          <a:stretch>
            <a:fillRect/>
          </a:stretch>
        </p:blipFill>
        <p:spPr>
          <a:xfrm>
            <a:off x="226032" y="34748"/>
            <a:ext cx="8507002" cy="4826768"/>
          </a:xfrm>
          <a:prstGeom prst="rect">
            <a:avLst/>
          </a:prstGeom>
        </p:spPr>
      </p:pic>
      <p:grpSp>
        <p:nvGrpSpPr>
          <p:cNvPr id="7" name="Group 6"/>
          <p:cNvGrpSpPr/>
          <p:nvPr/>
        </p:nvGrpSpPr>
        <p:grpSpPr>
          <a:xfrm>
            <a:off x="3428676" y="533137"/>
            <a:ext cx="2379044" cy="374461"/>
            <a:chOff x="3569689" y="1554733"/>
            <a:chExt cx="2379044" cy="374461"/>
          </a:xfrm>
        </p:grpSpPr>
        <p:sp>
          <p:nvSpPr>
            <p:cNvPr id="6" name="TextBox 5"/>
            <p:cNvSpPr txBox="1"/>
            <p:nvPr/>
          </p:nvSpPr>
          <p:spPr>
            <a:xfrm>
              <a:off x="3685530" y="1554733"/>
              <a:ext cx="2122190" cy="374461"/>
            </a:xfrm>
            <a:prstGeom prst="rect">
              <a:avLst/>
            </a:prstGeom>
            <a:noFill/>
          </p:spPr>
          <p:txBody>
            <a:bodyPr wrap="square" rtlCol="0">
              <a:spAutoFit/>
            </a:bodyPr>
            <a:lstStyle/>
            <a:p>
              <a:pPr algn="ctr">
                <a:lnSpc>
                  <a:spcPts val="2200"/>
                </a:lnSpc>
              </a:pPr>
              <a:r>
                <a:rPr lang="en-US" sz="2800" b="1" dirty="0">
                  <a:solidFill>
                    <a:schemeClr val="bg1"/>
                  </a:solidFill>
                  <a:latin typeface="Times New Roman" pitchFamily="18" charset="0"/>
                  <a:ea typeface="Barlow Condensed" panose="00000506000000000000" charset="0"/>
                  <a:cs typeface="Times New Roman" pitchFamily="18" charset="0"/>
                </a:rPr>
                <a:t>TẬP ĐỌC 5</a:t>
              </a:r>
              <a:endParaRPr lang="en-US" sz="1200" b="1" dirty="0">
                <a:solidFill>
                  <a:schemeClr val="bg1"/>
                </a:solidFill>
                <a:latin typeface="Times New Roman" pitchFamily="18" charset="0"/>
                <a:ea typeface="Barlow Condensed" panose="00000506000000000000" charset="0"/>
                <a:cs typeface="Times New Roman" pitchFamily="18" charset="0"/>
              </a:endParaRPr>
            </a:p>
          </p:txBody>
        </p:sp>
        <p:cxnSp>
          <p:nvCxnSpPr>
            <p:cNvPr id="10" name="Straight Connector 9"/>
            <p:cNvCxnSpPr/>
            <p:nvPr/>
          </p:nvCxnSpPr>
          <p:spPr>
            <a:xfrm>
              <a:off x="3569689" y="1922422"/>
              <a:ext cx="2379044" cy="0"/>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909341" y="899495"/>
            <a:ext cx="5305941" cy="1200329"/>
          </a:xfrm>
          <a:prstGeom prst="rect">
            <a:avLst/>
          </a:prstGeom>
          <a:noFill/>
        </p:spPr>
        <p:txBody>
          <a:bodyPr wrap="none" lIns="91440" tIns="45720" rIns="91440" bIns="45720">
            <a:spAutoFit/>
          </a:bodyPr>
          <a:lstStyle/>
          <a:p>
            <a:pPr algn="ctr"/>
            <a:r>
              <a:rPr lang="en-US" sz="3600" b="1" cap="all" spc="0" dirty="0">
                <a:ln w="9000" cmpd="sng">
                  <a:solidFill>
                    <a:srgbClr val="FF9900"/>
                  </a:solidFill>
                  <a:prstDash val="solid"/>
                </a:ln>
                <a:solidFill>
                  <a:srgbClr val="FFCC99"/>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QUANG CẢNH </a:t>
            </a:r>
          </a:p>
          <a:p>
            <a:pPr algn="ctr"/>
            <a:r>
              <a:rPr lang="en-US" sz="3600" b="1" cap="all" spc="0" dirty="0">
                <a:ln w="9000" cmpd="sng">
                  <a:solidFill>
                    <a:srgbClr val="FF9900"/>
                  </a:solidFill>
                  <a:prstDash val="solid"/>
                </a:ln>
                <a:solidFill>
                  <a:srgbClr val="FFCC99"/>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LÀNG MẠC NGÀY MÙA</a:t>
            </a:r>
            <a:endParaRPr lang="vi-VN" sz="3600" b="1" cap="all" spc="0" dirty="0">
              <a:ln w="9000" cmpd="sng">
                <a:solidFill>
                  <a:srgbClr val="FF9900"/>
                </a:solidFill>
                <a:prstDash val="solid"/>
              </a:ln>
              <a:solidFill>
                <a:srgbClr val="FFCC99"/>
              </a:solidFill>
              <a:effectLst>
                <a:reflection blurRad="12700" stA="28000" endPos="45000" dist="1000" dir="5400000" sy="-100000" algn="bl" rotWithShape="0"/>
              </a:effectLst>
            </a:endParaRPr>
          </a:p>
        </p:txBody>
      </p:sp>
      <p:sp>
        <p:nvSpPr>
          <p:cNvPr id="2" name="TextBox 1"/>
          <p:cNvSpPr txBox="1"/>
          <p:nvPr/>
        </p:nvSpPr>
        <p:spPr>
          <a:xfrm>
            <a:off x="1037690" y="2048454"/>
            <a:ext cx="6904235" cy="1200329"/>
          </a:xfrm>
          <a:prstGeom prst="rect">
            <a:avLst/>
          </a:prstGeom>
          <a:noFill/>
        </p:spPr>
        <p:txBody>
          <a:bodyPr wrap="square" rtlCol="0">
            <a:spAutoFit/>
          </a:bodyPr>
          <a:lstStyle/>
          <a:p>
            <a:pPr algn="ctr"/>
            <a:r>
              <a:rPr lang="vi-VN" b="1" dirty="0">
                <a:solidFill>
                  <a:schemeClr val="bg1"/>
                </a:solidFill>
                <a:latin typeface="+mj-lt"/>
              </a:rPr>
              <a:t>(Soạn theo công văn 3799 ngày 1/9/2021 của Bộ GD&amp;ĐT</a:t>
            </a:r>
            <a:endParaRPr lang="vi-VN" dirty="0">
              <a:solidFill>
                <a:schemeClr val="bg1"/>
              </a:solidFill>
              <a:latin typeface="+mj-lt"/>
            </a:endParaRPr>
          </a:p>
          <a:p>
            <a:pPr algn="ctr"/>
            <a:r>
              <a:rPr lang="vi-VN" b="1" dirty="0">
                <a:solidFill>
                  <a:schemeClr val="bg1"/>
                </a:solidFill>
                <a:latin typeface="+mj-lt"/>
              </a:rPr>
              <a:t>và Tài liệu hướng dẫn điều chỉnh ND và PPDH môn Tiếng Việt lớp 5 chương trình hiện hành theo định hướng </a:t>
            </a:r>
            <a:endParaRPr lang="vi-VN" dirty="0">
              <a:solidFill>
                <a:schemeClr val="bg1"/>
              </a:solidFill>
              <a:latin typeface="+mj-lt"/>
            </a:endParaRPr>
          </a:p>
          <a:p>
            <a:pPr algn="ctr"/>
            <a:r>
              <a:rPr lang="vi-VN" b="1" dirty="0">
                <a:solidFill>
                  <a:schemeClr val="bg1"/>
                </a:solidFill>
                <a:latin typeface="+mj-lt"/>
              </a:rPr>
              <a:t>chương trình 2018 do Lê Phương Nga chủ biên năm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892766"/>
          </a:xfrm>
          <a:prstGeom prst="rect">
            <a:avLst/>
          </a:prstGeom>
        </p:spPr>
      </p:pic>
      <p:grpSp>
        <p:nvGrpSpPr>
          <p:cNvPr id="9" name="Group 8"/>
          <p:cNvGrpSpPr/>
          <p:nvPr/>
        </p:nvGrpSpPr>
        <p:grpSpPr>
          <a:xfrm>
            <a:off x="228918" y="247367"/>
            <a:ext cx="2973731" cy="2135566"/>
            <a:chOff x="228918" y="247367"/>
            <a:chExt cx="2973731" cy="2135566"/>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39" r="11665"/>
            <a:stretch/>
          </p:blipFill>
          <p:spPr>
            <a:xfrm>
              <a:off x="228918" y="247367"/>
              <a:ext cx="2973731" cy="1725271"/>
            </a:xfrm>
            <a:prstGeom prst="rect">
              <a:avLst/>
            </a:prstGeom>
          </p:spPr>
        </p:pic>
        <p:sp>
          <p:nvSpPr>
            <p:cNvPr id="8" name="TextBox 7"/>
            <p:cNvSpPr txBox="1"/>
            <p:nvPr/>
          </p:nvSpPr>
          <p:spPr>
            <a:xfrm>
              <a:off x="911829" y="1921268"/>
              <a:ext cx="1607907"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xuộm</a:t>
              </a:r>
              <a:endParaRPr lang="vi-VN" sz="2400" dirty="0">
                <a:latin typeface="Times New Roman" pitchFamily="18" charset="0"/>
                <a:cs typeface="Times New Roman" pitchFamily="18" charset="0"/>
              </a:endParaRPr>
            </a:p>
          </p:txBody>
        </p:sp>
      </p:grpSp>
      <p:grpSp>
        <p:nvGrpSpPr>
          <p:cNvPr id="12" name="Group 11"/>
          <p:cNvGrpSpPr/>
          <p:nvPr/>
        </p:nvGrpSpPr>
        <p:grpSpPr>
          <a:xfrm>
            <a:off x="3415524" y="1826268"/>
            <a:ext cx="2820889" cy="2411998"/>
            <a:chOff x="3415524" y="1826268"/>
            <a:chExt cx="2820889" cy="2411998"/>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021"/>
            <a:stretch/>
          </p:blipFill>
          <p:spPr>
            <a:xfrm>
              <a:off x="3415524" y="1826268"/>
              <a:ext cx="2820889" cy="2001703"/>
            </a:xfrm>
            <a:prstGeom prst="rect">
              <a:avLst/>
            </a:prstGeom>
          </p:spPr>
        </p:pic>
        <p:sp>
          <p:nvSpPr>
            <p:cNvPr id="10" name="TextBox 9"/>
            <p:cNvSpPr txBox="1"/>
            <p:nvPr/>
          </p:nvSpPr>
          <p:spPr>
            <a:xfrm>
              <a:off x="4144424" y="3776601"/>
              <a:ext cx="1363087"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hoe</a:t>
              </a:r>
              <a:endParaRPr lang="vi-VN" sz="2400" dirty="0">
                <a:latin typeface="Times New Roman" pitchFamily="18" charset="0"/>
                <a:cs typeface="Times New Roman" pitchFamily="18" charset="0"/>
              </a:endParaRPr>
            </a:p>
          </p:txBody>
        </p:sp>
      </p:grpSp>
      <p:grpSp>
        <p:nvGrpSpPr>
          <p:cNvPr id="13" name="Group 12"/>
          <p:cNvGrpSpPr/>
          <p:nvPr/>
        </p:nvGrpSpPr>
        <p:grpSpPr>
          <a:xfrm>
            <a:off x="6596010" y="103529"/>
            <a:ext cx="2193532" cy="3467901"/>
            <a:chOff x="6596010" y="103529"/>
            <a:chExt cx="2193532" cy="3467901"/>
          </a:xfrm>
        </p:grpSpPr>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3237"/>
            <a:stretch/>
          </p:blipFill>
          <p:spPr>
            <a:xfrm>
              <a:off x="6596010" y="103529"/>
              <a:ext cx="2193532" cy="3047332"/>
            </a:xfrm>
            <a:prstGeom prst="rect">
              <a:avLst/>
            </a:prstGeom>
          </p:spPr>
        </p:pic>
        <p:sp>
          <p:nvSpPr>
            <p:cNvPr id="11" name="TextBox 10"/>
            <p:cNvSpPr txBox="1"/>
            <p:nvPr/>
          </p:nvSpPr>
          <p:spPr>
            <a:xfrm>
              <a:off x="7021506" y="3109765"/>
              <a:ext cx="1363087"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lịm</a:t>
              </a:r>
              <a:endParaRPr lang="vi-VN"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2949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892766"/>
          </a:xfrm>
          <a:prstGeom prst="rect">
            <a:avLst/>
          </a:prstGeom>
        </p:spPr>
      </p:pic>
      <p:sp>
        <p:nvSpPr>
          <p:cNvPr id="14" name="Text Box 5"/>
          <p:cNvSpPr txBox="1">
            <a:spLocks noChangeArrowheads="1"/>
          </p:cNvSpPr>
          <p:nvPr/>
        </p:nvSpPr>
        <p:spPr bwMode="auto">
          <a:xfrm>
            <a:off x="256853" y="152400"/>
            <a:ext cx="86097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2800" b="1" dirty="0">
                <a:solidFill>
                  <a:srgbClr val="FF9900"/>
                </a:solidFill>
                <a:latin typeface="Times New Roman" pitchFamily="18" charset="0"/>
                <a:cs typeface="Times New Roman" pitchFamily="18" charset="0"/>
              </a:rPr>
              <a:t>3) </a:t>
            </a:r>
            <a:r>
              <a:rPr lang="en-US" sz="2800" b="1" dirty="0" err="1">
                <a:solidFill>
                  <a:srgbClr val="FF9900"/>
                </a:solidFill>
                <a:latin typeface="Times New Roman" pitchFamily="18" charset="0"/>
                <a:cs typeface="Times New Roman" pitchFamily="18" charset="0"/>
              </a:rPr>
              <a:t>Những</a:t>
            </a:r>
            <a:r>
              <a:rPr lang="en-US" sz="2800" b="1" dirty="0">
                <a:solidFill>
                  <a:srgbClr val="FF9900"/>
                </a:solidFill>
                <a:latin typeface="Times New Roman" pitchFamily="18" charset="0"/>
                <a:cs typeface="Times New Roman" pitchFamily="18" charset="0"/>
              </a:rPr>
              <a:t> chi </a:t>
            </a:r>
            <a:r>
              <a:rPr lang="en-US" sz="2800" b="1" dirty="0" err="1">
                <a:solidFill>
                  <a:srgbClr val="FF9900"/>
                </a:solidFill>
                <a:latin typeface="Times New Roman" pitchFamily="18" charset="0"/>
                <a:cs typeface="Times New Roman" pitchFamily="18" charset="0"/>
              </a:rPr>
              <a:t>tiết</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nào</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về</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thời</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tiết</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và</a:t>
            </a:r>
            <a:r>
              <a:rPr lang="en-US" sz="2800" b="1" dirty="0">
                <a:solidFill>
                  <a:srgbClr val="FF9900"/>
                </a:solidFill>
                <a:latin typeface="Times New Roman" pitchFamily="18" charset="0"/>
                <a:cs typeface="Times New Roman" pitchFamily="18" charset="0"/>
              </a:rPr>
              <a:t> con </a:t>
            </a:r>
            <a:r>
              <a:rPr lang="en-US" sz="2800" b="1" dirty="0" err="1">
                <a:solidFill>
                  <a:srgbClr val="FF9900"/>
                </a:solidFill>
                <a:latin typeface="Times New Roman" pitchFamily="18" charset="0"/>
                <a:cs typeface="Times New Roman" pitchFamily="18" charset="0"/>
              </a:rPr>
              <a:t>người</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đã</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làm</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cho</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bức</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tranh</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làng</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quê</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thêm</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đẹp</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và</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sinh</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động</a:t>
            </a:r>
            <a:r>
              <a:rPr lang="en-US" sz="2800" b="1" dirty="0">
                <a:solidFill>
                  <a:srgbClr val="FF9900"/>
                </a:solidFill>
                <a:latin typeface="Times New Roman" pitchFamily="18" charset="0"/>
                <a:cs typeface="Times New Roman" pitchFamily="18" charset="0"/>
              </a:rPr>
              <a:t>?</a:t>
            </a:r>
          </a:p>
        </p:txBody>
      </p:sp>
      <p:sp>
        <p:nvSpPr>
          <p:cNvPr id="16" name="TextBox 15"/>
          <p:cNvSpPr txBox="1"/>
          <p:nvPr/>
        </p:nvSpPr>
        <p:spPr>
          <a:xfrm>
            <a:off x="256854" y="1725387"/>
            <a:ext cx="4196992" cy="2308324"/>
          </a:xfrm>
          <a:prstGeom prst="rect">
            <a:avLst/>
          </a:prstGeom>
          <a:noFill/>
        </p:spPr>
        <p:txBody>
          <a:bodyPr wrap="square" rtlCol="0">
            <a:spAutoFit/>
          </a:bodyPr>
          <a:lstStyle/>
          <a:p>
            <a:pPr algn="just"/>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héo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tàn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hao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sắp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bước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mùa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đông</a:t>
            </a:r>
            <a:r>
              <a:rPr lang="en-US" altLang="en-US" sz="2400" dirty="0">
                <a:latin typeface="Times New Roman" pitchFamily="18" charset="0"/>
                <a:cs typeface="Times New Roman" pitchFamily="18" charset="0"/>
              </a:rPr>
              <a:t>.</a:t>
            </a:r>
          </a:p>
          <a:p>
            <a:pPr algn="just">
              <a:buFontTx/>
              <a:buChar char="-"/>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thở</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đất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mặt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nước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nhè</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nhẹ</a:t>
            </a:r>
            <a:endParaRPr lang="en-US" altLang="en-US" sz="2400" dirty="0">
              <a:latin typeface="Times New Roman" pitchFamily="18" charset="0"/>
              <a:cs typeface="Times New Roman" pitchFamily="18" charset="0"/>
            </a:endParaRPr>
          </a:p>
          <a:p>
            <a:pPr algn="just"/>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Ngày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nắng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mưa</a:t>
            </a:r>
            <a:r>
              <a:rPr lang="en-US" altLang="en-US" sz="2400" dirty="0">
                <a:latin typeface="Times New Roman" pitchFamily="18" charset="0"/>
                <a:cs typeface="Times New Roman" pitchFamily="18" charset="0"/>
              </a:rPr>
              <a:t>.</a:t>
            </a:r>
          </a:p>
        </p:txBody>
      </p:sp>
      <p:grpSp>
        <p:nvGrpSpPr>
          <p:cNvPr id="21" name="Group 20"/>
          <p:cNvGrpSpPr/>
          <p:nvPr/>
        </p:nvGrpSpPr>
        <p:grpSpPr>
          <a:xfrm>
            <a:off x="1136692" y="1230201"/>
            <a:ext cx="1734290" cy="526008"/>
            <a:chOff x="1136692" y="1230201"/>
            <a:chExt cx="1734290" cy="526008"/>
          </a:xfrm>
        </p:grpSpPr>
        <p:sp>
          <p:nvSpPr>
            <p:cNvPr id="15" name="TextBox 14"/>
            <p:cNvSpPr txBox="1"/>
            <p:nvPr/>
          </p:nvSpPr>
          <p:spPr>
            <a:xfrm>
              <a:off x="1136692" y="1273325"/>
              <a:ext cx="133938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endParaRPr lang="vi-VN" sz="2400" dirty="0">
                <a:latin typeface="Times New Roman" pitchFamily="18" charset="0"/>
                <a:cs typeface="Times New Roman" pitchFamily="18" charset="0"/>
              </a:endParaRPr>
            </a:p>
          </p:txBody>
        </p:sp>
        <p:pic>
          <p:nvPicPr>
            <p:cNvPr id="17" name="Picture 1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795" t="51506" r="50548" b="27854"/>
            <a:stretch/>
          </p:blipFill>
          <p:spPr>
            <a:xfrm>
              <a:off x="2242565" y="1230201"/>
              <a:ext cx="628417" cy="526008"/>
            </a:xfrm>
            <a:prstGeom prst="rect">
              <a:avLst/>
            </a:prstGeom>
          </p:spPr>
        </p:pic>
      </p:grpSp>
      <p:sp>
        <p:nvSpPr>
          <p:cNvPr id="19" name="TextBox 18"/>
          <p:cNvSpPr txBox="1"/>
          <p:nvPr/>
        </p:nvSpPr>
        <p:spPr>
          <a:xfrm>
            <a:off x="4677822" y="1968090"/>
            <a:ext cx="4196992" cy="1569660"/>
          </a:xfrm>
          <a:prstGeom prst="rect">
            <a:avLst/>
          </a:prstGeom>
          <a:noFill/>
        </p:spPr>
        <p:txBody>
          <a:bodyPr wrap="square" rtlCol="0">
            <a:spAutoFit/>
          </a:bodyPr>
          <a:lstStyle/>
          <a:p>
            <a:pPr algn="just"/>
            <a:r>
              <a:rPr lang="en-US" altLang="en-US" sz="2400" dirty="0">
                <a:latin typeface="Times New Roman" pitchFamily="18" charset="0"/>
                <a:cs typeface="Times New Roman" pitchFamily="18" charset="0"/>
              </a:rPr>
              <a:t>-</a:t>
            </a:r>
            <a:r>
              <a:rPr lang="en-US" altLang="en-US" sz="2400" dirty="0" err="1">
                <a:latin typeface="Times New Roman" pitchFamily="18" charset="0"/>
                <a:cs typeface="Times New Roman" pitchFamily="18" charset="0"/>
              </a:rPr>
              <a:t>Mải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miết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gặt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kéo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đá</a:t>
            </a:r>
            <a:r>
              <a:rPr lang="en-US" altLang="en-US" sz="2400" dirty="0">
                <a:latin typeface="Times New Roman" pitchFamily="18" charset="0"/>
                <a:cs typeface="Times New Roman" pitchFamily="18" charset="0"/>
              </a:rPr>
              <a:t>, chia </a:t>
            </a:r>
            <a:r>
              <a:rPr lang="en-US" altLang="en-US" sz="2400" dirty="0" err="1">
                <a:latin typeface="Times New Roman" pitchFamily="18" charset="0"/>
                <a:cs typeface="Times New Roman" pitchFamily="18" charset="0"/>
              </a:rPr>
              <a:t>thóc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hợp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xã</a:t>
            </a:r>
            <a:r>
              <a:rPr lang="en-US" altLang="en-US" sz="2400" dirty="0">
                <a:latin typeface="Times New Roman" pitchFamily="18" charset="0"/>
                <a:cs typeface="Times New Roman" pitchFamily="18" charset="0"/>
              </a:rPr>
              <a:t>.</a:t>
            </a:r>
          </a:p>
          <a:p>
            <a:pPr algn="just"/>
            <a:r>
              <a:rPr lang="en-US" altLang="en-US" sz="2400" dirty="0">
                <a:latin typeface="Times New Roman" pitchFamily="18" charset="0"/>
                <a:cs typeface="Times New Roman" pitchFamily="18" charset="0"/>
              </a:rPr>
              <a:t>-</a:t>
            </a:r>
            <a:r>
              <a:rPr lang="en-US" altLang="en-US" sz="2400" dirty="0" err="1">
                <a:latin typeface="Times New Roman" pitchFamily="18" charset="0"/>
                <a:cs typeface="Times New Roman" pitchFamily="18" charset="0"/>
              </a:rPr>
              <a:t>Cứ</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buông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bát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đũa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ngay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cứ</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trở</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dậy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ra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đồng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ngay</a:t>
            </a:r>
            <a:r>
              <a:rPr lang="en-US" altLang="en-US" sz="2400" dirty="0">
                <a:latin typeface="Times New Roman" pitchFamily="18" charset="0"/>
                <a:cs typeface="Times New Roman" pitchFamily="18" charset="0"/>
              </a:rPr>
              <a:t>.</a:t>
            </a:r>
          </a:p>
        </p:txBody>
      </p:sp>
      <p:grpSp>
        <p:nvGrpSpPr>
          <p:cNvPr id="22" name="Group 21"/>
          <p:cNvGrpSpPr/>
          <p:nvPr/>
        </p:nvGrpSpPr>
        <p:grpSpPr>
          <a:xfrm>
            <a:off x="5344444" y="1245563"/>
            <a:ext cx="2987896" cy="470850"/>
            <a:chOff x="5200608" y="1276385"/>
            <a:chExt cx="2987896" cy="470850"/>
          </a:xfrm>
        </p:grpSpPr>
        <p:sp>
          <p:nvSpPr>
            <p:cNvPr id="18" name="TextBox 17"/>
            <p:cNvSpPr txBox="1"/>
            <p:nvPr/>
          </p:nvSpPr>
          <p:spPr>
            <a:xfrm>
              <a:off x="6058012" y="1285570"/>
              <a:ext cx="2130492" cy="461665"/>
            </a:xfrm>
            <a:prstGeom prst="rect">
              <a:avLst/>
            </a:prstGeom>
            <a:noFill/>
          </p:spPr>
          <p:txBody>
            <a:bodyPr wrap="square" rtlCol="0">
              <a:spAutoFit/>
            </a:bodyPr>
            <a:lstStyle/>
            <a:p>
              <a:r>
                <a:rPr lang="en-US" sz="2400" dirty="0">
                  <a:latin typeface="Times New Roman" pitchFamily="18" charset="0"/>
                  <a:cs typeface="Times New Roman" pitchFamily="18" charset="0"/>
                </a:rPr>
                <a:t>Con </a:t>
              </a:r>
              <a:r>
                <a:rPr lang="en-US" sz="2400" dirty="0" err="1">
                  <a:latin typeface="Times New Roman" pitchFamily="18" charset="0"/>
                  <a:cs typeface="Times New Roman" pitchFamily="18" charset="0"/>
                </a:rPr>
                <a:t>người</a:t>
              </a:r>
              <a:endParaRPr lang="vi-VN" sz="2400" dirty="0">
                <a:latin typeface="Times New Roman" pitchFamily="18" charset="0"/>
                <a:cs typeface="Times New Roman" pitchFamily="18" charset="0"/>
              </a:endParaRPr>
            </a:p>
          </p:txBody>
        </p:sp>
        <p:pic>
          <p:nvPicPr>
            <p:cNvPr id="20" name="Picture 1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0608" y="1276385"/>
              <a:ext cx="941700" cy="470850"/>
            </a:xfrm>
            <a:prstGeom prst="rect">
              <a:avLst/>
            </a:prstGeom>
          </p:spPr>
        </p:pic>
      </p:grpSp>
      <p:sp>
        <p:nvSpPr>
          <p:cNvPr id="23" name="Line 9"/>
          <p:cNvSpPr>
            <a:spLocks noChangeShapeType="1"/>
          </p:cNvSpPr>
          <p:nvPr/>
        </p:nvSpPr>
        <p:spPr bwMode="auto">
          <a:xfrm>
            <a:off x="4604670" y="1302120"/>
            <a:ext cx="0" cy="2673978"/>
          </a:xfrm>
          <a:prstGeom prst="line">
            <a:avLst/>
          </a:prstGeom>
          <a:noFill/>
          <a:ln w="28575">
            <a:solidFill>
              <a:srgbClr val="1D67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40040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500"/>
                                        <p:tgtEl>
                                          <p:spTgt spid="16"/>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892766"/>
          </a:xfrm>
          <a:prstGeom prst="rect">
            <a:avLst/>
          </a:prstGeom>
        </p:spPr>
      </p:pic>
      <p:sp>
        <p:nvSpPr>
          <p:cNvPr id="14" name="Text Box 5"/>
          <p:cNvSpPr txBox="1">
            <a:spLocks noChangeArrowheads="1"/>
          </p:cNvSpPr>
          <p:nvPr/>
        </p:nvSpPr>
        <p:spPr bwMode="auto">
          <a:xfrm>
            <a:off x="256854" y="126000"/>
            <a:ext cx="86097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defRPr/>
            </a:pPr>
            <a:r>
              <a:rPr lang="vi-VN" altLang="x-none" sz="2800" b="1" dirty="0">
                <a:solidFill>
                  <a:srgbClr val="FF9900"/>
                </a:solidFill>
                <a:latin typeface="Times New Roman" panose="02020603050405020304" pitchFamily="18" charset="0"/>
                <a:cs typeface="Times New Roman" panose="02020603050405020304" pitchFamily="18" charset="0"/>
              </a:rPr>
              <a:t>4) </a:t>
            </a:r>
            <a:r>
              <a:rPr lang="vi-VN" sz="2800" b="1" dirty="0">
                <a:solidFill>
                  <a:srgbClr val="FF9900"/>
                </a:solidFill>
                <a:latin typeface="Times New Roman" panose="02020603050405020304" pitchFamily="18" charset="0"/>
                <a:cs typeface="Times New Roman" panose="02020603050405020304" pitchFamily="18" charset="0"/>
                <a:sym typeface="+mn-ea"/>
              </a:rPr>
              <a:t>Bài văn thể hiện tình cảm gì của tác giả đối với quê hương?</a:t>
            </a:r>
            <a:endParaRPr lang="vi-VN" altLang="x-none" sz="2800" b="1" dirty="0">
              <a:solidFill>
                <a:srgbClr val="FF9900"/>
              </a:solidFill>
              <a:latin typeface="Times New Roman" panose="02020603050405020304" pitchFamily="18" charset="0"/>
              <a:cs typeface="Times New Roman" panose="02020603050405020304" pitchFamily="18" charset="0"/>
              <a:sym typeface="+mn-ea"/>
            </a:endParaRPr>
          </a:p>
        </p:txBody>
      </p:sp>
      <p:sp>
        <p:nvSpPr>
          <p:cNvPr id="3" name="TextBox 2"/>
          <p:cNvSpPr txBox="1"/>
          <p:nvPr/>
        </p:nvSpPr>
        <p:spPr>
          <a:xfrm>
            <a:off x="328773" y="946545"/>
            <a:ext cx="8476179" cy="3785652"/>
          </a:xfrm>
          <a:prstGeom prst="rect">
            <a:avLst/>
          </a:prstGeom>
          <a:noFill/>
        </p:spPr>
        <p:txBody>
          <a:bodyPr wrap="square" rtlCol="0">
            <a:spAutoFit/>
          </a:bodyPr>
          <a:lstStyle/>
          <a:p>
            <a:pPr algn="just">
              <a:lnSpc>
                <a:spcPct val="150000"/>
              </a:lnSpc>
            </a:pP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Nghệ</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thuật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quan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sát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tế</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từ</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ngữ</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chọn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hình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ảnh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gợi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cảm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chính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sáng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tạo</a:t>
            </a:r>
            <a:r>
              <a:rPr lang="en-US" sz="2200" b="1" dirty="0">
                <a:latin typeface="Times New Roman" pitchFamily="18" charset="0"/>
                <a:cs typeface="Times New Roman" pitchFamily="18" charset="0"/>
              </a:rPr>
              <a:t>. </a:t>
            </a:r>
          </a:p>
          <a:p>
            <a:pPr algn="just">
              <a:lnSpc>
                <a:spcPct val="150000"/>
              </a:lnSpc>
            </a:pP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giả</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đã</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vẽ</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lên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bức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tranh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cảnh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ngày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mùa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đẹp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đầm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ấm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phú</a:t>
            </a:r>
            <a:r>
              <a:rPr lang="en-US" sz="22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lgn="just">
              <a:lnSpc>
                <a:spcPct val="150000"/>
              </a:lnSpc>
            </a:pP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Như</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vậy</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bài</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văn</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thể</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hiện</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tình</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yêu</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thiết</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tha</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và</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sự</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trân</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trọng</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sâu</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sắc</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của</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tác</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giả</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với</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thiên</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nhiên</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quê</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hương</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của</a:t>
            </a:r>
            <a:r>
              <a:rPr lang="en-US" sz="2400" b="1" dirty="0">
                <a:solidFill>
                  <a:srgbClr val="1D6766"/>
                </a:solidFill>
                <a:latin typeface="Times New Roman" pitchFamily="18" charset="0"/>
                <a:cs typeface="Times New Roman" pitchFamily="18" charset="0"/>
              </a:rPr>
              <a:t> </a:t>
            </a:r>
            <a:r>
              <a:rPr lang="en-US" sz="2400" b="1" dirty="0" err="1">
                <a:solidFill>
                  <a:srgbClr val="1D6766"/>
                </a:solidFill>
                <a:latin typeface="Times New Roman" pitchFamily="18" charset="0"/>
                <a:cs typeface="Times New Roman" pitchFamily="18" charset="0"/>
              </a:rPr>
              <a:t>mình</a:t>
            </a:r>
            <a:r>
              <a:rPr lang="en-US" sz="2400" b="1" dirty="0">
                <a:solidFill>
                  <a:srgbClr val="1D6766"/>
                </a:solidFill>
                <a:latin typeface="Times New Roman" pitchFamily="18" charset="0"/>
                <a:cs typeface="Times New Roman" pitchFamily="18" charset="0"/>
              </a:rPr>
              <a:t>.</a:t>
            </a:r>
            <a:endParaRPr lang="vi-VN" sz="2400" b="1" dirty="0">
              <a:solidFill>
                <a:srgbClr val="1D6766"/>
              </a:solidFill>
              <a:latin typeface="Times New Roman" pitchFamily="18" charset="0"/>
              <a:cs typeface="Times New Roman" pitchFamily="18" charset="0"/>
            </a:endParaRPr>
          </a:p>
          <a:p>
            <a:pPr algn="just">
              <a:lnSpc>
                <a:spcPct val="150000"/>
              </a:lnSpc>
            </a:pP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4562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892766"/>
          </a:xfrm>
          <a:prstGeom prst="rect">
            <a:avLst/>
          </a:prstGeom>
        </p:spPr>
      </p:pic>
      <p:grpSp>
        <p:nvGrpSpPr>
          <p:cNvPr id="2" name="Group 1"/>
          <p:cNvGrpSpPr/>
          <p:nvPr/>
        </p:nvGrpSpPr>
        <p:grpSpPr>
          <a:xfrm>
            <a:off x="51370" y="27015"/>
            <a:ext cx="4099390" cy="1123691"/>
            <a:chOff x="6639003" y="3416151"/>
            <a:chExt cx="5281416" cy="1242186"/>
          </a:xfrm>
        </p:grpSpPr>
        <p:sp>
          <p:nvSpPr>
            <p:cNvPr id="3" name="BackShape"/>
            <p:cNvSpPr/>
            <p:nvPr/>
          </p:nvSpPr>
          <p:spPr bwMode="auto">
            <a:xfrm>
              <a:off x="6800538" y="3592604"/>
              <a:ext cx="5119881" cy="889279"/>
            </a:xfrm>
            <a:prstGeom prst="roundRect">
              <a:avLst>
                <a:gd name="adj" fmla="val 50000"/>
              </a:avLst>
            </a:prstGeom>
            <a:solidFill>
              <a:srgbClr val="1D6766"/>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prstClr val="white"/>
                  </a:solidFill>
                  <a:latin typeface="Times New Roman" pitchFamily="18" charset="0"/>
                  <a:ea typeface="Microsoft YaHei" panose="020B0503020204020204" charset="-122"/>
                  <a:cs typeface="Times New Roman" pitchFamily="18" charset="0"/>
                </a:rPr>
                <a:t>        </a:t>
              </a:r>
              <a:r>
                <a:rPr lang="en-US" sz="3200" b="1" dirty="0" err="1">
                  <a:solidFill>
                    <a:prstClr val="white"/>
                  </a:solidFill>
                  <a:latin typeface="Times New Roman" pitchFamily="18" charset="0"/>
                  <a:ea typeface="Microsoft YaHei" panose="020B0503020204020204" charset="-122"/>
                  <a:cs typeface="Times New Roman" pitchFamily="18" charset="0"/>
                </a:rPr>
                <a:t>Luyện</a:t>
              </a:r>
              <a:r>
                <a:rPr lang="en-US" sz="3200" b="1" dirty="0">
                  <a:solidFill>
                    <a:prstClr val="white"/>
                  </a:solidFill>
                  <a:latin typeface="Times New Roman" pitchFamily="18" charset="0"/>
                  <a:ea typeface="Microsoft YaHei" panose="020B0503020204020204" charset="-122"/>
                  <a:cs typeface="Times New Roman" pitchFamily="18" charset="0"/>
                </a:rPr>
                <a:t> </a:t>
              </a:r>
              <a:r>
                <a:rPr lang="en-US" sz="3200" b="1" dirty="0" err="1">
                  <a:solidFill>
                    <a:prstClr val="white"/>
                  </a:solidFill>
                  <a:latin typeface="Times New Roman" pitchFamily="18" charset="0"/>
                  <a:ea typeface="Microsoft YaHei" panose="020B0503020204020204" charset="-122"/>
                  <a:cs typeface="Times New Roman" pitchFamily="18" charset="0"/>
                </a:rPr>
                <a:t>đọc</a:t>
              </a:r>
              <a:r>
                <a:rPr lang="en-US" sz="3200" b="1" dirty="0">
                  <a:solidFill>
                    <a:prstClr val="white"/>
                  </a:solidFill>
                  <a:latin typeface="Times New Roman" pitchFamily="18" charset="0"/>
                  <a:ea typeface="Microsoft YaHei" panose="020B0503020204020204" charset="-122"/>
                  <a:cs typeface="Times New Roman" pitchFamily="18" charset="0"/>
                </a:rPr>
                <a:t> hay</a:t>
              </a:r>
              <a:endParaRPr sz="3200" b="1" dirty="0">
                <a:solidFill>
                  <a:prstClr val="white"/>
                </a:solidFill>
                <a:latin typeface="Times New Roman" pitchFamily="18" charset="0"/>
                <a:ea typeface="Microsoft YaHei" panose="020B0503020204020204" charset="-122"/>
                <a:cs typeface="Times New Roman" pitchFamily="18" charset="0"/>
              </a:endParaRPr>
            </a:p>
          </p:txBody>
        </p:sp>
        <p:grpSp>
          <p:nvGrpSpPr>
            <p:cNvPr id="4" name="Group 3"/>
            <p:cNvGrpSpPr/>
            <p:nvPr/>
          </p:nvGrpSpPr>
          <p:grpSpPr>
            <a:xfrm>
              <a:off x="6639003" y="3416151"/>
              <a:ext cx="1401988" cy="1242186"/>
              <a:chOff x="3608219" y="3464262"/>
              <a:chExt cx="1401988" cy="1242186"/>
            </a:xfrm>
          </p:grpSpPr>
          <p:sp>
            <p:nvSpPr>
              <p:cNvPr id="5" name="椭圆 6"/>
              <p:cNvSpPr/>
              <p:nvPr/>
            </p:nvSpPr>
            <p:spPr>
              <a:xfrm>
                <a:off x="3759623" y="3615667"/>
                <a:ext cx="1063986" cy="939376"/>
              </a:xfrm>
              <a:prstGeom prst="ellipse">
                <a:avLst/>
              </a:prstGeom>
              <a:solidFill>
                <a:srgbClr val="E5AC3C"/>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6" name="文本框 7"/>
              <p:cNvSpPr txBox="1"/>
              <p:nvPr/>
            </p:nvSpPr>
            <p:spPr>
              <a:xfrm>
                <a:off x="3792225" y="3606290"/>
                <a:ext cx="1004522" cy="918039"/>
              </a:xfrm>
              <a:prstGeom prst="rect">
                <a:avLst/>
              </a:prstGeom>
              <a:noFill/>
            </p:spPr>
            <p:txBody>
              <a:bodyPr wrap="none" rtlCol="0">
                <a:spAutoFit/>
                <a:scene3d>
                  <a:camera prst="orthographicFront"/>
                  <a:lightRig rig="threePt" dir="t"/>
                </a:scene3d>
                <a:sp3d contourW="50800"/>
              </a:bodyPr>
              <a:lstStyle/>
              <a:p>
                <a:pPr algn="ctr"/>
                <a:r>
                  <a:rPr lang="en-US" altLang="zh-CN" sz="4000" b="1" dirty="0">
                    <a:solidFill>
                      <a:srgbClr val="1D6766"/>
                    </a:solidFill>
                    <a:effectLst>
                      <a:outerShdw blurRad="38100" dist="38100" dir="2700000" algn="tl">
                        <a:srgbClr val="000000">
                          <a:alpha val="43137"/>
                        </a:srgbClr>
                      </a:outerShdw>
                    </a:effectLst>
                    <a:latin typeface="Times New Roman" pitchFamily="18" charset="0"/>
                    <a:cs typeface="Times New Roman" pitchFamily="18" charset="0"/>
                  </a:rPr>
                  <a:t>03</a:t>
                </a:r>
                <a:endParaRPr lang="zh-CN" altLang="en-US" sz="4000" b="1" dirty="0">
                  <a:solidFill>
                    <a:srgbClr val="1D67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椭圆 9"/>
              <p:cNvSpPr/>
              <p:nvPr/>
            </p:nvSpPr>
            <p:spPr>
              <a:xfrm>
                <a:off x="3608219" y="3464262"/>
                <a:ext cx="1401988" cy="1242186"/>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grpSp>
      <p:sp>
        <p:nvSpPr>
          <p:cNvPr id="9" name="Text Box 3"/>
          <p:cNvSpPr txBox="1">
            <a:spLocks noChangeArrowheads="1"/>
          </p:cNvSpPr>
          <p:nvPr/>
        </p:nvSpPr>
        <p:spPr bwMode="auto">
          <a:xfrm>
            <a:off x="176752" y="1150706"/>
            <a:ext cx="864874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GB"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lúa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xuộm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hoe.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lắc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chùm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xoan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lịm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chuỗi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bồ</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treo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lửng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chiếc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đủ</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chiếc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héo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Buồng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đốm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xõa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đuôi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đương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lẫn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đuôi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vẫy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vẫy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Bụi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mía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xọng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đốt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phấn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rơm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đó</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gà</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chó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cũng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mượt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phủ</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rơm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mới</a:t>
            </a:r>
            <a:r>
              <a:rPr lang="en-US" sz="2000" b="1" dirty="0">
                <a:latin typeface="Times New Roman" pitchFamily="18" charset="0"/>
                <a:cs typeface="Times New Roman" pitchFamily="18" charset="0"/>
              </a:rPr>
              <a:t>.</a:t>
            </a:r>
            <a:endParaRPr lang="en-GB" sz="2000" b="1" dirty="0">
              <a:latin typeface="Times New Roman" pitchFamily="18" charset="0"/>
              <a:cs typeface="Times New Roman" pitchFamily="18" charset="0"/>
            </a:endParaRPr>
          </a:p>
        </p:txBody>
      </p:sp>
      <p:sp>
        <p:nvSpPr>
          <p:cNvPr id="10" name="Text Box 3"/>
          <p:cNvSpPr txBox="1">
            <a:spLocks noChangeArrowheads="1"/>
          </p:cNvSpPr>
          <p:nvPr/>
        </p:nvSpPr>
        <p:spPr bwMode="auto">
          <a:xfrm>
            <a:off x="179162" y="1150706"/>
            <a:ext cx="864874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GB"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lúa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xuộm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hoe</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lắc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chùm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xoan</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lịm</a:t>
            </a:r>
            <a:r>
              <a:rPr lang="en-US" sz="2000" b="1" dirty="0">
                <a:solidFill>
                  <a:srgbClr val="FF99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chuỗi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bồ</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treo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lửng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chiếc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mít</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đủ</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chiếc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héo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solidFill>
                  <a:srgbClr val="FF9900"/>
                </a:solidFill>
                <a:latin typeface="Times New Roman" pitchFamily="18" charset="0"/>
                <a:cs typeface="Times New Roman" pitchFamily="18" charset="0"/>
              </a:rPr>
              <a: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cánh</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tươi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Buồng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đốm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chín</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chuối</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xõa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đuôi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đương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lẫn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đuôi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vẫy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vẫy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Bụi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mía</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xọng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đốt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phấn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rơm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đó</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gà</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chó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cũng</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mượt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phủ</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rơm</a:t>
            </a:r>
            <a:r>
              <a:rPr lang="en-US" sz="2000" b="1" dirty="0">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vàng</a:t>
            </a:r>
            <a:r>
              <a:rPr lang="en-US" sz="2000" b="1" dirty="0">
                <a:solidFill>
                  <a:srgbClr val="FF9900"/>
                </a:solidFill>
                <a:latin typeface="Times New Roman" pitchFamily="18" charset="0"/>
                <a:cs typeface="Times New Roman" pitchFamily="18" charset="0"/>
              </a:rPr>
              <a:t> </a:t>
            </a:r>
            <a:r>
              <a:rPr lang="en-US" sz="2000" b="1" dirty="0" err="1">
                <a:solidFill>
                  <a:srgbClr val="FF9900"/>
                </a:solidFill>
                <a:latin typeface="Times New Roman" pitchFamily="18" charset="0"/>
                <a:cs typeface="Times New Roman" pitchFamily="18" charset="0"/>
              </a:rPr>
              <a:t>mới</a:t>
            </a:r>
            <a:r>
              <a:rPr lang="en-US" sz="2000" b="1" dirty="0">
                <a:latin typeface="Times New Roman" pitchFamily="18" charset="0"/>
                <a:cs typeface="Times New Roman" pitchFamily="18" charset="0"/>
              </a:rPr>
              <a:t>.</a:t>
            </a:r>
            <a:endParaRPr lang="en-GB"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13628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p.png"/>
          <p:cNvPicPr>
            <a:picLocks noChangeAspect="1"/>
          </p:cNvPicPr>
          <p:nvPr/>
        </p:nvPicPr>
        <p:blipFill>
          <a:blip r:embed="rId2" cstate="print"/>
          <a:stretch>
            <a:fillRect/>
          </a:stretch>
        </p:blipFill>
        <p:spPr>
          <a:xfrm>
            <a:off x="15411" y="8348"/>
            <a:ext cx="9144000" cy="3816626"/>
          </a:xfrm>
          <a:prstGeom prst="rect">
            <a:avLst/>
          </a:prstGeom>
        </p:spPr>
      </p:pic>
      <p:grpSp>
        <p:nvGrpSpPr>
          <p:cNvPr id="7" name="Group 6"/>
          <p:cNvGrpSpPr/>
          <p:nvPr/>
        </p:nvGrpSpPr>
        <p:grpSpPr>
          <a:xfrm>
            <a:off x="2619911" y="801384"/>
            <a:ext cx="3873357" cy="2526219"/>
            <a:chOff x="2619911" y="801384"/>
            <a:chExt cx="3873357" cy="2526219"/>
          </a:xfrm>
        </p:grpSpPr>
        <p:sp>
          <p:nvSpPr>
            <p:cNvPr id="5" name="Rectangle 4"/>
            <p:cNvSpPr/>
            <p:nvPr/>
          </p:nvSpPr>
          <p:spPr>
            <a:xfrm>
              <a:off x="3071973" y="1757943"/>
              <a:ext cx="303087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ctr">
                <a:spcBef>
                  <a:spcPct val="20000"/>
                </a:spcBef>
              </a:pPr>
              <a:r>
                <a:rPr lang="en-US" sz="2800" b="1" dirty="0">
                  <a:solidFill>
                    <a:srgbClr val="FF9900"/>
                  </a:solidFill>
                  <a:latin typeface="Times New Roman" pitchFamily="18" charset="0"/>
                </a:rPr>
                <a:t>DẶN DÒ:</a:t>
              </a:r>
            </a:p>
            <a:p>
              <a:pPr marL="342900" indent="-342900" algn="just">
                <a:spcBef>
                  <a:spcPct val="20000"/>
                </a:spcBef>
              </a:pP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Luyện</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đọc</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cả</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bài</a:t>
              </a:r>
              <a:r>
                <a:rPr lang="en-US" sz="2000" b="1" dirty="0">
                  <a:solidFill>
                    <a:srgbClr val="1D6766"/>
                  </a:solidFill>
                  <a:latin typeface="Times New Roman" pitchFamily="18" charset="0"/>
                </a:rPr>
                <a:t>.</a:t>
              </a:r>
            </a:p>
            <a:p>
              <a:pPr marL="342900" indent="-342900" algn="just">
                <a:spcBef>
                  <a:spcPct val="20000"/>
                </a:spcBef>
              </a:pP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Chuẩn</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bị</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bài</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tập</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đọc</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Nghìn</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năm</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văn</a:t>
              </a:r>
              <a:r>
                <a:rPr lang="en-US" sz="2000" b="1" dirty="0">
                  <a:solidFill>
                    <a:srgbClr val="1D6766"/>
                  </a:solidFill>
                  <a:latin typeface="Times New Roman" pitchFamily="18" charset="0"/>
                </a:rPr>
                <a:t> </a:t>
              </a:r>
              <a:r>
                <a:rPr lang="en-US" sz="2000" b="1" dirty="0" err="1">
                  <a:solidFill>
                    <a:srgbClr val="1D6766"/>
                  </a:solidFill>
                  <a:latin typeface="Times New Roman" pitchFamily="18" charset="0"/>
                </a:rPr>
                <a:t>hiến</a:t>
              </a:r>
              <a:r>
                <a:rPr lang="en-US" sz="2000" dirty="0">
                  <a:solidFill>
                    <a:srgbClr val="FFFF00"/>
                  </a:solidFill>
                  <a:latin typeface="Times New Roman" pitchFamily="18" charset="0"/>
                </a:rPr>
                <a:t>.</a:t>
              </a:r>
            </a:p>
          </p:txBody>
        </p:sp>
        <p:sp>
          <p:nvSpPr>
            <p:cNvPr id="6" name="Rectangle 5"/>
            <p:cNvSpPr/>
            <p:nvPr/>
          </p:nvSpPr>
          <p:spPr>
            <a:xfrm>
              <a:off x="2619911" y="801384"/>
              <a:ext cx="3873357" cy="215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733272"/>
          </a:xfrm>
          <a:prstGeom prst="rect">
            <a:avLst/>
          </a:prstGeom>
        </p:spPr>
      </p:pic>
      <p:sp>
        <p:nvSpPr>
          <p:cNvPr id="10" name="TextBox 9"/>
          <p:cNvSpPr txBox="1"/>
          <p:nvPr/>
        </p:nvSpPr>
        <p:spPr>
          <a:xfrm>
            <a:off x="653282" y="84404"/>
            <a:ext cx="7942521" cy="1569660"/>
          </a:xfrm>
          <a:prstGeom prst="rect">
            <a:avLst/>
          </a:prstGeom>
          <a:noFill/>
        </p:spPr>
        <p:txBody>
          <a:bodyPr wrap="square" rtlCol="0">
            <a:spAutoFit/>
          </a:bodyPr>
          <a:lstStyle/>
          <a:p>
            <a:r>
              <a:rPr lang="en-US" sz="2400" b="1" dirty="0" err="1">
                <a:latin typeface="Times New Roman" pitchFamily="18" charset="0"/>
                <a:cs typeface="Times New Roman" pitchFamily="18" charset="0"/>
              </a:rPr>
              <a:t>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nhất</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pic>
        <p:nvPicPr>
          <p:cNvPr id="20" name="Picture 19" descr="Những bức tranh phong cảnh đồng quê dễ vẽ- Amia Hà Nội"/>
          <p:cNvPicPr/>
          <p:nvPr/>
        </p:nvPicPr>
        <p:blipFill rotWithShape="1">
          <a:blip r:embed="rId3" cstate="print">
            <a:extLst>
              <a:ext uri="{28A0092B-C50C-407E-A947-70E740481C1C}">
                <a14:useLocalDpi xmlns:a14="http://schemas.microsoft.com/office/drawing/2010/main" val="0"/>
              </a:ext>
            </a:extLst>
          </a:blip>
          <a:srcRect l="7790" r="7119"/>
          <a:stretch/>
        </p:blipFill>
        <p:spPr>
          <a:xfrm>
            <a:off x="563323" y="1797290"/>
            <a:ext cx="2764667" cy="1605257"/>
          </a:xfrm>
          <a:prstGeom prst="rect">
            <a:avLst/>
          </a:prstGeom>
          <a:noFill/>
          <a:ln>
            <a:noFill/>
          </a:ln>
        </p:spPr>
      </p:pic>
      <p:pic>
        <p:nvPicPr>
          <p:cNvPr id="21" name="Picture 20" descr="dậy cách vẽ tranh đồng quê có gam màu xanh ấm áp tranh sơn dầu/ acrylic |  Tổng hợp những bức tranh đẹp nhất - #1 trang kiến thức học tập số 1 hiện nay"/>
          <p:cNvPicPr/>
          <p:nvPr/>
        </p:nvPicPr>
        <p:blipFill rotWithShape="1">
          <a:blip r:embed="rId4" cstate="print">
            <a:extLst>
              <a:ext uri="{28A0092B-C50C-407E-A947-70E740481C1C}">
                <a14:useLocalDpi xmlns:a14="http://schemas.microsoft.com/office/drawing/2010/main" val="0"/>
              </a:ext>
            </a:extLst>
          </a:blip>
          <a:srcRect t="4639" b="6783"/>
          <a:stretch/>
        </p:blipFill>
        <p:spPr>
          <a:xfrm>
            <a:off x="5283759" y="1797074"/>
            <a:ext cx="2765088" cy="1566092"/>
          </a:xfrm>
          <a:prstGeom prst="rect">
            <a:avLst/>
          </a:prstGeom>
          <a:noFill/>
          <a:ln>
            <a:noFill/>
          </a:ln>
        </p:spPr>
      </p:pic>
      <p:pic>
        <p:nvPicPr>
          <p:cNvPr id="24" name="Picture 23" descr="CẢM NHẬN BỨC TRANH THIÊN NHIÊN CỦA BÀI THƠ TRÀNG GIANG - HUY CẬN | My Aloha"/>
          <p:cNvPicPr/>
          <p:nvPr/>
        </p:nvPicPr>
        <p:blipFill>
          <a:blip r:embed="rId5" cstate="print">
            <a:extLst>
              <a:ext uri="{28A0092B-C50C-407E-A947-70E740481C1C}">
                <a14:useLocalDpi xmlns:a14="http://schemas.microsoft.com/office/drawing/2010/main" val="0"/>
              </a:ext>
            </a:extLst>
          </a:blip>
          <a:srcRect/>
          <a:stretch>
            <a:fillRect/>
          </a:stretch>
        </p:blipFill>
        <p:spPr>
          <a:xfrm>
            <a:off x="1404661" y="3488703"/>
            <a:ext cx="2678240" cy="1509084"/>
          </a:xfrm>
          <a:prstGeom prst="rect">
            <a:avLst/>
          </a:prstGeom>
          <a:noFill/>
          <a:ln>
            <a:noFill/>
          </a:ln>
        </p:spPr>
      </p:pic>
      <p:pic>
        <p:nvPicPr>
          <p:cNvPr id="25" name="Picture 24"/>
          <p:cNvPicPr/>
          <p:nvPr/>
        </p:nvPicPr>
        <p:blipFill>
          <a:blip r:embed="rId6" cstate="print">
            <a:extLst>
              <a:ext uri="{28A0092B-C50C-407E-A947-70E740481C1C}">
                <a14:useLocalDpi xmlns:a14="http://schemas.microsoft.com/office/drawing/2010/main" val="0"/>
              </a:ext>
            </a:extLst>
          </a:blip>
          <a:srcRect/>
          <a:stretch>
            <a:fillRect/>
          </a:stretch>
        </p:blipFill>
        <p:spPr>
          <a:xfrm>
            <a:off x="4655821" y="3468450"/>
            <a:ext cx="2701909" cy="1539970"/>
          </a:xfrm>
          <a:prstGeom prst="rect">
            <a:avLst/>
          </a:prstGeom>
          <a:noFill/>
          <a:ln>
            <a:noFill/>
          </a:ln>
        </p:spPr>
      </p:pic>
    </p:spTree>
    <p:extLst>
      <p:ext uri="{BB962C8B-B14F-4D97-AF65-F5344CB8AC3E}">
        <p14:creationId xmlns:p14="http://schemas.microsoft.com/office/powerpoint/2010/main" val="201483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1000" r="-1000"/>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2419" t="2486" r="1835" b="3399"/>
          <a:stretch>
            <a:fillRect/>
          </a:stretch>
        </p:blipFill>
        <p:spPr>
          <a:xfrm>
            <a:off x="1145570" y="1943118"/>
            <a:ext cx="3647325" cy="2737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07"/>
            <a:ext cx="1715784" cy="733272"/>
          </a:xfrm>
          <a:prstGeom prst="rect">
            <a:avLst/>
          </a:prstGeom>
        </p:spPr>
      </p:pic>
      <p:sp>
        <p:nvSpPr>
          <p:cNvPr id="10" name="Rectangle 9"/>
          <p:cNvSpPr/>
          <p:nvPr/>
        </p:nvSpPr>
        <p:spPr>
          <a:xfrm>
            <a:off x="698641" y="159751"/>
            <a:ext cx="7736440" cy="1508105"/>
          </a:xfrm>
          <a:prstGeom prst="rect">
            <a:avLst/>
          </a:prstGeom>
          <a:noFill/>
        </p:spPr>
        <p:txBody>
          <a:bodyPr wrap="square" lIns="91440" tIns="45720" rIns="91440" bIns="45720">
            <a:spAutoFit/>
          </a:bodyPr>
          <a:lstStyle/>
          <a:p>
            <a:pPr algn="ctr"/>
            <a:r>
              <a:rPr lang="en-US" sz="2800" b="1" spc="0"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Tập</a:t>
            </a:r>
            <a:r>
              <a:rPr lang="en-US" sz="2800" b="1" spc="0"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 </a:t>
            </a:r>
            <a:r>
              <a:rPr lang="en-US" sz="2800" b="1" spc="0"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đọc</a:t>
            </a:r>
            <a:endParaRPr lang="en-US" sz="2800" b="1" spc="0"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endParaRPr>
          </a:p>
          <a:p>
            <a:pPr algn="ctr"/>
            <a:r>
              <a:rPr lang="en-US" sz="3600" b="1" spc="0"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Quang</a:t>
            </a:r>
            <a:r>
              <a:rPr lang="en-US" sz="3600" b="1" spc="0"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 </a:t>
            </a:r>
            <a:r>
              <a:rPr lang="en-US" sz="3600" b="1" spc="0"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cảnh</a:t>
            </a:r>
            <a:r>
              <a:rPr lang="en-US" sz="3600" b="1" spc="0"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 </a:t>
            </a:r>
            <a:r>
              <a:rPr lang="en-US" sz="3600" b="1" spc="0"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làng</a:t>
            </a:r>
            <a:r>
              <a:rPr lang="en-US" sz="3600" b="1" spc="0"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 </a:t>
            </a:r>
            <a:r>
              <a:rPr lang="en-US" sz="3600" b="1" spc="0"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mạc</a:t>
            </a:r>
            <a:r>
              <a:rPr lang="en-US" sz="3600" b="1" spc="0"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 </a:t>
            </a:r>
            <a:r>
              <a:rPr lang="en-US" sz="3600" b="1" spc="0"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ngày</a:t>
            </a:r>
            <a:r>
              <a:rPr lang="en-US" sz="3600" b="1" spc="0"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 </a:t>
            </a:r>
            <a:r>
              <a:rPr lang="en-US" sz="3600" b="1" spc="0"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rPr>
              <a:t>mùa</a:t>
            </a:r>
            <a:endParaRPr lang="en-US" sz="3600" b="1" spc="0"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ea typeface="Barlow Condensed" panose="00000506000000000000" charset="0"/>
              <a:cs typeface="Barlow Condensed" panose="00000506000000000000" charset="0"/>
            </a:endParaRPr>
          </a:p>
          <a:p>
            <a:pPr algn="r"/>
            <a:r>
              <a:rPr lang="en-US" sz="2800" b="1"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rPr>
              <a:t>Tô</a:t>
            </a:r>
            <a:r>
              <a:rPr lang="en-US" sz="2800" b="1" dirty="0">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rPr>
              <a:t> </a:t>
            </a:r>
            <a:r>
              <a:rPr lang="en-US" sz="2800" b="1" dirty="0" err="1">
                <a:ln w="9000" cmpd="sng">
                  <a:solidFill>
                    <a:srgbClr val="1D6766"/>
                  </a:solidFill>
                  <a:prstDash val="solid"/>
                </a:ln>
                <a:solidFill>
                  <a:srgbClr val="1D6766"/>
                </a:solidFill>
                <a:effectLst>
                  <a:reflection blurRad="12700" stA="28000" endPos="45000" dist="1000" dir="5400000" sy="-100000" algn="bl" rotWithShape="0"/>
                </a:effectLst>
                <a:latin typeface="Barlow Condensed" panose="00000506000000000000" charset="0"/>
              </a:rPr>
              <a:t>Hoài</a:t>
            </a:r>
            <a:endParaRPr lang="vi-VN" sz="2800" b="1" spc="0" dirty="0">
              <a:ln w="9000" cmpd="sng">
                <a:solidFill>
                  <a:srgbClr val="1D6766"/>
                </a:solidFill>
                <a:prstDash val="solid"/>
              </a:ln>
              <a:solidFill>
                <a:srgbClr val="1D6766"/>
              </a:solidFill>
              <a:effectLst>
                <a:reflection blurRad="12700" stA="28000" endPos="45000" dist="1000" dir="5400000" sy="-100000" algn="bl" rotWithShape="0"/>
              </a:effectLst>
            </a:endParaRPr>
          </a:p>
        </p:txBody>
      </p:sp>
      <p:grpSp>
        <p:nvGrpSpPr>
          <p:cNvPr id="2" name="Group 1"/>
          <p:cNvGrpSpPr/>
          <p:nvPr/>
        </p:nvGrpSpPr>
        <p:grpSpPr>
          <a:xfrm>
            <a:off x="5032903" y="1885862"/>
            <a:ext cx="3638189" cy="2851904"/>
            <a:chOff x="5032903" y="1885862"/>
            <a:chExt cx="3638189" cy="2851904"/>
          </a:xfrm>
        </p:grpSpPr>
        <p:pic>
          <p:nvPicPr>
            <p:cNvPr id="12" name="Picture 11" descr="contents.png"/>
            <p:cNvPicPr>
              <a:picLocks noChangeAspect="1"/>
            </p:cNvPicPr>
            <p:nvPr/>
          </p:nvPicPr>
          <p:blipFill rotWithShape="1">
            <a:blip r:embed="rId5" cstate="print"/>
            <a:srcRect l="20291" r="24628"/>
            <a:stretch/>
          </p:blipFill>
          <p:spPr>
            <a:xfrm>
              <a:off x="5032903" y="1885862"/>
              <a:ext cx="3638189" cy="2851904"/>
            </a:xfrm>
            <a:prstGeom prst="rect">
              <a:avLst/>
            </a:prstGeom>
          </p:spPr>
        </p:pic>
        <p:grpSp>
          <p:nvGrpSpPr>
            <p:cNvPr id="13" name="Group 12"/>
            <p:cNvGrpSpPr/>
            <p:nvPr/>
          </p:nvGrpSpPr>
          <p:grpSpPr>
            <a:xfrm>
              <a:off x="5193264" y="1905677"/>
              <a:ext cx="2606015" cy="784830"/>
              <a:chOff x="5621976" y="1229282"/>
              <a:chExt cx="2606015" cy="784830"/>
            </a:xfrm>
          </p:grpSpPr>
          <p:pic>
            <p:nvPicPr>
              <p:cNvPr id="29" name="Picture 28" descr="bullets.png"/>
              <p:cNvPicPr>
                <a:picLocks noChangeAspect="1"/>
              </p:cNvPicPr>
              <p:nvPr/>
            </p:nvPicPr>
            <p:blipFill rotWithShape="1">
              <a:blip r:embed="rId6" cstate="print"/>
              <a:srcRect l="-1" r="-127" b="83927"/>
              <a:stretch/>
            </p:blipFill>
            <p:spPr>
              <a:xfrm>
                <a:off x="5622784" y="1475728"/>
                <a:ext cx="499422" cy="533825"/>
              </a:xfrm>
              <a:prstGeom prst="rect">
                <a:avLst/>
              </a:prstGeom>
            </p:spPr>
          </p:pic>
          <p:cxnSp>
            <p:nvCxnSpPr>
              <p:cNvPr id="30" name="Straight Connector 29"/>
              <p:cNvCxnSpPr/>
              <p:nvPr/>
            </p:nvCxnSpPr>
            <p:spPr>
              <a:xfrm>
                <a:off x="6292334" y="1892380"/>
                <a:ext cx="1935657" cy="0"/>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21976" y="1229282"/>
                <a:ext cx="2606015" cy="784830"/>
              </a:xfrm>
              <a:prstGeom prst="rect">
                <a:avLst/>
              </a:prstGeom>
              <a:noFill/>
            </p:spPr>
            <p:txBody>
              <a:bodyPr wrap="square" rtlCol="0">
                <a:spAutoFit/>
              </a:bodyPr>
              <a:lstStyle/>
              <a:p>
                <a:pPr>
                  <a:lnSpc>
                    <a:spcPct val="150000"/>
                  </a:lnSpc>
                </a:pPr>
                <a:r>
                  <a:rPr lang="en-US" sz="3000" b="1" dirty="0">
                    <a:solidFill>
                      <a:srgbClr val="1D6766"/>
                    </a:solidFill>
                    <a:latin typeface="Times New Roman" pitchFamily="18" charset="0"/>
                    <a:ea typeface="Barlow Condensed" panose="00000506000000000000" charset="0"/>
                    <a:cs typeface="Times New Roman" pitchFamily="18" charset="0"/>
                  </a:rPr>
                  <a:t>1</a:t>
                </a:r>
                <a:r>
                  <a:rPr lang="en-US" sz="3000" b="1" dirty="0">
                    <a:solidFill>
                      <a:schemeClr val="bg1"/>
                    </a:solidFill>
                    <a:latin typeface="Times New Roman" pitchFamily="18" charset="0"/>
                    <a:ea typeface="Barlow Condensed" panose="00000506000000000000" charset="0"/>
                    <a:cs typeface="Times New Roman" pitchFamily="18" charset="0"/>
                  </a:rPr>
                  <a:t>    </a:t>
                </a:r>
                <a:r>
                  <a:rPr lang="en-US" sz="3000" b="1" dirty="0" err="1">
                    <a:solidFill>
                      <a:schemeClr val="bg1"/>
                    </a:solidFill>
                    <a:latin typeface="Times New Roman" pitchFamily="18" charset="0"/>
                    <a:ea typeface="Barlow Condensed" panose="00000506000000000000" charset="0"/>
                    <a:cs typeface="Times New Roman" pitchFamily="18" charset="0"/>
                  </a:rPr>
                  <a:t>Luyện</a:t>
                </a:r>
                <a:r>
                  <a:rPr lang="en-US" sz="3000" b="1" dirty="0">
                    <a:solidFill>
                      <a:schemeClr val="bg1"/>
                    </a:solidFill>
                    <a:latin typeface="Times New Roman" pitchFamily="18" charset="0"/>
                    <a:ea typeface="Barlow Condensed" panose="00000506000000000000" charset="0"/>
                    <a:cs typeface="Times New Roman" pitchFamily="18" charset="0"/>
                  </a:rPr>
                  <a:t> </a:t>
                </a:r>
                <a:r>
                  <a:rPr lang="en-US" sz="3000" b="1" dirty="0" err="1">
                    <a:solidFill>
                      <a:schemeClr val="bg1"/>
                    </a:solidFill>
                    <a:latin typeface="Times New Roman" pitchFamily="18" charset="0"/>
                    <a:ea typeface="Barlow Condensed" panose="00000506000000000000" charset="0"/>
                    <a:cs typeface="Times New Roman" pitchFamily="18" charset="0"/>
                  </a:rPr>
                  <a:t>đọc</a:t>
                </a:r>
                <a:endParaRPr lang="en-US" sz="3000" b="1" dirty="0">
                  <a:solidFill>
                    <a:schemeClr val="bg1"/>
                  </a:solidFill>
                  <a:latin typeface="Times New Roman" pitchFamily="18" charset="0"/>
                  <a:ea typeface="Barlow Condensed" panose="00000506000000000000" charset="0"/>
                  <a:cs typeface="Times New Roman" pitchFamily="18" charset="0"/>
                </a:endParaRPr>
              </a:p>
            </p:txBody>
          </p:sp>
        </p:grpSp>
        <p:grpSp>
          <p:nvGrpSpPr>
            <p:cNvPr id="14" name="Group 13"/>
            <p:cNvGrpSpPr/>
            <p:nvPr/>
          </p:nvGrpSpPr>
          <p:grpSpPr>
            <a:xfrm>
              <a:off x="5194072" y="2642842"/>
              <a:ext cx="2956139" cy="1394356"/>
              <a:chOff x="5622784" y="1966447"/>
              <a:chExt cx="2757607" cy="1394356"/>
            </a:xfrm>
          </p:grpSpPr>
          <p:cxnSp>
            <p:nvCxnSpPr>
              <p:cNvPr id="20" name="Straight Connector 19"/>
              <p:cNvCxnSpPr/>
              <p:nvPr/>
            </p:nvCxnSpPr>
            <p:spPr>
              <a:xfrm>
                <a:off x="6302967" y="2650444"/>
                <a:ext cx="2077424" cy="0"/>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bullets.png"/>
              <p:cNvPicPr>
                <a:picLocks noChangeAspect="1"/>
              </p:cNvPicPr>
              <p:nvPr/>
            </p:nvPicPr>
            <p:blipFill rotWithShape="1">
              <a:blip r:embed="rId6" cstate="print"/>
              <a:srcRect l="-1" r="-127" b="83927"/>
              <a:stretch/>
            </p:blipFill>
            <p:spPr>
              <a:xfrm>
                <a:off x="5622784" y="2197561"/>
                <a:ext cx="499422" cy="533825"/>
              </a:xfrm>
              <a:prstGeom prst="rect">
                <a:avLst/>
              </a:prstGeom>
            </p:spPr>
          </p:pic>
          <p:sp>
            <p:nvSpPr>
              <p:cNvPr id="28" name="TextBox 27"/>
              <p:cNvSpPr txBox="1"/>
              <p:nvPr/>
            </p:nvSpPr>
            <p:spPr>
              <a:xfrm>
                <a:off x="5634044" y="1966447"/>
                <a:ext cx="2746347" cy="1394356"/>
              </a:xfrm>
              <a:prstGeom prst="rect">
                <a:avLst/>
              </a:prstGeom>
              <a:noFill/>
            </p:spPr>
            <p:txBody>
              <a:bodyPr wrap="square" rtlCol="0">
                <a:spAutoFit/>
              </a:bodyPr>
              <a:lstStyle/>
              <a:p>
                <a:pPr>
                  <a:lnSpc>
                    <a:spcPct val="150000"/>
                  </a:lnSpc>
                </a:pPr>
                <a:r>
                  <a:rPr lang="en-US" sz="3000" b="1" dirty="0">
                    <a:solidFill>
                      <a:srgbClr val="1D6766"/>
                    </a:solidFill>
                    <a:latin typeface="Times New Roman" pitchFamily="18" charset="0"/>
                    <a:ea typeface="Barlow Condensed" panose="00000506000000000000" charset="0"/>
                    <a:cs typeface="Times New Roman" pitchFamily="18" charset="0"/>
                  </a:rPr>
                  <a:t>2</a:t>
                </a:r>
                <a:r>
                  <a:rPr lang="en-US" sz="3000" b="1" dirty="0">
                    <a:solidFill>
                      <a:schemeClr val="bg1"/>
                    </a:solidFill>
                    <a:latin typeface="Times New Roman" pitchFamily="18" charset="0"/>
                    <a:ea typeface="Barlow Condensed" panose="00000506000000000000" charset="0"/>
                    <a:cs typeface="Times New Roman" pitchFamily="18" charset="0"/>
                  </a:rPr>
                  <a:t>    </a:t>
                </a:r>
                <a:r>
                  <a:rPr lang="en-US" sz="3000" b="1" dirty="0" err="1">
                    <a:solidFill>
                      <a:schemeClr val="bg1"/>
                    </a:solidFill>
                    <a:latin typeface="Times New Roman" pitchFamily="18" charset="0"/>
                    <a:ea typeface="Barlow Condensed" panose="00000506000000000000" charset="0"/>
                    <a:cs typeface="Times New Roman" pitchFamily="18" charset="0"/>
                  </a:rPr>
                  <a:t>Tìm</a:t>
                </a:r>
                <a:r>
                  <a:rPr lang="en-US" sz="3000" b="1" dirty="0">
                    <a:solidFill>
                      <a:schemeClr val="bg1"/>
                    </a:solidFill>
                    <a:latin typeface="Times New Roman" pitchFamily="18" charset="0"/>
                    <a:ea typeface="Barlow Condensed" panose="00000506000000000000" charset="0"/>
                    <a:cs typeface="Times New Roman" pitchFamily="18" charset="0"/>
                  </a:rPr>
                  <a:t> </a:t>
                </a:r>
                <a:r>
                  <a:rPr lang="en-US" sz="3000" b="1" dirty="0" err="1">
                    <a:solidFill>
                      <a:schemeClr val="bg1"/>
                    </a:solidFill>
                    <a:latin typeface="Times New Roman" pitchFamily="18" charset="0"/>
                    <a:ea typeface="Barlow Condensed" panose="00000506000000000000" charset="0"/>
                    <a:cs typeface="Times New Roman" pitchFamily="18" charset="0"/>
                  </a:rPr>
                  <a:t>hiểu</a:t>
                </a:r>
                <a:r>
                  <a:rPr lang="en-US" sz="3000" b="1" dirty="0">
                    <a:solidFill>
                      <a:schemeClr val="bg1"/>
                    </a:solidFill>
                    <a:latin typeface="Times New Roman" pitchFamily="18" charset="0"/>
                    <a:ea typeface="Barlow Condensed" panose="00000506000000000000" charset="0"/>
                    <a:cs typeface="Times New Roman" pitchFamily="18" charset="0"/>
                  </a:rPr>
                  <a:t> </a:t>
                </a:r>
                <a:r>
                  <a:rPr lang="en-US" sz="3000" b="1" dirty="0" err="1">
                    <a:solidFill>
                      <a:schemeClr val="bg1"/>
                    </a:solidFill>
                    <a:latin typeface="Times New Roman" pitchFamily="18" charset="0"/>
                    <a:ea typeface="Barlow Condensed" panose="00000506000000000000" charset="0"/>
                    <a:cs typeface="Times New Roman" pitchFamily="18" charset="0"/>
                  </a:rPr>
                  <a:t>bài</a:t>
                </a:r>
                <a:endParaRPr lang="en-US" sz="3000" b="1" dirty="0">
                  <a:solidFill>
                    <a:schemeClr val="bg1"/>
                  </a:solidFill>
                  <a:latin typeface="Times New Roman" pitchFamily="18" charset="0"/>
                  <a:ea typeface="Barlow Condensed" panose="00000506000000000000" charset="0"/>
                  <a:cs typeface="Times New Roman" pitchFamily="18" charset="0"/>
                </a:endParaRPr>
              </a:p>
            </p:txBody>
          </p:sp>
        </p:grpSp>
        <p:grpSp>
          <p:nvGrpSpPr>
            <p:cNvPr id="15" name="Group 14"/>
            <p:cNvGrpSpPr/>
            <p:nvPr/>
          </p:nvGrpSpPr>
          <p:grpSpPr>
            <a:xfrm>
              <a:off x="5191935" y="3323634"/>
              <a:ext cx="3241941" cy="784830"/>
              <a:chOff x="5620647" y="2647239"/>
              <a:chExt cx="3241941" cy="784830"/>
            </a:xfrm>
          </p:grpSpPr>
          <p:cxnSp>
            <p:nvCxnSpPr>
              <p:cNvPr id="16" name="Straight Connector 15"/>
              <p:cNvCxnSpPr/>
              <p:nvPr/>
            </p:nvCxnSpPr>
            <p:spPr>
              <a:xfrm>
                <a:off x="6305839" y="3320097"/>
                <a:ext cx="2556749" cy="16290"/>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descr="bullets.png"/>
              <p:cNvPicPr>
                <a:picLocks noChangeAspect="1"/>
              </p:cNvPicPr>
              <p:nvPr/>
            </p:nvPicPr>
            <p:blipFill rotWithShape="1">
              <a:blip r:embed="rId6" cstate="print"/>
              <a:srcRect l="-1" r="-127" b="83927"/>
              <a:stretch/>
            </p:blipFill>
            <p:spPr>
              <a:xfrm>
                <a:off x="5620647" y="2885298"/>
                <a:ext cx="499422" cy="533825"/>
              </a:xfrm>
              <a:prstGeom prst="rect">
                <a:avLst/>
              </a:prstGeom>
            </p:spPr>
          </p:pic>
          <p:sp>
            <p:nvSpPr>
              <p:cNvPr id="18" name="TextBox 17"/>
              <p:cNvSpPr txBox="1"/>
              <p:nvPr/>
            </p:nvSpPr>
            <p:spPr>
              <a:xfrm>
                <a:off x="5668008" y="2647239"/>
                <a:ext cx="3194580" cy="784830"/>
              </a:xfrm>
              <a:prstGeom prst="rect">
                <a:avLst/>
              </a:prstGeom>
              <a:noFill/>
            </p:spPr>
            <p:txBody>
              <a:bodyPr wrap="square" rtlCol="0">
                <a:spAutoFit/>
              </a:bodyPr>
              <a:lstStyle/>
              <a:p>
                <a:pPr>
                  <a:lnSpc>
                    <a:spcPct val="150000"/>
                  </a:lnSpc>
                </a:pPr>
                <a:r>
                  <a:rPr lang="en-US" sz="3000" b="1" dirty="0">
                    <a:solidFill>
                      <a:srgbClr val="1D6766"/>
                    </a:solidFill>
                    <a:latin typeface="Times New Roman" pitchFamily="18" charset="0"/>
                    <a:ea typeface="Barlow Condensed" panose="00000506000000000000" charset="0"/>
                    <a:cs typeface="Times New Roman" pitchFamily="18" charset="0"/>
                  </a:rPr>
                  <a:t>3</a:t>
                </a:r>
                <a:r>
                  <a:rPr lang="en-US" sz="3000" b="1" dirty="0">
                    <a:solidFill>
                      <a:schemeClr val="bg1"/>
                    </a:solidFill>
                    <a:latin typeface="Times New Roman" pitchFamily="18" charset="0"/>
                    <a:ea typeface="Barlow Condensed" panose="00000506000000000000" charset="0"/>
                    <a:cs typeface="Times New Roman" pitchFamily="18" charset="0"/>
                  </a:rPr>
                  <a:t>    </a:t>
                </a:r>
                <a:r>
                  <a:rPr lang="en-US" sz="3000" b="1" dirty="0" err="1">
                    <a:solidFill>
                      <a:schemeClr val="bg1"/>
                    </a:solidFill>
                    <a:latin typeface="Times New Roman" pitchFamily="18" charset="0"/>
                    <a:ea typeface="Barlow Condensed" panose="00000506000000000000" charset="0"/>
                    <a:cs typeface="Times New Roman" pitchFamily="18" charset="0"/>
                  </a:rPr>
                  <a:t>Luyện</a:t>
                </a:r>
                <a:r>
                  <a:rPr lang="en-US" sz="3000" b="1" dirty="0">
                    <a:solidFill>
                      <a:schemeClr val="bg1"/>
                    </a:solidFill>
                    <a:latin typeface="Times New Roman" pitchFamily="18" charset="0"/>
                    <a:ea typeface="Barlow Condensed" panose="00000506000000000000" charset="0"/>
                    <a:cs typeface="Times New Roman" pitchFamily="18" charset="0"/>
                  </a:rPr>
                  <a:t> </a:t>
                </a:r>
                <a:r>
                  <a:rPr lang="en-US" sz="3000" b="1" dirty="0" err="1">
                    <a:solidFill>
                      <a:schemeClr val="bg1"/>
                    </a:solidFill>
                    <a:latin typeface="Times New Roman" pitchFamily="18" charset="0"/>
                    <a:ea typeface="Barlow Condensed" panose="00000506000000000000" charset="0"/>
                    <a:cs typeface="Times New Roman" pitchFamily="18" charset="0"/>
                  </a:rPr>
                  <a:t>đọc</a:t>
                </a:r>
                <a:r>
                  <a:rPr lang="en-US" sz="3000" b="1" dirty="0">
                    <a:solidFill>
                      <a:schemeClr val="bg1"/>
                    </a:solidFill>
                    <a:latin typeface="Times New Roman" pitchFamily="18" charset="0"/>
                    <a:ea typeface="Barlow Condensed" panose="00000506000000000000" charset="0"/>
                    <a:cs typeface="Times New Roman" pitchFamily="18" charset="0"/>
                  </a:rPr>
                  <a:t> hay</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p>
        </p:txBody>
      </p:sp>
      <p:grpSp>
        <p:nvGrpSpPr>
          <p:cNvPr id="14" name="Group 13"/>
          <p:cNvGrpSpPr/>
          <p:nvPr/>
        </p:nvGrpSpPr>
        <p:grpSpPr>
          <a:xfrm>
            <a:off x="1019488" y="387854"/>
            <a:ext cx="7657038" cy="3577975"/>
            <a:chOff x="1019488" y="387854"/>
            <a:chExt cx="7657038" cy="3577975"/>
          </a:xfrm>
        </p:grpSpPr>
        <p:pic>
          <p:nvPicPr>
            <p:cNvPr id="5" name="Picture 4" descr="cloud_ballon.png"/>
            <p:cNvPicPr>
              <a:picLocks noChangeAspect="1"/>
            </p:cNvPicPr>
            <p:nvPr/>
          </p:nvPicPr>
          <p:blipFill>
            <a:blip r:embed="rId2" cstate="print"/>
            <a:stretch>
              <a:fillRect/>
            </a:stretch>
          </p:blipFill>
          <p:spPr>
            <a:xfrm>
              <a:off x="7489847" y="387854"/>
              <a:ext cx="1186679" cy="971550"/>
            </a:xfrm>
            <a:prstGeom prst="rect">
              <a:avLst/>
            </a:prstGeom>
          </p:spPr>
        </p:pic>
        <p:pic>
          <p:nvPicPr>
            <p:cNvPr id="4" name="Picture 3" descr="slide3.png"/>
            <p:cNvPicPr>
              <a:picLocks noChangeAspect="1"/>
            </p:cNvPicPr>
            <p:nvPr/>
          </p:nvPicPr>
          <p:blipFill>
            <a:blip r:embed="rId3" cstate="print"/>
            <a:stretch>
              <a:fillRect/>
            </a:stretch>
          </p:blipFill>
          <p:spPr>
            <a:xfrm>
              <a:off x="1019488" y="1130804"/>
              <a:ext cx="7084476" cy="2835025"/>
            </a:xfrm>
            <a:prstGeom prst="rect">
              <a:avLst/>
            </a:prstGeom>
          </p:spPr>
        </p:pic>
        <p:cxnSp>
          <p:nvCxnSpPr>
            <p:cNvPr id="7" name="Straight Connector 6"/>
            <p:cNvCxnSpPr/>
            <p:nvPr/>
          </p:nvCxnSpPr>
          <p:spPr>
            <a:xfrm>
              <a:off x="1385818" y="203704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85818" y="208058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76743" y="203704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76743" y="208058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yellow.png"/>
            <p:cNvPicPr>
              <a:picLocks noChangeAspect="1"/>
            </p:cNvPicPr>
            <p:nvPr/>
          </p:nvPicPr>
          <p:blipFill>
            <a:blip r:embed="rId4" cstate="print"/>
            <a:stretch>
              <a:fillRect/>
            </a:stretch>
          </p:blipFill>
          <p:spPr>
            <a:xfrm>
              <a:off x="4269577" y="1816604"/>
              <a:ext cx="586740" cy="609600"/>
            </a:xfrm>
            <a:prstGeom prst="rect">
              <a:avLst/>
            </a:prstGeom>
          </p:spPr>
        </p:pic>
        <p:sp>
          <p:nvSpPr>
            <p:cNvPr id="12" name="TextBox 11"/>
            <p:cNvSpPr txBox="1"/>
            <p:nvPr/>
          </p:nvSpPr>
          <p:spPr>
            <a:xfrm>
              <a:off x="2260315" y="1283204"/>
              <a:ext cx="4592549" cy="584775"/>
            </a:xfrm>
            <a:prstGeom prst="rect">
              <a:avLst/>
            </a:prstGeom>
            <a:noFill/>
          </p:spPr>
          <p:txBody>
            <a:bodyPr wrap="square" rtlCol="0">
              <a:spAutoFit/>
            </a:bodyPr>
            <a:lstStyle/>
            <a:p>
              <a:r>
                <a:rPr lang="en-US" sz="3200" b="1" dirty="0" err="1">
                  <a:solidFill>
                    <a:srgbClr val="E5AC3C"/>
                  </a:solidFill>
                  <a:latin typeface="Times New Roman" pitchFamily="18" charset="0"/>
                  <a:ea typeface="Barlow Condensed" panose="00000506000000000000" charset="0"/>
                  <a:cs typeface="Times New Roman" pitchFamily="18" charset="0"/>
                </a:rPr>
                <a:t>Hướng</a:t>
              </a:r>
              <a:r>
                <a:rPr lang="en-US" sz="3200" b="1" dirty="0">
                  <a:solidFill>
                    <a:srgbClr val="E5AC3C"/>
                  </a:solidFill>
                  <a:latin typeface="Times New Roman" pitchFamily="18" charset="0"/>
                  <a:ea typeface="Barlow Condensed" panose="00000506000000000000" charset="0"/>
                  <a:cs typeface="Times New Roman" pitchFamily="18" charset="0"/>
                </a:rPr>
                <a:t> </a:t>
              </a:r>
              <a:r>
                <a:rPr lang="en-US" sz="3200" b="1" dirty="0" err="1">
                  <a:solidFill>
                    <a:srgbClr val="E5AC3C"/>
                  </a:solidFill>
                  <a:latin typeface="Times New Roman" pitchFamily="18" charset="0"/>
                  <a:ea typeface="Barlow Condensed" panose="00000506000000000000" charset="0"/>
                  <a:cs typeface="Times New Roman" pitchFamily="18" charset="0"/>
                </a:rPr>
                <a:t>dẫn</a:t>
              </a:r>
              <a:r>
                <a:rPr lang="en-US" sz="3200" b="1" dirty="0">
                  <a:solidFill>
                    <a:srgbClr val="E5AC3C"/>
                  </a:solidFill>
                  <a:latin typeface="Times New Roman" pitchFamily="18" charset="0"/>
                  <a:ea typeface="Barlow Condensed" panose="00000506000000000000" charset="0"/>
                  <a:cs typeface="Times New Roman" pitchFamily="18" charset="0"/>
                </a:rPr>
                <a:t> </a:t>
              </a:r>
              <a:r>
                <a:rPr lang="en-US" sz="3200" b="1" dirty="0" err="1">
                  <a:solidFill>
                    <a:srgbClr val="E5AC3C"/>
                  </a:solidFill>
                  <a:latin typeface="Times New Roman" pitchFamily="18" charset="0"/>
                  <a:ea typeface="Barlow Condensed" panose="00000506000000000000" charset="0"/>
                  <a:cs typeface="Times New Roman" pitchFamily="18" charset="0"/>
                </a:rPr>
                <a:t>đọc</a:t>
              </a:r>
              <a:r>
                <a:rPr lang="en-US" sz="3200" b="1" dirty="0">
                  <a:solidFill>
                    <a:srgbClr val="E5AC3C"/>
                  </a:solidFill>
                  <a:latin typeface="Times New Roman" pitchFamily="18" charset="0"/>
                  <a:ea typeface="Barlow Condensed" panose="00000506000000000000" charset="0"/>
                  <a:cs typeface="Times New Roman" pitchFamily="18" charset="0"/>
                </a:rPr>
                <a:t> </a:t>
              </a:r>
              <a:r>
                <a:rPr lang="en-US" sz="3200" b="1" dirty="0" err="1">
                  <a:solidFill>
                    <a:srgbClr val="E5AC3C"/>
                  </a:solidFill>
                  <a:latin typeface="Times New Roman" pitchFamily="18" charset="0"/>
                  <a:ea typeface="Barlow Condensed" panose="00000506000000000000" charset="0"/>
                  <a:cs typeface="Times New Roman" pitchFamily="18" charset="0"/>
                </a:rPr>
                <a:t>diễn</a:t>
              </a:r>
              <a:r>
                <a:rPr lang="en-US" sz="3200" b="1" dirty="0">
                  <a:solidFill>
                    <a:srgbClr val="E5AC3C"/>
                  </a:solidFill>
                  <a:latin typeface="Times New Roman" pitchFamily="18" charset="0"/>
                  <a:ea typeface="Barlow Condensed" panose="00000506000000000000" charset="0"/>
                  <a:cs typeface="Times New Roman" pitchFamily="18" charset="0"/>
                </a:rPr>
                <a:t> </a:t>
              </a:r>
              <a:r>
                <a:rPr lang="en-US" sz="3200" b="1" dirty="0" err="1">
                  <a:solidFill>
                    <a:srgbClr val="E5AC3C"/>
                  </a:solidFill>
                  <a:latin typeface="Times New Roman" pitchFamily="18" charset="0"/>
                  <a:ea typeface="Barlow Condensed" panose="00000506000000000000" charset="0"/>
                  <a:cs typeface="Times New Roman" pitchFamily="18" charset="0"/>
                </a:rPr>
                <a:t>cảm</a:t>
              </a:r>
              <a:endParaRPr lang="en-US" sz="3200" b="1" dirty="0">
                <a:solidFill>
                  <a:srgbClr val="E5AC3C"/>
                </a:solidFill>
                <a:latin typeface="Times New Roman" pitchFamily="18" charset="0"/>
                <a:ea typeface="Barlow Condensed" panose="00000506000000000000" charset="0"/>
                <a:cs typeface="Times New Roman" pitchFamily="18" charset="0"/>
              </a:endParaRPr>
            </a:p>
          </p:txBody>
        </p:sp>
        <p:sp>
          <p:nvSpPr>
            <p:cNvPr id="13" name="TextBox 12"/>
            <p:cNvSpPr txBox="1"/>
            <p:nvPr/>
          </p:nvSpPr>
          <p:spPr>
            <a:xfrm>
              <a:off x="1399426" y="2393548"/>
              <a:ext cx="6324600" cy="1384995"/>
            </a:xfrm>
            <a:prstGeom prst="rect">
              <a:avLst/>
            </a:prstGeom>
            <a:noFill/>
          </p:spPr>
          <p:txBody>
            <a:bodyPr wrap="square" rtlCol="0">
              <a:spAutoFit/>
            </a:bodyPr>
            <a:lstStyle/>
            <a:p>
              <a:pPr>
                <a:spcBef>
                  <a:spcPct val="50000"/>
                </a:spcBef>
              </a:pPr>
              <a:r>
                <a:rPr lang="en-GB" sz="2400" dirty="0">
                  <a:solidFill>
                    <a:schemeClr val="bg1">
                      <a:lumMod val="95000"/>
                    </a:schemeClr>
                  </a:solidFill>
                  <a:latin typeface="Times New Roman" pitchFamily="18" charset="0"/>
                  <a:cs typeface="Times New Roman" pitchFamily="18" charset="0"/>
                </a:rPr>
                <a:t>-</a:t>
              </a:r>
              <a:r>
                <a:rPr lang="en-GB" sz="2400" dirty="0" err="1">
                  <a:solidFill>
                    <a:schemeClr val="bg1">
                      <a:lumMod val="95000"/>
                    </a:schemeClr>
                  </a:solidFill>
                  <a:latin typeface="Times New Roman" pitchFamily="18" charset="0"/>
                  <a:cs typeface="Times New Roman" pitchFamily="18" charset="0"/>
                </a:rPr>
                <a:t>Cần</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đọc</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với</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giọng</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chậm</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rãi</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dàn</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trải</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dịu</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dàng</a:t>
              </a:r>
              <a:r>
                <a:rPr lang="en-GB" sz="2400" dirty="0">
                  <a:solidFill>
                    <a:schemeClr val="bg1">
                      <a:lumMod val="95000"/>
                    </a:schemeClr>
                  </a:solidFill>
                  <a:latin typeface="Times New Roman" pitchFamily="18" charset="0"/>
                  <a:cs typeface="Times New Roman" pitchFamily="18" charset="0"/>
                </a:rPr>
                <a:t>.</a:t>
              </a:r>
            </a:p>
            <a:p>
              <a:pPr algn="just">
                <a:spcBef>
                  <a:spcPct val="50000"/>
                </a:spcBef>
              </a:pPr>
              <a:r>
                <a:rPr lang="en-GB" sz="2400" dirty="0">
                  <a:solidFill>
                    <a:schemeClr val="bg1">
                      <a:lumMod val="95000"/>
                    </a:schemeClr>
                  </a:solidFill>
                  <a:latin typeface="Times New Roman" pitchFamily="18" charset="0"/>
                  <a:cs typeface="Times New Roman" pitchFamily="18" charset="0"/>
                </a:rPr>
                <a:t>-</a:t>
              </a:r>
              <a:r>
                <a:rPr lang="en-GB" sz="2400" dirty="0" err="1">
                  <a:solidFill>
                    <a:schemeClr val="bg1">
                      <a:lumMod val="95000"/>
                    </a:schemeClr>
                  </a:solidFill>
                  <a:latin typeface="Times New Roman" pitchFamily="18" charset="0"/>
                  <a:cs typeface="Times New Roman" pitchFamily="18" charset="0"/>
                </a:rPr>
                <a:t>Nhấn</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giọng</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những</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từ</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ngữ</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tả</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những</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màu</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vàng</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rất</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khác</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nhau</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của</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cảnh</a:t>
              </a:r>
              <a:r>
                <a:rPr lang="en-GB" sz="2400" dirty="0">
                  <a:solidFill>
                    <a:schemeClr val="bg1">
                      <a:lumMod val="95000"/>
                    </a:schemeClr>
                  </a:solidFill>
                  <a:latin typeface="Times New Roman" pitchFamily="18" charset="0"/>
                  <a:cs typeface="Times New Roman" pitchFamily="18" charset="0"/>
                </a:rPr>
                <a:t> </a:t>
              </a:r>
              <a:r>
                <a:rPr lang="en-GB" sz="2400" dirty="0" err="1">
                  <a:solidFill>
                    <a:schemeClr val="bg1">
                      <a:lumMod val="95000"/>
                    </a:schemeClr>
                  </a:solidFill>
                  <a:latin typeface="Times New Roman" pitchFamily="18" charset="0"/>
                  <a:cs typeface="Times New Roman" pitchFamily="18" charset="0"/>
                </a:rPr>
                <a:t>vật</a:t>
              </a:r>
              <a:endParaRPr lang="en-US" sz="2400" i="1" dirty="0">
                <a:solidFill>
                  <a:schemeClr val="bg1">
                    <a:lumMod val="95000"/>
                  </a:schemeClr>
                </a:solidFill>
                <a:latin typeface="Times New Roman" pitchFamily="18" charset="0"/>
                <a:ea typeface="Barlow Condensed" panose="00000506000000000000" charset="0"/>
                <a:cs typeface="Times New Roman" pitchFamily="18" charset="0"/>
              </a:endParaRPr>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7"/>
            <a:ext cx="1715784" cy="733272"/>
          </a:xfrm>
          <a:prstGeom prst="rect">
            <a:avLst/>
          </a:prstGeom>
        </p:spPr>
      </p:pic>
      <p:grpSp>
        <p:nvGrpSpPr>
          <p:cNvPr id="15" name="Group 14"/>
          <p:cNvGrpSpPr/>
          <p:nvPr/>
        </p:nvGrpSpPr>
        <p:grpSpPr>
          <a:xfrm>
            <a:off x="55314" y="61644"/>
            <a:ext cx="3176660" cy="957831"/>
            <a:chOff x="6639003" y="3416151"/>
            <a:chExt cx="4574110" cy="1242186"/>
          </a:xfrm>
        </p:grpSpPr>
        <p:sp>
          <p:nvSpPr>
            <p:cNvPr id="16" name="BackShape"/>
            <p:cNvSpPr/>
            <p:nvPr/>
          </p:nvSpPr>
          <p:spPr bwMode="auto">
            <a:xfrm>
              <a:off x="6800538" y="3592604"/>
              <a:ext cx="4412575" cy="889280"/>
            </a:xfrm>
            <a:prstGeom prst="roundRect">
              <a:avLst>
                <a:gd name="adj" fmla="val 50000"/>
              </a:avLst>
            </a:prstGeom>
            <a:solidFill>
              <a:srgbClr val="1D6766"/>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prstClr val="white"/>
                  </a:solidFill>
                  <a:latin typeface="Times New Roman" pitchFamily="18" charset="0"/>
                  <a:ea typeface="Microsoft YaHei" panose="020B0503020204020204" charset="-122"/>
                  <a:cs typeface="Times New Roman" pitchFamily="18" charset="0"/>
                </a:rPr>
                <a:t>    </a:t>
              </a:r>
              <a:r>
                <a:rPr lang="en-US" sz="3200" b="1" dirty="0" err="1">
                  <a:solidFill>
                    <a:prstClr val="white"/>
                  </a:solidFill>
                  <a:latin typeface="Times New Roman" pitchFamily="18" charset="0"/>
                  <a:ea typeface="Microsoft YaHei" panose="020B0503020204020204" charset="-122"/>
                  <a:cs typeface="Times New Roman" pitchFamily="18" charset="0"/>
                </a:rPr>
                <a:t>Luyện</a:t>
              </a:r>
              <a:r>
                <a:rPr lang="en-US" sz="3200" b="1" dirty="0">
                  <a:solidFill>
                    <a:prstClr val="white"/>
                  </a:solidFill>
                  <a:latin typeface="Times New Roman" pitchFamily="18" charset="0"/>
                  <a:ea typeface="Microsoft YaHei" panose="020B0503020204020204" charset="-122"/>
                  <a:cs typeface="Times New Roman" pitchFamily="18" charset="0"/>
                </a:rPr>
                <a:t> </a:t>
              </a:r>
              <a:r>
                <a:rPr lang="en-US" sz="3200" b="1" dirty="0" err="1">
                  <a:solidFill>
                    <a:prstClr val="white"/>
                  </a:solidFill>
                  <a:latin typeface="Times New Roman" pitchFamily="18" charset="0"/>
                  <a:ea typeface="Microsoft YaHei" panose="020B0503020204020204" charset="-122"/>
                  <a:cs typeface="Times New Roman" pitchFamily="18" charset="0"/>
                </a:rPr>
                <a:t>đọc</a:t>
              </a:r>
              <a:endParaRPr sz="3200" b="1" dirty="0">
                <a:solidFill>
                  <a:prstClr val="white"/>
                </a:solidFill>
                <a:latin typeface="Times New Roman" pitchFamily="18" charset="0"/>
                <a:ea typeface="Microsoft YaHei" panose="020B0503020204020204" charset="-122"/>
                <a:cs typeface="Times New Roman" pitchFamily="18" charset="0"/>
              </a:endParaRPr>
            </a:p>
          </p:txBody>
        </p:sp>
        <p:grpSp>
          <p:nvGrpSpPr>
            <p:cNvPr id="17" name="Group 16"/>
            <p:cNvGrpSpPr/>
            <p:nvPr/>
          </p:nvGrpSpPr>
          <p:grpSpPr>
            <a:xfrm>
              <a:off x="6639003" y="3416151"/>
              <a:ext cx="1401988" cy="1242186"/>
              <a:chOff x="3608219" y="3464262"/>
              <a:chExt cx="1401988" cy="1242186"/>
            </a:xfrm>
          </p:grpSpPr>
          <p:sp>
            <p:nvSpPr>
              <p:cNvPr id="18" name="椭圆 6"/>
              <p:cNvSpPr/>
              <p:nvPr/>
            </p:nvSpPr>
            <p:spPr>
              <a:xfrm>
                <a:off x="3759623" y="3615667"/>
                <a:ext cx="1063986" cy="939376"/>
              </a:xfrm>
              <a:prstGeom prst="ellipse">
                <a:avLst/>
              </a:prstGeom>
              <a:solidFill>
                <a:srgbClr val="E5AC3C"/>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19" name="文本框 7"/>
              <p:cNvSpPr txBox="1"/>
              <p:nvPr/>
            </p:nvSpPr>
            <p:spPr>
              <a:xfrm>
                <a:off x="3883962" y="3606290"/>
                <a:ext cx="821050" cy="806145"/>
              </a:xfrm>
              <a:prstGeom prst="rect">
                <a:avLst/>
              </a:prstGeom>
              <a:noFill/>
            </p:spPr>
            <p:txBody>
              <a:bodyPr wrap="none" rtlCol="0">
                <a:spAutoFit/>
                <a:scene3d>
                  <a:camera prst="orthographicFront"/>
                  <a:lightRig rig="threePt" dir="t"/>
                </a:scene3d>
                <a:sp3d contourW="50800"/>
              </a:bodyPr>
              <a:lstStyle/>
              <a:p>
                <a:pPr algn="ctr"/>
                <a:r>
                  <a:rPr lang="en-US" altLang="zh-CN" sz="4000" b="1" dirty="0">
                    <a:solidFill>
                      <a:srgbClr val="1D6766"/>
                    </a:solidFill>
                    <a:effectLst>
                      <a:outerShdw blurRad="38100" dist="38100" dir="2700000" algn="tl">
                        <a:srgbClr val="000000">
                          <a:alpha val="43137"/>
                        </a:srgbClr>
                      </a:outerShdw>
                    </a:effectLst>
                    <a:latin typeface="Times New Roman" pitchFamily="18" charset="0"/>
                    <a:cs typeface="Times New Roman" pitchFamily="18" charset="0"/>
                  </a:rPr>
                  <a:t>01</a:t>
                </a:r>
                <a:endParaRPr lang="zh-CN" altLang="en-US" sz="4000" b="1" dirty="0">
                  <a:solidFill>
                    <a:srgbClr val="1D67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椭圆 9"/>
              <p:cNvSpPr/>
              <p:nvPr/>
            </p:nvSpPr>
            <p:spPr>
              <a:xfrm>
                <a:off x="3608219" y="3464262"/>
                <a:ext cx="1401988" cy="1242186"/>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733272"/>
          </a:xfrm>
          <a:prstGeom prst="rect">
            <a:avLst/>
          </a:prstGeom>
        </p:spPr>
      </p:pic>
      <p:sp>
        <p:nvSpPr>
          <p:cNvPr id="2" name="Rectangle 1"/>
          <p:cNvSpPr>
            <a:spLocks noChangeArrowheads="1"/>
          </p:cNvSpPr>
          <p:nvPr/>
        </p:nvSpPr>
        <p:spPr bwMode="auto">
          <a:xfrm>
            <a:off x="92616" y="124588"/>
            <a:ext cx="894864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2400" b="1" dirty="0">
                <a:solidFill>
                  <a:srgbClr val="00B050"/>
                </a:solidFill>
                <a:latin typeface="+mj-lt"/>
                <a:cs typeface="Times New Roman" pitchFamily="18" charset="0"/>
              </a:rPr>
              <a:t>Quang cảnh làng mạc ngày mùa</a:t>
            </a:r>
          </a:p>
          <a:p>
            <a:pPr algn="just"/>
            <a:r>
              <a:rPr lang="vi-VN" b="1" dirty="0">
                <a:latin typeface="+mj-lt"/>
                <a:cs typeface="Times New Roman" pitchFamily="18" charset="0"/>
              </a:rPr>
              <a:t>    Mùa đông,  giữa ngày mùa, làng quê toàn màu vàng - những màu vàng rất khác nhau.</a:t>
            </a:r>
          </a:p>
          <a:p>
            <a:pPr algn="just"/>
            <a:r>
              <a:rPr lang="vi-VN" b="1" dirty="0">
                <a:latin typeface="+mj-lt"/>
                <a:cs typeface="Times New Roman" pitchFamily="18" charset="0"/>
              </a:rPr>
              <a:t>    Có lẽ bắt đầu từ những đêm sương sa thì bóng tối đã hơi cứng và sáng ngày ra thì trông thấy màu trời có vàng hơn thường khi.  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dậu, ló ra mấy quả ớt đỏ chói. Tất cả đượm một màu vàng trù phú, đầm ấm lạ lùng. Không còn có cảm giác héo tàn hanh hao lúc sắp bước vào mùa đông. Hơi thở của đất trời, mặt nước thơm thơm, nhẹ nhẹ. Ngày  không nắng, không mưa, hồ như không ai tưởng đến ngày hay đêm, mà chỉ mải miết đi gặt, kéo đá, cắt rạ, chia thóc hợp tác xã. Ai cũng vậy, cứ buông bát đũa lại đi ngay, cứ trở dậy là ra đồng ngay.</a:t>
            </a:r>
          </a:p>
          <a:p>
            <a:r>
              <a:rPr lang="vi-VN" b="1" dirty="0">
                <a:latin typeface="+mj-lt"/>
              </a:rPr>
              <a:t>                                </a:t>
            </a:r>
            <a:r>
              <a:rPr lang="en-US" b="1" dirty="0">
                <a:latin typeface="+mj-lt"/>
              </a:rPr>
              <a:t>                                                                                    </a:t>
            </a:r>
            <a:r>
              <a:rPr lang="en-US" b="1" dirty="0" err="1">
                <a:latin typeface="Times New Roman" pitchFamily="18" charset="0"/>
                <a:cs typeface="Times New Roman" pitchFamily="18" charset="0"/>
              </a:rPr>
              <a:t>Tô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Hoài</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17867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9488" y="357032"/>
            <a:ext cx="7657038" cy="3906744"/>
            <a:chOff x="1019488" y="387854"/>
            <a:chExt cx="7657038" cy="3906744"/>
          </a:xfrm>
        </p:grpSpPr>
        <p:pic>
          <p:nvPicPr>
            <p:cNvPr id="5" name="Picture 4" descr="cloud_ballon.png"/>
            <p:cNvPicPr>
              <a:picLocks noChangeAspect="1"/>
            </p:cNvPicPr>
            <p:nvPr/>
          </p:nvPicPr>
          <p:blipFill>
            <a:blip r:embed="rId2" cstate="print"/>
            <a:stretch>
              <a:fillRect/>
            </a:stretch>
          </p:blipFill>
          <p:spPr>
            <a:xfrm>
              <a:off x="7489847" y="387854"/>
              <a:ext cx="1186679" cy="971550"/>
            </a:xfrm>
            <a:prstGeom prst="rect">
              <a:avLst/>
            </a:prstGeom>
          </p:spPr>
        </p:pic>
        <p:pic>
          <p:nvPicPr>
            <p:cNvPr id="4" name="Picture 3" descr="slide3.png"/>
            <p:cNvPicPr>
              <a:picLocks noChangeAspect="1"/>
            </p:cNvPicPr>
            <p:nvPr/>
          </p:nvPicPr>
          <p:blipFill>
            <a:blip r:embed="rId3" cstate="print"/>
            <a:stretch>
              <a:fillRect/>
            </a:stretch>
          </p:blipFill>
          <p:spPr>
            <a:xfrm>
              <a:off x="1019488" y="1130804"/>
              <a:ext cx="7084476" cy="3163794"/>
            </a:xfrm>
            <a:prstGeom prst="rect">
              <a:avLst/>
            </a:prstGeom>
          </p:spPr>
        </p:pic>
      </p:grpSp>
      <p:sp>
        <p:nvSpPr>
          <p:cNvPr id="12" name="TextBox 11"/>
          <p:cNvSpPr txBox="1"/>
          <p:nvPr/>
        </p:nvSpPr>
        <p:spPr>
          <a:xfrm>
            <a:off x="1389152" y="1149642"/>
            <a:ext cx="6480853" cy="523220"/>
          </a:xfrm>
          <a:prstGeom prst="rect">
            <a:avLst/>
          </a:prstGeom>
          <a:noFill/>
        </p:spPr>
        <p:txBody>
          <a:bodyPr wrap="square" rtlCol="0">
            <a:spAutoFit/>
          </a:bodyPr>
          <a:lstStyle/>
          <a:p>
            <a:r>
              <a:rPr lang="en-US" sz="2800" b="1" dirty="0" err="1">
                <a:solidFill>
                  <a:srgbClr val="E5AC3C"/>
                </a:solidFill>
                <a:latin typeface="Times New Roman" pitchFamily="18" charset="0"/>
                <a:ea typeface="Barlow Condensed" panose="00000506000000000000" charset="0"/>
                <a:cs typeface="Times New Roman" pitchFamily="18" charset="0"/>
              </a:rPr>
              <a:t>Bài</a:t>
            </a:r>
            <a:r>
              <a:rPr lang="en-US" sz="2800" b="1" dirty="0">
                <a:solidFill>
                  <a:srgbClr val="E5AC3C"/>
                </a:solidFill>
                <a:latin typeface="Times New Roman" pitchFamily="18" charset="0"/>
                <a:ea typeface="Barlow Condensed" panose="00000506000000000000" charset="0"/>
                <a:cs typeface="Times New Roman" pitchFamily="18" charset="0"/>
              </a:rPr>
              <a:t> </a:t>
            </a:r>
            <a:r>
              <a:rPr lang="en-US" sz="2800" b="1" dirty="0" err="1">
                <a:solidFill>
                  <a:srgbClr val="E5AC3C"/>
                </a:solidFill>
                <a:latin typeface="Times New Roman" pitchFamily="18" charset="0"/>
                <a:ea typeface="Barlow Condensed" panose="00000506000000000000" charset="0"/>
                <a:cs typeface="Times New Roman" pitchFamily="18" charset="0"/>
              </a:rPr>
              <a:t>văn</a:t>
            </a:r>
            <a:r>
              <a:rPr lang="en-US" sz="2800" b="1" dirty="0">
                <a:solidFill>
                  <a:srgbClr val="E5AC3C"/>
                </a:solidFill>
                <a:latin typeface="Times New Roman" pitchFamily="18" charset="0"/>
                <a:ea typeface="Barlow Condensed" panose="00000506000000000000" charset="0"/>
                <a:cs typeface="Times New Roman" pitchFamily="18" charset="0"/>
              </a:rPr>
              <a:t> </a:t>
            </a:r>
            <a:r>
              <a:rPr lang="en-US" sz="2800" b="1" dirty="0" err="1">
                <a:solidFill>
                  <a:srgbClr val="E5AC3C"/>
                </a:solidFill>
                <a:latin typeface="Times New Roman" pitchFamily="18" charset="0"/>
                <a:ea typeface="Barlow Condensed" panose="00000506000000000000" charset="0"/>
                <a:cs typeface="Times New Roman" pitchFamily="18" charset="0"/>
              </a:rPr>
              <a:t>được</a:t>
            </a:r>
            <a:r>
              <a:rPr lang="en-US" sz="2800" b="1" dirty="0">
                <a:solidFill>
                  <a:srgbClr val="E5AC3C"/>
                </a:solidFill>
                <a:latin typeface="Times New Roman" pitchFamily="18" charset="0"/>
                <a:ea typeface="Barlow Condensed" panose="00000506000000000000" charset="0"/>
                <a:cs typeface="Times New Roman" pitchFamily="18" charset="0"/>
              </a:rPr>
              <a:t> chia </a:t>
            </a:r>
            <a:r>
              <a:rPr lang="en-US" sz="2800" b="1" dirty="0" err="1">
                <a:solidFill>
                  <a:srgbClr val="E5AC3C"/>
                </a:solidFill>
                <a:latin typeface="Times New Roman" pitchFamily="18" charset="0"/>
                <a:ea typeface="Barlow Condensed" panose="00000506000000000000" charset="0"/>
                <a:cs typeface="Times New Roman" pitchFamily="18" charset="0"/>
              </a:rPr>
              <a:t>thành</a:t>
            </a:r>
            <a:r>
              <a:rPr lang="en-US" sz="2800" b="1" dirty="0">
                <a:solidFill>
                  <a:srgbClr val="E5AC3C"/>
                </a:solidFill>
                <a:latin typeface="Times New Roman" pitchFamily="18" charset="0"/>
                <a:ea typeface="Barlow Condensed" panose="00000506000000000000" charset="0"/>
                <a:cs typeface="Times New Roman" pitchFamily="18" charset="0"/>
              </a:rPr>
              <a:t> </a:t>
            </a:r>
            <a:r>
              <a:rPr lang="en-US" sz="2800" b="1" dirty="0" err="1">
                <a:solidFill>
                  <a:srgbClr val="E5AC3C"/>
                </a:solidFill>
                <a:latin typeface="Times New Roman" pitchFamily="18" charset="0"/>
                <a:ea typeface="Barlow Condensed" panose="00000506000000000000" charset="0"/>
                <a:cs typeface="Times New Roman" pitchFamily="18" charset="0"/>
              </a:rPr>
              <a:t>mấy</a:t>
            </a:r>
            <a:r>
              <a:rPr lang="en-US" sz="2800" b="1" dirty="0">
                <a:solidFill>
                  <a:srgbClr val="E5AC3C"/>
                </a:solidFill>
                <a:latin typeface="Times New Roman" pitchFamily="18" charset="0"/>
                <a:ea typeface="Barlow Condensed" panose="00000506000000000000" charset="0"/>
                <a:cs typeface="Times New Roman" pitchFamily="18" charset="0"/>
              </a:rPr>
              <a:t> </a:t>
            </a:r>
            <a:r>
              <a:rPr lang="en-US" sz="2800" b="1" dirty="0" err="1">
                <a:solidFill>
                  <a:srgbClr val="E5AC3C"/>
                </a:solidFill>
                <a:latin typeface="Times New Roman" pitchFamily="18" charset="0"/>
                <a:ea typeface="Barlow Condensed" panose="00000506000000000000" charset="0"/>
                <a:cs typeface="Times New Roman" pitchFamily="18" charset="0"/>
              </a:rPr>
              <a:t>đoạn</a:t>
            </a:r>
            <a:r>
              <a:rPr lang="en-US" sz="2800" b="1" dirty="0">
                <a:solidFill>
                  <a:srgbClr val="E5AC3C"/>
                </a:solidFill>
                <a:latin typeface="Times New Roman" pitchFamily="18" charset="0"/>
                <a:ea typeface="Barlow Condensed" panose="00000506000000000000" charset="0"/>
                <a:cs typeface="Times New Roman" pitchFamily="18" charset="0"/>
              </a:rPr>
              <a:t>?</a:t>
            </a:r>
          </a:p>
        </p:txBody>
      </p:sp>
      <p:sp>
        <p:nvSpPr>
          <p:cNvPr id="13" name="TextBox 12"/>
          <p:cNvSpPr txBox="1"/>
          <p:nvPr/>
        </p:nvSpPr>
        <p:spPr>
          <a:xfrm>
            <a:off x="1407557" y="1570033"/>
            <a:ext cx="6637106" cy="2570704"/>
          </a:xfrm>
          <a:prstGeom prst="rect">
            <a:avLst/>
          </a:prstGeom>
          <a:noFill/>
        </p:spPr>
        <p:txBody>
          <a:bodyPr wrap="square" rtlCol="0">
            <a:spAutoFit/>
          </a:bodyPr>
          <a:lstStyle/>
          <a:p>
            <a:pPr>
              <a:lnSpc>
                <a:spcPct val="150000"/>
              </a:lnSpc>
            </a:pPr>
            <a:r>
              <a:rPr lang="en-GB" sz="2200" dirty="0" err="1">
                <a:solidFill>
                  <a:schemeClr val="bg1">
                    <a:lumMod val="95000"/>
                  </a:schemeClr>
                </a:solidFill>
                <a:latin typeface="Times New Roman" pitchFamily="18" charset="0"/>
                <a:cs typeface="Times New Roman" pitchFamily="18" charset="0"/>
              </a:rPr>
              <a:t>Bài</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văn</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gồm</a:t>
            </a:r>
            <a:r>
              <a:rPr lang="en-GB" sz="2200" dirty="0">
                <a:solidFill>
                  <a:schemeClr val="bg1">
                    <a:lumMod val="95000"/>
                  </a:schemeClr>
                </a:solidFill>
                <a:latin typeface="Times New Roman" pitchFamily="18" charset="0"/>
                <a:cs typeface="Times New Roman" pitchFamily="18" charset="0"/>
              </a:rPr>
              <a:t> 4 </a:t>
            </a:r>
            <a:r>
              <a:rPr lang="en-GB" sz="2200" dirty="0" err="1">
                <a:solidFill>
                  <a:schemeClr val="bg1">
                    <a:lumMod val="95000"/>
                  </a:schemeClr>
                </a:solidFill>
                <a:latin typeface="Times New Roman" pitchFamily="18" charset="0"/>
                <a:cs typeface="Times New Roman" pitchFamily="18" charset="0"/>
              </a:rPr>
              <a:t>đoạn</a:t>
            </a:r>
            <a:r>
              <a:rPr lang="en-GB" sz="2200" dirty="0">
                <a:solidFill>
                  <a:schemeClr val="bg1">
                    <a:lumMod val="95000"/>
                  </a:schemeClr>
                </a:solidFill>
                <a:latin typeface="Times New Roman" pitchFamily="18" charset="0"/>
                <a:cs typeface="Times New Roman" pitchFamily="18" charset="0"/>
              </a:rPr>
              <a:t>:</a:t>
            </a:r>
          </a:p>
          <a:p>
            <a:pPr>
              <a:lnSpc>
                <a:spcPct val="150000"/>
              </a:lnSpc>
            </a:pP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Đoạn</a:t>
            </a:r>
            <a:r>
              <a:rPr lang="en-GB" sz="2200" dirty="0">
                <a:solidFill>
                  <a:schemeClr val="bg1">
                    <a:lumMod val="95000"/>
                  </a:schemeClr>
                </a:solidFill>
                <a:latin typeface="Times New Roman" pitchFamily="18" charset="0"/>
                <a:cs typeface="Times New Roman" pitchFamily="18" charset="0"/>
              </a:rPr>
              <a:t> 1: </a:t>
            </a:r>
            <a:r>
              <a:rPr lang="en-GB" sz="2200" dirty="0" err="1">
                <a:solidFill>
                  <a:schemeClr val="bg1">
                    <a:lumMod val="95000"/>
                  </a:schemeClr>
                </a:solidFill>
                <a:latin typeface="Times New Roman" pitchFamily="18" charset="0"/>
                <a:cs typeface="Times New Roman" pitchFamily="18" charset="0"/>
              </a:rPr>
              <a:t>Từ</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đầu</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đến</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rất</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khác</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nhau</a:t>
            </a:r>
            <a:r>
              <a:rPr lang="en-GB" sz="2200" dirty="0">
                <a:solidFill>
                  <a:schemeClr val="bg1">
                    <a:lumMod val="95000"/>
                  </a:schemeClr>
                </a:solidFill>
                <a:latin typeface="Times New Roman" pitchFamily="18" charset="0"/>
                <a:cs typeface="Times New Roman" pitchFamily="18" charset="0"/>
              </a:rPr>
              <a:t>”.</a:t>
            </a:r>
          </a:p>
          <a:p>
            <a:pPr>
              <a:lnSpc>
                <a:spcPct val="150000"/>
              </a:lnSpc>
            </a:pP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Đoạn</a:t>
            </a:r>
            <a:r>
              <a:rPr lang="en-GB" sz="2200" dirty="0">
                <a:solidFill>
                  <a:schemeClr val="bg1">
                    <a:lumMod val="95000"/>
                  </a:schemeClr>
                </a:solidFill>
                <a:latin typeface="Times New Roman" pitchFamily="18" charset="0"/>
                <a:cs typeface="Times New Roman" pitchFamily="18" charset="0"/>
              </a:rPr>
              <a:t> 2: “</a:t>
            </a:r>
            <a:r>
              <a:rPr lang="en-GB" sz="2200" dirty="0" err="1">
                <a:solidFill>
                  <a:schemeClr val="bg1">
                    <a:lumMod val="95000"/>
                  </a:schemeClr>
                </a:solidFill>
                <a:latin typeface="Times New Roman" pitchFamily="18" charset="0"/>
                <a:cs typeface="Times New Roman" pitchFamily="18" charset="0"/>
              </a:rPr>
              <a:t>Có</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lẽ</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bắt</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đầu</a:t>
            </a:r>
            <a:r>
              <a:rPr lang="en-GB" sz="2200" dirty="0">
                <a:solidFill>
                  <a:schemeClr val="bg1">
                    <a:lumMod val="95000"/>
                  </a:schemeClr>
                </a:solidFill>
                <a:latin typeface="Times New Roman" pitchFamily="18" charset="0"/>
                <a:cs typeface="Times New Roman" pitchFamily="18" charset="0"/>
              </a:rPr>
              <a:t> … </a:t>
            </a:r>
            <a:r>
              <a:rPr lang="en-GB" sz="2200" dirty="0" err="1">
                <a:solidFill>
                  <a:schemeClr val="bg1">
                    <a:lumMod val="95000"/>
                  </a:schemeClr>
                </a:solidFill>
                <a:latin typeface="Times New Roman" pitchFamily="18" charset="0"/>
                <a:cs typeface="Times New Roman" pitchFamily="18" charset="0"/>
              </a:rPr>
              <a:t>treo</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lơ</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lửng</a:t>
            </a:r>
            <a:r>
              <a:rPr lang="en-GB" sz="2200" dirty="0">
                <a:solidFill>
                  <a:schemeClr val="bg1">
                    <a:lumMod val="95000"/>
                  </a:schemeClr>
                </a:solidFill>
                <a:latin typeface="Times New Roman" pitchFamily="18" charset="0"/>
                <a:cs typeface="Times New Roman" pitchFamily="18" charset="0"/>
              </a:rPr>
              <a:t>”.</a:t>
            </a:r>
          </a:p>
          <a:p>
            <a:pPr>
              <a:lnSpc>
                <a:spcPct val="150000"/>
              </a:lnSpc>
            </a:pP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Đoạn</a:t>
            </a:r>
            <a:r>
              <a:rPr lang="en-GB" sz="2200" dirty="0">
                <a:solidFill>
                  <a:schemeClr val="bg1">
                    <a:lumMod val="95000"/>
                  </a:schemeClr>
                </a:solidFill>
                <a:latin typeface="Times New Roman" pitchFamily="18" charset="0"/>
                <a:cs typeface="Times New Roman" pitchFamily="18" charset="0"/>
              </a:rPr>
              <a:t> 3: </a:t>
            </a:r>
            <a:r>
              <a:rPr lang="en-GB" sz="2200" dirty="0" err="1">
                <a:solidFill>
                  <a:schemeClr val="bg1">
                    <a:lumMod val="95000"/>
                  </a:schemeClr>
                </a:solidFill>
                <a:latin typeface="Times New Roman" pitchFamily="18" charset="0"/>
                <a:cs typeface="Times New Roman" pitchFamily="18" charset="0"/>
              </a:rPr>
              <a:t>Từng</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chiếc</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lá</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mít</a:t>
            </a:r>
            <a:r>
              <a:rPr lang="en-GB" sz="2200" dirty="0">
                <a:solidFill>
                  <a:schemeClr val="bg1">
                    <a:lumMod val="95000"/>
                  </a:schemeClr>
                </a:solidFill>
                <a:latin typeface="Times New Roman" pitchFamily="18" charset="0"/>
                <a:cs typeface="Times New Roman" pitchFamily="18" charset="0"/>
              </a:rPr>
              <a:t> … </a:t>
            </a:r>
            <a:r>
              <a:rPr lang="en-GB" sz="2200" dirty="0" err="1">
                <a:solidFill>
                  <a:schemeClr val="bg1">
                    <a:lumMod val="95000"/>
                  </a:schemeClr>
                </a:solidFill>
                <a:latin typeface="Times New Roman" pitchFamily="18" charset="0"/>
                <a:cs typeface="Times New Roman" pitchFamily="18" charset="0"/>
              </a:rPr>
              <a:t>mấy</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quả</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ớt</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đỏ</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chói</a:t>
            </a:r>
            <a:r>
              <a:rPr lang="en-GB" sz="2200" dirty="0">
                <a:solidFill>
                  <a:schemeClr val="bg1">
                    <a:lumMod val="95000"/>
                  </a:schemeClr>
                </a:solidFill>
                <a:latin typeface="Times New Roman" pitchFamily="18" charset="0"/>
                <a:cs typeface="Times New Roman" pitchFamily="18" charset="0"/>
              </a:rPr>
              <a:t>”.</a:t>
            </a:r>
          </a:p>
          <a:p>
            <a:pPr>
              <a:lnSpc>
                <a:spcPct val="150000"/>
              </a:lnSpc>
            </a:pP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Đoạn</a:t>
            </a:r>
            <a:r>
              <a:rPr lang="en-GB" sz="2200" dirty="0">
                <a:solidFill>
                  <a:schemeClr val="bg1">
                    <a:lumMod val="95000"/>
                  </a:schemeClr>
                </a:solidFill>
                <a:latin typeface="Times New Roman" pitchFamily="18" charset="0"/>
                <a:cs typeface="Times New Roman" pitchFamily="18" charset="0"/>
              </a:rPr>
              <a:t> 4: </a:t>
            </a:r>
            <a:r>
              <a:rPr lang="en-GB" sz="2200" dirty="0" err="1">
                <a:solidFill>
                  <a:schemeClr val="bg1">
                    <a:lumMod val="95000"/>
                  </a:schemeClr>
                </a:solidFill>
                <a:latin typeface="Times New Roman" pitchFamily="18" charset="0"/>
                <a:cs typeface="Times New Roman" pitchFamily="18" charset="0"/>
              </a:rPr>
              <a:t>Còn</a:t>
            </a:r>
            <a:r>
              <a:rPr lang="en-GB" sz="2200" dirty="0">
                <a:solidFill>
                  <a:schemeClr val="bg1">
                    <a:lumMod val="95000"/>
                  </a:schemeClr>
                </a:solidFill>
                <a:latin typeface="Times New Roman" pitchFamily="18" charset="0"/>
                <a:cs typeface="Times New Roman" pitchFamily="18" charset="0"/>
              </a:rPr>
              <a:t> </a:t>
            </a:r>
            <a:r>
              <a:rPr lang="en-GB" sz="2200" dirty="0" err="1">
                <a:solidFill>
                  <a:schemeClr val="bg1">
                    <a:lumMod val="95000"/>
                  </a:schemeClr>
                </a:solidFill>
                <a:latin typeface="Times New Roman" pitchFamily="18" charset="0"/>
                <a:cs typeface="Times New Roman" pitchFamily="18" charset="0"/>
              </a:rPr>
              <a:t>lại</a:t>
            </a:r>
            <a:r>
              <a:rPr lang="en-GB" sz="2200" dirty="0">
                <a:solidFill>
                  <a:schemeClr val="bg1">
                    <a:lumMod val="9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114725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nvSpPr>
        <p:spPr bwMode="auto">
          <a:xfrm>
            <a:off x="2974731" y="806248"/>
            <a:ext cx="0" cy="3015737"/>
          </a:xfrm>
          <a:prstGeom prst="line">
            <a:avLst/>
          </a:prstGeom>
          <a:noFill/>
          <a:ln w="28575">
            <a:solidFill>
              <a:srgbClr val="1D67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 name="Text Box 12"/>
          <p:cNvSpPr txBox="1">
            <a:spLocks noChangeArrowheads="1"/>
          </p:cNvSpPr>
          <p:nvPr/>
        </p:nvSpPr>
        <p:spPr bwMode="auto">
          <a:xfrm>
            <a:off x="603413" y="1340558"/>
            <a:ext cx="18716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800" dirty="0" err="1">
                <a:latin typeface="Times New Roman" pitchFamily="18" charset="0"/>
                <a:cs typeface="Times New Roman" pitchFamily="18" charset="0"/>
              </a:rPr>
              <a:t>vàng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a:t>
            </a:r>
            <a:r>
              <a:rPr lang="en-GB" sz="2800" dirty="0" err="1">
                <a:solidFill>
                  <a:srgbClr val="C00000"/>
                </a:solidFill>
                <a:latin typeface="Times New Roman" pitchFamily="18" charset="0"/>
                <a:cs typeface="Times New Roman" pitchFamily="18" charset="0"/>
              </a:rPr>
              <a:t>uộm</a:t>
            </a:r>
            <a:endParaRPr lang="en-GB" sz="2800" dirty="0">
              <a:latin typeface="Times New Roman" pitchFamily="18" charset="0"/>
              <a:cs typeface="Times New Roman" pitchFamily="18" charset="0"/>
            </a:endParaRPr>
          </a:p>
        </p:txBody>
      </p:sp>
      <p:sp>
        <p:nvSpPr>
          <p:cNvPr id="9" name="Text Box 15"/>
          <p:cNvSpPr txBox="1">
            <a:spLocks noChangeArrowheads="1"/>
          </p:cNvSpPr>
          <p:nvPr/>
        </p:nvSpPr>
        <p:spPr bwMode="auto">
          <a:xfrm>
            <a:off x="610163" y="2486897"/>
            <a:ext cx="15128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800" dirty="0" err="1">
                <a:solidFill>
                  <a:srgbClr val="C00000"/>
                </a:solidFill>
                <a:latin typeface="Times New Roman" pitchFamily="18" charset="0"/>
                <a:cs typeface="Times New Roman" pitchFamily="18" charset="0"/>
              </a:rPr>
              <a:t>v</a:t>
            </a:r>
            <a:r>
              <a:rPr lang="en-GB" sz="2800" dirty="0" err="1">
                <a:latin typeface="Times New Roman" pitchFamily="18" charset="0"/>
                <a:cs typeface="Times New Roman" pitchFamily="18" charset="0"/>
              </a:rPr>
              <a:t>ẫy</a:t>
            </a:r>
            <a:r>
              <a:rPr lang="en-GB" sz="2800" dirty="0">
                <a:latin typeface="Times New Roman" pitchFamily="18" charset="0"/>
                <a:cs typeface="Times New Roman" pitchFamily="18" charset="0"/>
              </a:rPr>
              <a:t> </a:t>
            </a:r>
            <a:r>
              <a:rPr lang="en-GB" sz="2800" dirty="0" err="1">
                <a:solidFill>
                  <a:srgbClr val="C00000"/>
                </a:solidFill>
                <a:latin typeface="Times New Roman" pitchFamily="18" charset="0"/>
                <a:cs typeface="Times New Roman" pitchFamily="18" charset="0"/>
              </a:rPr>
              <a:t>v</a:t>
            </a:r>
            <a:r>
              <a:rPr lang="en-GB" sz="2800" dirty="0" err="1">
                <a:latin typeface="Times New Roman" pitchFamily="18" charset="0"/>
                <a:cs typeface="Times New Roman" pitchFamily="18" charset="0"/>
              </a:rPr>
              <a:t>ẫy</a:t>
            </a:r>
            <a:endParaRPr lang="en-GB" sz="2800" dirty="0">
              <a:latin typeface="Times New Roman" pitchFamily="18" charset="0"/>
              <a:cs typeface="Times New Roman" pitchFamily="18" charset="0"/>
            </a:endParaRPr>
          </a:p>
        </p:txBody>
      </p:sp>
      <p:sp>
        <p:nvSpPr>
          <p:cNvPr id="10" name="Text Box 16"/>
          <p:cNvSpPr txBox="1">
            <a:spLocks noChangeArrowheads="1"/>
          </p:cNvSpPr>
          <p:nvPr/>
        </p:nvSpPr>
        <p:spPr bwMode="auto">
          <a:xfrm>
            <a:off x="650783" y="3048931"/>
            <a:ext cx="13668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800" dirty="0" err="1">
                <a:solidFill>
                  <a:srgbClr val="C00000"/>
                </a:solidFill>
                <a:latin typeface="Times New Roman" pitchFamily="18" charset="0"/>
                <a:cs typeface="Times New Roman" pitchFamily="18" charset="0"/>
              </a:rPr>
              <a:t>tr</a:t>
            </a:r>
            <a:r>
              <a:rPr lang="en-GB" sz="2800" dirty="0" err="1">
                <a:latin typeface="Times New Roman" pitchFamily="18" charset="0"/>
                <a:cs typeface="Times New Roman" pitchFamily="18" charset="0"/>
              </a:rPr>
              <a:t>ù</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phú</a:t>
            </a:r>
            <a:endParaRPr lang="en-GB" sz="2800" dirty="0">
              <a:latin typeface="Times New Roman" pitchFamily="18" charset="0"/>
              <a:cs typeface="Times New Roman" pitchFamily="18" charset="0"/>
            </a:endParaRPr>
          </a:p>
        </p:txBody>
      </p:sp>
      <p:grpSp>
        <p:nvGrpSpPr>
          <p:cNvPr id="18" name="Group 17"/>
          <p:cNvGrpSpPr/>
          <p:nvPr/>
        </p:nvGrpSpPr>
        <p:grpSpPr>
          <a:xfrm>
            <a:off x="623272" y="1830084"/>
            <a:ext cx="1223963" cy="605443"/>
            <a:chOff x="2771775" y="1153897"/>
            <a:chExt cx="1223963" cy="605443"/>
          </a:xfrm>
        </p:grpSpPr>
        <p:sp>
          <p:nvSpPr>
            <p:cNvPr id="7" name="Text Box 13"/>
            <p:cNvSpPr txBox="1">
              <a:spLocks noChangeArrowheads="1"/>
            </p:cNvSpPr>
            <p:nvPr/>
          </p:nvSpPr>
          <p:spPr bwMode="auto">
            <a:xfrm>
              <a:off x="2771775" y="1236120"/>
              <a:ext cx="1223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800" dirty="0" err="1">
                  <a:latin typeface="Times New Roman" pitchFamily="18" charset="0"/>
                  <a:cs typeface="Times New Roman" pitchFamily="18" charset="0"/>
                </a:rPr>
                <a:t>chuỗi</a:t>
              </a:r>
              <a:endParaRPr lang="en-GB" sz="2800" dirty="0">
                <a:latin typeface="Times New Roman" pitchFamily="18" charset="0"/>
                <a:cs typeface="Times New Roman" pitchFamily="18" charset="0"/>
              </a:endParaRPr>
            </a:p>
          </p:txBody>
        </p:sp>
        <p:sp>
          <p:nvSpPr>
            <p:cNvPr id="17" name="TextBox 16"/>
            <p:cNvSpPr txBox="1"/>
            <p:nvPr/>
          </p:nvSpPr>
          <p:spPr>
            <a:xfrm>
              <a:off x="3322208" y="1153897"/>
              <a:ext cx="350713" cy="369332"/>
            </a:xfrm>
            <a:prstGeom prst="rect">
              <a:avLst/>
            </a:prstGeom>
            <a:noFill/>
            <a:ln w="12700">
              <a:noFill/>
            </a:ln>
          </p:spPr>
          <p:txBody>
            <a:bodyPr wrap="square" rtlCol="0">
              <a:spAutoFit/>
            </a:bodyPr>
            <a:lstStyle/>
            <a:p>
              <a:r>
                <a:rPr lang="vi-VN" dirty="0">
                  <a:solidFill>
                    <a:srgbClr val="C00000"/>
                  </a:solidFill>
                </a:rPr>
                <a:t>~</a:t>
              </a:r>
            </a:p>
          </p:txBody>
        </p:sp>
      </p:grpSp>
      <p:sp>
        <p:nvSpPr>
          <p:cNvPr id="23" name="Text Box 21"/>
          <p:cNvSpPr txBox="1">
            <a:spLocks noChangeArrowheads="1"/>
          </p:cNvSpPr>
          <p:nvPr/>
        </p:nvSpPr>
        <p:spPr bwMode="auto">
          <a:xfrm>
            <a:off x="3118357" y="1277695"/>
            <a:ext cx="59329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spcBef>
                <a:spcPct val="50000"/>
              </a:spcBef>
            </a:pPr>
            <a:r>
              <a:rPr lang="en-GB" sz="2800" dirty="0" err="1">
                <a:latin typeface="Times New Roman" pitchFamily="18" charset="0"/>
                <a:cs typeface="Times New Roman" pitchFamily="18" charset="0"/>
              </a:rPr>
              <a:t>Trong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vườn</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lắc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lư</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những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chùm</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quả</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xoan</a:t>
            </a:r>
            <a:r>
              <a:rPr lang="en-GB"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không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trông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thấy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cuống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như</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những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chuỗi</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tràng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hạt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bồ</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đề</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treo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lơ</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lửng</a:t>
            </a:r>
            <a:r>
              <a:rPr lang="en-GB" sz="2800" dirty="0">
                <a:latin typeface="Times New Roman" pitchFamily="18" charset="0"/>
                <a:cs typeface="Times New Roman" pitchFamily="18" charset="0"/>
              </a:rPr>
              <a:t>.</a:t>
            </a:r>
          </a:p>
        </p:txBody>
      </p:sp>
      <p:sp>
        <p:nvSpPr>
          <p:cNvPr id="26" name="Text Box 21"/>
          <p:cNvSpPr txBox="1">
            <a:spLocks noChangeArrowheads="1"/>
          </p:cNvSpPr>
          <p:nvPr/>
        </p:nvSpPr>
        <p:spPr bwMode="auto">
          <a:xfrm>
            <a:off x="3853683" y="2056000"/>
            <a:ext cx="1581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GB" sz="2800" dirty="0" err="1">
                <a:latin typeface="Times New Roman" pitchFamily="18" charset="0"/>
                <a:cs typeface="Times New Roman" pitchFamily="18" charset="0"/>
              </a:rPr>
              <a:t>vàng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lịm</a:t>
            </a:r>
            <a:endParaRPr lang="en-GB" sz="2800" dirty="0">
              <a:latin typeface="Times New Roman" pitchFamily="18" charset="0"/>
              <a:cs typeface="Times New Roman" pitchFamily="18" charset="0"/>
            </a:endParaRPr>
          </a:p>
        </p:txBody>
      </p:sp>
      <p:sp>
        <p:nvSpPr>
          <p:cNvPr id="24" name="Text Box 21"/>
          <p:cNvSpPr txBox="1">
            <a:spLocks noChangeArrowheads="1"/>
          </p:cNvSpPr>
          <p:nvPr/>
        </p:nvSpPr>
        <p:spPr bwMode="auto">
          <a:xfrm>
            <a:off x="3853682" y="2062780"/>
            <a:ext cx="1581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GB" sz="2800" dirty="0" err="1">
                <a:solidFill>
                  <a:srgbClr val="C00000"/>
                </a:solidFill>
                <a:latin typeface="Times New Roman" pitchFamily="18" charset="0"/>
                <a:cs typeface="Times New Roman" pitchFamily="18" charset="0"/>
              </a:rPr>
              <a:t>vàng</a:t>
            </a:r>
            <a:r>
              <a:rPr lang="en-GB" sz="2800" dirty="0">
                <a:solidFill>
                  <a:srgbClr val="C00000"/>
                </a:solidFill>
                <a:latin typeface="Times New Roman" pitchFamily="18" charset="0"/>
                <a:cs typeface="Times New Roman" pitchFamily="18" charset="0"/>
              </a:rPr>
              <a:t> </a:t>
            </a:r>
            <a:r>
              <a:rPr lang="en-GB" sz="2800" dirty="0" err="1">
                <a:solidFill>
                  <a:srgbClr val="C00000"/>
                </a:solidFill>
                <a:latin typeface="Times New Roman" pitchFamily="18" charset="0"/>
                <a:cs typeface="Times New Roman" pitchFamily="18" charset="0"/>
              </a:rPr>
              <a:t>lịm</a:t>
            </a:r>
            <a:r>
              <a:rPr lang="vi-VN" sz="2800" b="1" dirty="0">
                <a:solidFill>
                  <a:srgbClr val="C00000"/>
                </a:solidFill>
                <a:latin typeface="Times New Roman" pitchFamily="18" charset="0"/>
                <a:cs typeface="Times New Roman" pitchFamily="18" charset="0"/>
              </a:rPr>
              <a:t>/</a:t>
            </a:r>
            <a:endParaRPr lang="en-GB" sz="2800" b="1" dirty="0">
              <a:solidFill>
                <a:srgbClr val="C00000"/>
              </a:solidFill>
              <a:latin typeface="Times New Roman" pitchFamily="18" charset="0"/>
              <a:cs typeface="Times New Roman" pitchFamily="18" charset="0"/>
            </a:endParaRPr>
          </a:p>
        </p:txBody>
      </p:sp>
      <p:sp>
        <p:nvSpPr>
          <p:cNvPr id="31" name="Text Box 10"/>
          <p:cNvSpPr txBox="1">
            <a:spLocks noChangeArrowheads="1"/>
          </p:cNvSpPr>
          <p:nvPr/>
        </p:nvSpPr>
        <p:spPr bwMode="auto">
          <a:xfrm>
            <a:off x="4682698" y="543097"/>
            <a:ext cx="2804286" cy="584775"/>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3200" b="1" dirty="0" err="1">
                <a:solidFill>
                  <a:schemeClr val="bg1"/>
                </a:solidFill>
                <a:latin typeface="Times New Roman" pitchFamily="18" charset="0"/>
                <a:cs typeface="Times New Roman" pitchFamily="18" charset="0"/>
              </a:rPr>
              <a:t>Luyện</a:t>
            </a:r>
            <a:r>
              <a:rPr lang="en-GB" sz="3200" b="1" dirty="0">
                <a:solidFill>
                  <a:schemeClr val="bg1"/>
                </a:solidFill>
                <a:latin typeface="Times New Roman" pitchFamily="18" charset="0"/>
                <a:cs typeface="Times New Roman" pitchFamily="18" charset="0"/>
              </a:rPr>
              <a:t> </a:t>
            </a:r>
            <a:r>
              <a:rPr lang="en-GB" sz="3200" b="1" dirty="0" err="1">
                <a:solidFill>
                  <a:schemeClr val="bg1"/>
                </a:solidFill>
                <a:latin typeface="Times New Roman" pitchFamily="18" charset="0"/>
                <a:cs typeface="Times New Roman" pitchFamily="18" charset="0"/>
              </a:rPr>
              <a:t>đọc</a:t>
            </a:r>
            <a:r>
              <a:rPr lang="vi-VN" sz="3200" b="1" dirty="0">
                <a:solidFill>
                  <a:schemeClr val="bg1"/>
                </a:solidFill>
                <a:latin typeface="Times New Roman" pitchFamily="18" charset="0"/>
                <a:cs typeface="Times New Roman" pitchFamily="18" charset="0"/>
              </a:rPr>
              <a:t> câu</a:t>
            </a:r>
            <a:endParaRPr lang="en-GB" sz="3200" b="1" dirty="0">
              <a:solidFill>
                <a:schemeClr val="bg1"/>
              </a:solidFill>
              <a:latin typeface="Times New Roman" pitchFamily="18" charset="0"/>
              <a:cs typeface="Times New Roman"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733272"/>
          </a:xfrm>
          <a:prstGeom prst="rect">
            <a:avLst/>
          </a:prstGeom>
        </p:spPr>
      </p:pic>
      <p:sp>
        <p:nvSpPr>
          <p:cNvPr id="4" name="Text Box 10"/>
          <p:cNvSpPr txBox="1">
            <a:spLocks noChangeArrowheads="1"/>
          </p:cNvSpPr>
          <p:nvPr/>
        </p:nvSpPr>
        <p:spPr bwMode="auto">
          <a:xfrm>
            <a:off x="218233" y="573920"/>
            <a:ext cx="2523389" cy="584775"/>
          </a:xfrm>
          <a:prstGeom prst="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3200" b="1" dirty="0" err="1">
                <a:solidFill>
                  <a:schemeClr val="bg1"/>
                </a:solidFill>
                <a:latin typeface="Times New Roman" pitchFamily="18" charset="0"/>
                <a:cs typeface="Times New Roman" pitchFamily="18" charset="0"/>
              </a:rPr>
              <a:t>Luyện</a:t>
            </a:r>
            <a:r>
              <a:rPr lang="en-GB" sz="3200" b="1" dirty="0">
                <a:solidFill>
                  <a:schemeClr val="bg1"/>
                </a:solidFill>
                <a:latin typeface="Times New Roman" pitchFamily="18" charset="0"/>
                <a:cs typeface="Times New Roman" pitchFamily="18" charset="0"/>
              </a:rPr>
              <a:t> </a:t>
            </a:r>
            <a:r>
              <a:rPr lang="en-GB" sz="3200" b="1" dirty="0" err="1">
                <a:solidFill>
                  <a:schemeClr val="bg1"/>
                </a:solidFill>
                <a:latin typeface="Times New Roman" pitchFamily="18" charset="0"/>
                <a:cs typeface="Times New Roman" pitchFamily="18" charset="0"/>
              </a:rPr>
              <a:t>đọc</a:t>
            </a:r>
            <a:r>
              <a:rPr lang="vi-VN" sz="3200" b="1" dirty="0">
                <a:solidFill>
                  <a:schemeClr val="bg1"/>
                </a:solidFill>
                <a:latin typeface="Times New Roman" pitchFamily="18" charset="0"/>
                <a:cs typeface="Times New Roman" pitchFamily="18" charset="0"/>
              </a:rPr>
              <a:t> từ</a:t>
            </a:r>
            <a:r>
              <a:rPr lang="en-GB" sz="3200" dirty="0">
                <a:solidFill>
                  <a:schemeClr val="bg1"/>
                </a:solidFill>
                <a:latin typeface="Times New Roman" pitchFamily="18" charset="0"/>
                <a:cs typeface="Times New Roman" pitchFamily="18" charset="0"/>
              </a:rPr>
              <a:t>                     </a:t>
            </a:r>
            <a:r>
              <a:rPr lang="vi-VN" sz="3200" dirty="0">
                <a:solidFill>
                  <a:schemeClr val="bg1"/>
                </a:solidFill>
                <a:latin typeface="Times New Roman" pitchFamily="18" charset="0"/>
                <a:cs typeface="Times New Roman" pitchFamily="18" charset="0"/>
              </a:rPr>
              <a:t>       </a:t>
            </a:r>
            <a:endParaRPr lang="en-GB"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066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circle(in)">
                                      <p:cBhvr>
                                        <p:cTn id="38" dur="500"/>
                                        <p:tgtEl>
                                          <p:spTgt spid="23">
                                            <p:txEl>
                                              <p:pRg st="0" end="0"/>
                                            </p:tx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ircle(i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P spid="10" grpId="0"/>
      <p:bldP spid="23" grpId="0"/>
      <p:bldP spid="26"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
          <p:cNvSpPr txBox="1">
            <a:spLocks noChangeArrowheads="1"/>
          </p:cNvSpPr>
          <p:nvPr/>
        </p:nvSpPr>
        <p:spPr bwMode="auto">
          <a:xfrm>
            <a:off x="341519" y="899224"/>
            <a:ext cx="8494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2800" b="1" dirty="0" err="1">
                <a:latin typeface="Times New Roman" pitchFamily="18" charset="0"/>
                <a:cs typeface="Times New Roman" pitchFamily="18" charset="0"/>
              </a:rPr>
              <a:t>Ghép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dưới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 </a:t>
            </a:r>
            <a:endParaRPr lang="en-GB" sz="2400" b="1" dirty="0">
              <a:latin typeface="Times New Roman" pitchFamily="18" charset="0"/>
              <a:cs typeface="Times New Roman"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892766"/>
          </a:xfrm>
          <a:prstGeom prst="rect">
            <a:avLst/>
          </a:prstGeom>
        </p:spPr>
      </p:pic>
      <p:sp>
        <p:nvSpPr>
          <p:cNvPr id="6" name="Text Box 10"/>
          <p:cNvSpPr txBox="1">
            <a:spLocks noChangeArrowheads="1"/>
          </p:cNvSpPr>
          <p:nvPr/>
        </p:nvSpPr>
        <p:spPr bwMode="auto">
          <a:xfrm>
            <a:off x="115490" y="126338"/>
            <a:ext cx="2648259" cy="72000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vi-VN" sz="3200" b="1" dirty="0">
                <a:solidFill>
                  <a:schemeClr val="bg1"/>
                </a:solidFill>
                <a:latin typeface="Times New Roman" pitchFamily="18" charset="0"/>
                <a:cs typeface="Times New Roman" pitchFamily="18" charset="0"/>
              </a:rPr>
              <a:t>Giải nghĩa từ</a:t>
            </a:r>
            <a:endParaRPr lang="en-GB" sz="3200" b="1" dirty="0">
              <a:solidFill>
                <a:schemeClr val="bg1"/>
              </a:solidFill>
              <a:latin typeface="Times New Roman" pitchFamily="18" charset="0"/>
              <a:cs typeface="Times New Roman" pitchFamily="18" charset="0"/>
            </a:endParaRPr>
          </a:p>
        </p:txBody>
      </p:sp>
      <p:sp>
        <p:nvSpPr>
          <p:cNvPr id="12" name="Text Box 17"/>
          <p:cNvSpPr txBox="1">
            <a:spLocks noChangeArrowheads="1"/>
          </p:cNvSpPr>
          <p:nvPr/>
        </p:nvSpPr>
        <p:spPr bwMode="auto">
          <a:xfrm>
            <a:off x="85905" y="1906090"/>
            <a:ext cx="2275727" cy="189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spcBef>
                <a:spcPct val="50000"/>
              </a:spcBef>
            </a:pPr>
            <a:r>
              <a:rPr lang="en-US" sz="2200" b="1" dirty="0">
                <a:latin typeface="Times New Roman" pitchFamily="18" charset="0"/>
                <a:cs typeface="Times New Roman" pitchFamily="18" charset="0"/>
              </a:rPr>
              <a:t>1. </a:t>
            </a:r>
            <a:r>
              <a:rPr lang="en-US" sz="2200" b="1" dirty="0" err="1">
                <a:latin typeface="Times New Roman" pitchFamily="18" charset="0"/>
                <a:cs typeface="Times New Roman" pitchFamily="18" charset="0"/>
              </a:rPr>
              <a:t>kéo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đá</a:t>
            </a:r>
            <a:endParaRPr lang="en-US" sz="2200" b="1" dirty="0">
              <a:latin typeface="Times New Roman" pitchFamily="18" charset="0"/>
              <a:cs typeface="Times New Roman" pitchFamily="18" charset="0"/>
            </a:endParaRPr>
          </a:p>
          <a:p>
            <a:pPr algn="just" eaLnBrk="1" hangingPunct="1">
              <a:lnSpc>
                <a:spcPct val="150000"/>
              </a:lnSpc>
              <a:spcBef>
                <a:spcPct val="50000"/>
              </a:spcBef>
            </a:pPr>
            <a:r>
              <a:rPr lang="en-US" sz="2200" b="1" dirty="0">
                <a:latin typeface="Times New Roman" pitchFamily="18" charset="0"/>
                <a:cs typeface="Times New Roman" pitchFamily="18" charset="0"/>
              </a:rPr>
              <a:t>2. </a:t>
            </a:r>
            <a:r>
              <a:rPr lang="en-US" sz="2200" b="1" dirty="0" err="1">
                <a:latin typeface="Times New Roman" pitchFamily="18" charset="0"/>
                <a:cs typeface="Times New Roman" pitchFamily="18" charset="0"/>
              </a:rPr>
              <a:t>hợp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xã</a:t>
            </a:r>
            <a:endParaRPr lang="en-US" sz="2200" b="1" dirty="0">
              <a:latin typeface="Times New Roman" pitchFamily="18" charset="0"/>
              <a:cs typeface="Times New Roman" pitchFamily="18" charset="0"/>
            </a:endParaRPr>
          </a:p>
          <a:p>
            <a:pPr algn="just" eaLnBrk="1" hangingPunct="1">
              <a:lnSpc>
                <a:spcPct val="150000"/>
              </a:lnSpc>
              <a:spcBef>
                <a:spcPct val="50000"/>
              </a:spcBef>
            </a:pPr>
            <a:r>
              <a:rPr lang="en-US" sz="2200" b="1" dirty="0">
                <a:latin typeface="Times New Roman" pitchFamily="18" charset="0"/>
                <a:cs typeface="Times New Roman" pitchFamily="18" charset="0"/>
              </a:rPr>
              <a:t>3. </a:t>
            </a:r>
            <a:r>
              <a:rPr lang="en-US" sz="2200" b="1" dirty="0" err="1">
                <a:latin typeface="Times New Roman" pitchFamily="18" charset="0"/>
                <a:cs typeface="Times New Roman" pitchFamily="18" charset="0"/>
              </a:rPr>
              <a:t>cây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lụi</a:t>
            </a:r>
            <a:endParaRPr lang="en-GB" sz="2200" b="1" dirty="0">
              <a:latin typeface="Times New Roman" pitchFamily="18" charset="0"/>
              <a:cs typeface="Times New Roman" pitchFamily="18" charset="0"/>
            </a:endParaRPr>
          </a:p>
        </p:txBody>
      </p:sp>
      <p:sp>
        <p:nvSpPr>
          <p:cNvPr id="13" name="Text Box 17"/>
          <p:cNvSpPr txBox="1">
            <a:spLocks noChangeArrowheads="1"/>
          </p:cNvSpPr>
          <p:nvPr/>
        </p:nvSpPr>
        <p:spPr bwMode="auto">
          <a:xfrm>
            <a:off x="2476071" y="1540829"/>
            <a:ext cx="645217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2200" b="1" dirty="0">
                <a:latin typeface="Times New Roman" pitchFamily="18" charset="0"/>
                <a:cs typeface="Times New Roman" pitchFamily="18" charset="0"/>
              </a:rPr>
              <a:t>a) </a:t>
            </a:r>
            <a:r>
              <a:rPr lang="en-US" sz="2200" b="1" dirty="0" err="1">
                <a:latin typeface="Times New Roman" pitchFamily="18" charset="0"/>
                <a:cs typeface="Times New Roman" pitchFamily="18" charset="0"/>
              </a:rPr>
              <a:t>cây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loại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với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cây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cau</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cao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một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hai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mét</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lá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xẻ</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hình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quạt</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thân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nhỏ</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thẳng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rắn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thường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làm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gậy</a:t>
            </a:r>
            <a:r>
              <a:rPr lang="en-US" sz="2200" b="1" dirty="0">
                <a:latin typeface="Times New Roman" pitchFamily="18" charset="0"/>
                <a:cs typeface="Times New Roman" pitchFamily="18" charset="0"/>
              </a:rPr>
              <a:t>.</a:t>
            </a:r>
          </a:p>
          <a:p>
            <a:pPr algn="just" eaLnBrk="1" hangingPunct="1">
              <a:spcBef>
                <a:spcPct val="50000"/>
              </a:spcBef>
            </a:pPr>
            <a:r>
              <a:rPr lang="en-US" sz="2200" b="1" dirty="0">
                <a:latin typeface="Times New Roman" pitchFamily="18" charset="0"/>
                <a:cs typeface="Times New Roman" pitchFamily="18" charset="0"/>
              </a:rPr>
              <a:t>b) </a:t>
            </a:r>
            <a:r>
              <a:rPr lang="en-US" sz="2200" b="1" dirty="0" err="1">
                <a:latin typeface="Times New Roman" pitchFamily="18" charset="0"/>
                <a:cs typeface="Times New Roman" pitchFamily="18" charset="0"/>
              </a:rPr>
              <a:t>dùng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trâu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bò</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kéo</a:t>
            </a:r>
            <a:r>
              <a:rPr lang="en-US" sz="2200" b="1" dirty="0">
                <a:latin typeface="Times New Roman" pitchFamily="18" charset="0"/>
                <a:cs typeface="Times New Roman" pitchFamily="18" charset="0"/>
              </a:rPr>
              <a:t> con </a:t>
            </a:r>
            <a:r>
              <a:rPr lang="en-US" sz="2200" b="1" dirty="0" err="1">
                <a:latin typeface="Times New Roman" pitchFamily="18" charset="0"/>
                <a:cs typeface="Times New Roman" pitchFamily="18" charset="0"/>
              </a:rPr>
              <a:t>lăn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bằng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thóc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rụng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khỏi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thân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lúa</a:t>
            </a:r>
            <a:r>
              <a:rPr lang="en-US" sz="2200" b="1" dirty="0">
                <a:latin typeface="Times New Roman" pitchFamily="18" charset="0"/>
                <a:cs typeface="Times New Roman" pitchFamily="18" charset="0"/>
              </a:rPr>
              <a:t>.</a:t>
            </a:r>
          </a:p>
          <a:p>
            <a:pPr algn="just" eaLnBrk="1" hangingPunct="1">
              <a:spcBef>
                <a:spcPct val="50000"/>
              </a:spcBef>
            </a:pPr>
            <a:r>
              <a:rPr lang="en-US" sz="2200" b="1" dirty="0">
                <a:latin typeface="Times New Roman" pitchFamily="18" charset="0"/>
                <a:cs typeface="Times New Roman" pitchFamily="18" charset="0"/>
              </a:rPr>
              <a:t>c) </a:t>
            </a:r>
            <a:r>
              <a:rPr lang="en-US" sz="2200" b="1" dirty="0" err="1">
                <a:latin typeface="Times New Roman" pitchFamily="18" charset="0"/>
                <a:cs typeface="Times New Roman" pitchFamily="18" charset="0"/>
              </a:rPr>
              <a:t>cơ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sở</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sản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xuất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doanh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tập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trước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đây</a:t>
            </a:r>
            <a:r>
              <a:rPr lang="en-US" sz="2200" b="1" dirty="0">
                <a:latin typeface="Times New Roman" pitchFamily="18" charset="0"/>
                <a:cs typeface="Times New Roman" pitchFamily="18" charset="0"/>
              </a:rPr>
              <a:t>.</a:t>
            </a:r>
          </a:p>
        </p:txBody>
      </p:sp>
      <p:cxnSp>
        <p:nvCxnSpPr>
          <p:cNvPr id="5" name="Straight Arrow Connector 4"/>
          <p:cNvCxnSpPr/>
          <p:nvPr/>
        </p:nvCxnSpPr>
        <p:spPr>
          <a:xfrm>
            <a:off x="1613043" y="3020602"/>
            <a:ext cx="955496" cy="750013"/>
          </a:xfrm>
          <a:prstGeom prst="straightConnector1">
            <a:avLst/>
          </a:prstGeom>
          <a:ln>
            <a:solidFill>
              <a:srgbClr val="FF9900"/>
            </a:solidFill>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flipV="1">
            <a:off x="1439619" y="1797979"/>
            <a:ext cx="1128920" cy="1770966"/>
          </a:xfrm>
          <a:prstGeom prst="straightConnector1">
            <a:avLst/>
          </a:prstGeom>
          <a:ln>
            <a:solidFill>
              <a:srgbClr val="FF9900"/>
            </a:solidFill>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a:off x="1243604" y="2273442"/>
            <a:ext cx="1324935" cy="651363"/>
          </a:xfrm>
          <a:prstGeom prst="straightConnector1">
            <a:avLst/>
          </a:prstGeom>
          <a:ln>
            <a:solidFill>
              <a:srgbClr val="FF99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08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500"/>
                                        <p:tgtEl>
                                          <p:spTgt spid="1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2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2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970" y="1104802"/>
            <a:ext cx="3992215" cy="2308324"/>
          </a:xfrm>
          <a:prstGeom prst="rect">
            <a:avLst/>
          </a:prstGeom>
          <a:noFill/>
        </p:spPr>
        <p:txBody>
          <a:bodyPr wrap="square" rtlCol="0">
            <a:spAutoFit/>
          </a:bodyPr>
          <a:lstStyle/>
          <a:p>
            <a:pPr lvl="0"/>
            <a:r>
              <a:rPr lang="en-US" sz="2400" dirty="0" err="1">
                <a:latin typeface="Times New Roman" pitchFamily="18" charset="0"/>
                <a:cs typeface="Times New Roman" pitchFamily="18" charset="0"/>
              </a:rPr>
              <a:t>lúa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xuộm</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hoe</a:t>
            </a:r>
          </a:p>
          <a:p>
            <a:pPr lvl="0"/>
            <a:r>
              <a:rPr lang="en-US" sz="2400" dirty="0" err="1">
                <a:latin typeface="Times New Roman" pitchFamily="18" charset="0"/>
                <a:cs typeface="Times New Roman" pitchFamily="18" charset="0"/>
              </a:rPr>
              <a:t>xoan</a:t>
            </a:r>
            <a:r>
              <a:rPr lang="en-US" sz="2400" dirty="0">
                <a:latin typeface="Times New Roman" pitchFamily="18" charset="0"/>
                <a:cs typeface="Times New Roman" pitchFamily="18" charset="0"/>
              </a:rPr>
              <a:t>                 …………</a:t>
            </a:r>
          </a:p>
          <a:p>
            <a:pPr lvl="0"/>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chuối</a:t>
            </a:r>
            <a:r>
              <a:rPr lang="en-US" sz="2400" dirty="0">
                <a:latin typeface="Times New Roman" pitchFamily="18" charset="0"/>
                <a:cs typeface="Times New Roman" pitchFamily="18" charset="0"/>
              </a:rPr>
              <a:t>      ………..</a:t>
            </a:r>
          </a:p>
          <a:p>
            <a:pPr lvl="0"/>
            <a:r>
              <a:rPr lang="en-US" sz="2400" dirty="0" err="1">
                <a:latin typeface="Times New Roman" pitchFamily="18" charset="0"/>
                <a:cs typeface="Times New Roman" pitchFamily="18" charset="0"/>
              </a:rPr>
              <a:t>bụi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mía</a:t>
            </a:r>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giòn</a:t>
            </a:r>
            <a:endParaRPr lang="en-US" sz="2400" dirty="0">
              <a:latin typeface="Times New Roman" pitchFamily="18" charset="0"/>
              <a:cs typeface="Times New Roman" pitchFamily="18" charset="0"/>
            </a:endParaRPr>
          </a:p>
        </p:txBody>
      </p:sp>
      <p:sp>
        <p:nvSpPr>
          <p:cNvPr id="6" name="TextBox 5"/>
          <p:cNvSpPr txBox="1"/>
          <p:nvPr/>
        </p:nvSpPr>
        <p:spPr>
          <a:xfrm>
            <a:off x="4159006" y="1217247"/>
            <a:ext cx="4931594" cy="1938992"/>
          </a:xfrm>
          <a:prstGeom prst="rect">
            <a:avLst/>
          </a:prstGeom>
          <a:noFill/>
        </p:spPr>
        <p:txBody>
          <a:bodyPr wrap="square" rtlCol="0">
            <a:spAutoFit/>
          </a:bodyPr>
          <a:lstStyle/>
          <a:p>
            <a:pPr lvl="0"/>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mít</a:t>
            </a:r>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tươi</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buồng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chuối</a:t>
            </a:r>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mượt</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p>
        </p:txBody>
      </p:sp>
      <p:sp>
        <p:nvSpPr>
          <p:cNvPr id="7" name="TextBox 6"/>
          <p:cNvSpPr txBox="1"/>
          <p:nvPr/>
        </p:nvSpPr>
        <p:spPr>
          <a:xfrm>
            <a:off x="1458932" y="3703498"/>
            <a:ext cx="6308332"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Tất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phú</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ấm</a:t>
            </a:r>
            <a:endParaRPr lang="vi-VN"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7"/>
            <a:ext cx="1715784" cy="774369"/>
          </a:xfrm>
          <a:prstGeom prst="rect">
            <a:avLst/>
          </a:prstGeom>
        </p:spPr>
      </p:pic>
      <p:sp>
        <p:nvSpPr>
          <p:cNvPr id="2" name="TextBox 1"/>
          <p:cNvSpPr txBox="1"/>
          <p:nvPr/>
        </p:nvSpPr>
        <p:spPr>
          <a:xfrm>
            <a:off x="230463" y="242138"/>
            <a:ext cx="8749149" cy="954107"/>
          </a:xfrm>
          <a:prstGeom prst="rect">
            <a:avLst/>
          </a:prstGeom>
          <a:noFill/>
        </p:spPr>
        <p:txBody>
          <a:bodyPr wrap="square" rtlCol="0">
            <a:spAutoFit/>
          </a:bodyPr>
          <a:lstStyle/>
          <a:p>
            <a:r>
              <a:rPr lang="en-US" sz="2800" b="1" dirty="0">
                <a:solidFill>
                  <a:srgbClr val="FF9900"/>
                </a:solidFill>
                <a:latin typeface="Times New Roman" pitchFamily="18" charset="0"/>
                <a:ea typeface="Tahoma" pitchFamily="34" charset="0"/>
                <a:cs typeface="Times New Roman" pitchFamily="18" charset="0"/>
              </a:rPr>
              <a:t>1)  </a:t>
            </a:r>
            <a:r>
              <a:rPr lang="en-US" sz="2800" b="1" dirty="0" err="1">
                <a:solidFill>
                  <a:srgbClr val="FF9900"/>
                </a:solidFill>
                <a:latin typeface="Times New Roman" pitchFamily="18" charset="0"/>
                <a:ea typeface="Tahoma" pitchFamily="34" charset="0"/>
                <a:cs typeface="Times New Roman" pitchFamily="18" charset="0"/>
              </a:rPr>
              <a:t>Kể</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tên</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những</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sự</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vật</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trong</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bài</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có</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màu</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vàng</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và</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từ</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chỉ</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màu</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vàng</a:t>
            </a:r>
            <a:r>
              <a:rPr lang="en-US" sz="2800" b="1" dirty="0">
                <a:solidFill>
                  <a:srgbClr val="FF9900"/>
                </a:solidFill>
                <a:latin typeface="Times New Roman" pitchFamily="18" charset="0"/>
                <a:ea typeface="Tahoma" pitchFamily="34" charset="0"/>
                <a:cs typeface="Times New Roman" pitchFamily="18" charset="0"/>
              </a:rPr>
              <a:t> </a:t>
            </a:r>
            <a:r>
              <a:rPr lang="en-US" sz="2800" b="1" dirty="0" err="1">
                <a:solidFill>
                  <a:srgbClr val="FF9900"/>
                </a:solidFill>
                <a:latin typeface="Times New Roman" pitchFamily="18" charset="0"/>
                <a:ea typeface="Tahoma" pitchFamily="34" charset="0"/>
                <a:cs typeface="Times New Roman" pitchFamily="18" charset="0"/>
              </a:rPr>
              <a:t>đó</a:t>
            </a:r>
            <a:r>
              <a:rPr lang="en-US" sz="2800" b="1" dirty="0">
                <a:solidFill>
                  <a:srgbClr val="FF9900"/>
                </a:solidFill>
                <a:latin typeface="Times New Roman" pitchFamily="18" charset="0"/>
                <a:ea typeface="Tahoma" pitchFamily="34" charset="0"/>
                <a:cs typeface="Times New Roman" pitchFamily="18" charset="0"/>
              </a:rPr>
              <a:t>?</a:t>
            </a:r>
          </a:p>
        </p:txBody>
      </p:sp>
      <p:sp>
        <p:nvSpPr>
          <p:cNvPr id="9" name="Right Brace 8"/>
          <p:cNvSpPr/>
          <p:nvPr/>
        </p:nvSpPr>
        <p:spPr>
          <a:xfrm rot="5400000">
            <a:off x="4370198" y="-548577"/>
            <a:ext cx="456681" cy="8342615"/>
          </a:xfrm>
          <a:prstGeom prst="rightBrace">
            <a:avLst>
              <a:gd name="adj1" fmla="val 86762"/>
              <a:gd name="adj2" fmla="val 49451"/>
            </a:avLst>
          </a:prstGeom>
          <a:ln w="3810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nvGrpSpPr>
          <p:cNvPr id="10" name="Group 9"/>
          <p:cNvGrpSpPr/>
          <p:nvPr/>
        </p:nvGrpSpPr>
        <p:grpSpPr>
          <a:xfrm>
            <a:off x="30822" y="20548"/>
            <a:ext cx="3667875" cy="957831"/>
            <a:chOff x="6639003" y="3416151"/>
            <a:chExt cx="5281416" cy="1242186"/>
          </a:xfrm>
        </p:grpSpPr>
        <p:sp>
          <p:nvSpPr>
            <p:cNvPr id="11" name="BackShape"/>
            <p:cNvSpPr/>
            <p:nvPr/>
          </p:nvSpPr>
          <p:spPr bwMode="auto">
            <a:xfrm>
              <a:off x="6800538" y="3592604"/>
              <a:ext cx="5119881" cy="889279"/>
            </a:xfrm>
            <a:prstGeom prst="roundRect">
              <a:avLst>
                <a:gd name="adj" fmla="val 50000"/>
              </a:avLst>
            </a:prstGeom>
            <a:solidFill>
              <a:srgbClr val="1D6766"/>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prstClr val="white"/>
                  </a:solidFill>
                  <a:latin typeface="Times New Roman" pitchFamily="18" charset="0"/>
                  <a:ea typeface="Microsoft YaHei" panose="020B0503020204020204" charset="-122"/>
                  <a:cs typeface="Times New Roman" pitchFamily="18" charset="0"/>
                </a:rPr>
                <a:t>       </a:t>
              </a:r>
              <a:r>
                <a:rPr lang="en-US" sz="3200" b="1" dirty="0" err="1">
                  <a:solidFill>
                    <a:prstClr val="white"/>
                  </a:solidFill>
                  <a:latin typeface="Times New Roman" pitchFamily="18" charset="0"/>
                  <a:ea typeface="Microsoft YaHei" panose="020B0503020204020204" charset="-122"/>
                  <a:cs typeface="Times New Roman" pitchFamily="18" charset="0"/>
                </a:rPr>
                <a:t>Tìm</a:t>
              </a:r>
              <a:r>
                <a:rPr lang="en-US" sz="3200" b="1" dirty="0">
                  <a:solidFill>
                    <a:prstClr val="white"/>
                  </a:solidFill>
                  <a:latin typeface="Times New Roman" pitchFamily="18" charset="0"/>
                  <a:ea typeface="Microsoft YaHei" panose="020B0503020204020204" charset="-122"/>
                  <a:cs typeface="Times New Roman" pitchFamily="18" charset="0"/>
                </a:rPr>
                <a:t> </a:t>
              </a:r>
              <a:r>
                <a:rPr lang="en-US" sz="3200" b="1" dirty="0" err="1">
                  <a:solidFill>
                    <a:prstClr val="white"/>
                  </a:solidFill>
                  <a:latin typeface="Times New Roman" pitchFamily="18" charset="0"/>
                  <a:ea typeface="Microsoft YaHei" panose="020B0503020204020204" charset="-122"/>
                  <a:cs typeface="Times New Roman" pitchFamily="18" charset="0"/>
                </a:rPr>
                <a:t>hiểu</a:t>
              </a:r>
              <a:r>
                <a:rPr lang="en-US" sz="3200" b="1" dirty="0">
                  <a:solidFill>
                    <a:prstClr val="white"/>
                  </a:solidFill>
                  <a:latin typeface="Times New Roman" pitchFamily="18" charset="0"/>
                  <a:ea typeface="Microsoft YaHei" panose="020B0503020204020204" charset="-122"/>
                  <a:cs typeface="Times New Roman" pitchFamily="18" charset="0"/>
                </a:rPr>
                <a:t> </a:t>
              </a:r>
              <a:r>
                <a:rPr lang="en-US" sz="3200" b="1" dirty="0" err="1">
                  <a:solidFill>
                    <a:prstClr val="white"/>
                  </a:solidFill>
                  <a:latin typeface="Times New Roman" pitchFamily="18" charset="0"/>
                  <a:ea typeface="Microsoft YaHei" panose="020B0503020204020204" charset="-122"/>
                  <a:cs typeface="Times New Roman" pitchFamily="18" charset="0"/>
                </a:rPr>
                <a:t>bài</a:t>
              </a:r>
              <a:endParaRPr sz="3200" b="1" dirty="0">
                <a:solidFill>
                  <a:prstClr val="white"/>
                </a:solidFill>
                <a:latin typeface="Times New Roman" pitchFamily="18" charset="0"/>
                <a:ea typeface="Microsoft YaHei" panose="020B0503020204020204" charset="-122"/>
                <a:cs typeface="Times New Roman" pitchFamily="18" charset="0"/>
              </a:endParaRPr>
            </a:p>
          </p:txBody>
        </p:sp>
        <p:grpSp>
          <p:nvGrpSpPr>
            <p:cNvPr id="12" name="Group 11"/>
            <p:cNvGrpSpPr/>
            <p:nvPr/>
          </p:nvGrpSpPr>
          <p:grpSpPr>
            <a:xfrm>
              <a:off x="6639003" y="3416151"/>
              <a:ext cx="1401988" cy="1242186"/>
              <a:chOff x="3608219" y="3464262"/>
              <a:chExt cx="1401988" cy="1242186"/>
            </a:xfrm>
          </p:grpSpPr>
          <p:sp>
            <p:nvSpPr>
              <p:cNvPr id="13" name="椭圆 6"/>
              <p:cNvSpPr/>
              <p:nvPr/>
            </p:nvSpPr>
            <p:spPr>
              <a:xfrm>
                <a:off x="3759623" y="3615667"/>
                <a:ext cx="1063986" cy="939376"/>
              </a:xfrm>
              <a:prstGeom prst="ellipse">
                <a:avLst/>
              </a:prstGeom>
              <a:solidFill>
                <a:srgbClr val="E5AC3C"/>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14" name="文本框 7"/>
              <p:cNvSpPr txBox="1"/>
              <p:nvPr/>
            </p:nvSpPr>
            <p:spPr>
              <a:xfrm>
                <a:off x="3792225" y="3606290"/>
                <a:ext cx="1004523" cy="918039"/>
              </a:xfrm>
              <a:prstGeom prst="rect">
                <a:avLst/>
              </a:prstGeom>
              <a:noFill/>
            </p:spPr>
            <p:txBody>
              <a:bodyPr wrap="none" rtlCol="0">
                <a:spAutoFit/>
                <a:scene3d>
                  <a:camera prst="orthographicFront"/>
                  <a:lightRig rig="threePt" dir="t"/>
                </a:scene3d>
                <a:sp3d contourW="50800"/>
              </a:bodyPr>
              <a:lstStyle/>
              <a:p>
                <a:pPr algn="ctr"/>
                <a:r>
                  <a:rPr lang="en-US" altLang="zh-CN" sz="4000" b="1" dirty="0">
                    <a:solidFill>
                      <a:srgbClr val="1D6766"/>
                    </a:solidFill>
                    <a:effectLst>
                      <a:outerShdw blurRad="38100" dist="38100" dir="2700000" algn="tl">
                        <a:srgbClr val="000000">
                          <a:alpha val="43137"/>
                        </a:srgbClr>
                      </a:outerShdw>
                    </a:effectLst>
                    <a:latin typeface="Times New Roman" pitchFamily="18" charset="0"/>
                    <a:cs typeface="Times New Roman" pitchFamily="18" charset="0"/>
                  </a:rPr>
                  <a:t>02</a:t>
                </a:r>
                <a:endParaRPr lang="zh-CN" altLang="en-US" sz="4000" b="1" dirty="0">
                  <a:solidFill>
                    <a:srgbClr val="1D67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椭圆 9"/>
              <p:cNvSpPr/>
              <p:nvPr/>
            </p:nvSpPr>
            <p:spPr>
              <a:xfrm>
                <a:off x="3608219" y="3464262"/>
                <a:ext cx="1401988" cy="1242186"/>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grpSp>
      <p:sp>
        <p:nvSpPr>
          <p:cNvPr id="16" name="TextBox 15"/>
          <p:cNvSpPr txBox="1"/>
          <p:nvPr/>
        </p:nvSpPr>
        <p:spPr>
          <a:xfrm>
            <a:off x="1748819" y="1088368"/>
            <a:ext cx="313364" cy="2308324"/>
          </a:xfrm>
          <a:prstGeom prst="rect">
            <a:avLst/>
          </a:prstGeom>
          <a:noFill/>
        </p:spPr>
        <p:txBody>
          <a:bodyPr wrap="square" rtlCol="0">
            <a:spAutoFit/>
          </a:bodyPr>
          <a:lstStyle/>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endParaRPr lang="vi-VN" sz="2400" dirty="0"/>
          </a:p>
        </p:txBody>
      </p:sp>
      <p:sp>
        <p:nvSpPr>
          <p:cNvPr id="17" name="TextBox 16"/>
          <p:cNvSpPr txBox="1"/>
          <p:nvPr/>
        </p:nvSpPr>
        <p:spPr>
          <a:xfrm>
            <a:off x="148271" y="1431447"/>
            <a:ext cx="893852" cy="461665"/>
          </a:xfrm>
          <a:prstGeom prst="rect">
            <a:avLst/>
          </a:prstGeom>
          <a:noFill/>
        </p:spPr>
        <p:txBody>
          <a:bodyPr wrap="square" rtlCol="0">
            <a:spAutoFit/>
          </a:bodyPr>
          <a:lstStyle/>
          <a:p>
            <a:r>
              <a:rPr lang="en-US" sz="2400" b="1" dirty="0" err="1">
                <a:solidFill>
                  <a:srgbClr val="FF9900"/>
                </a:solidFill>
                <a:latin typeface="Times New Roman" pitchFamily="18" charset="0"/>
                <a:cs typeface="Times New Roman" pitchFamily="18" charset="0"/>
              </a:rPr>
              <a:t>nắng</a:t>
            </a:r>
            <a:endParaRPr lang="vi-VN" sz="2400" b="1" dirty="0">
              <a:solidFill>
                <a:srgbClr val="FF9900"/>
              </a:solidFill>
            </a:endParaRPr>
          </a:p>
        </p:txBody>
      </p:sp>
      <p:sp>
        <p:nvSpPr>
          <p:cNvPr id="23" name="TextBox 22"/>
          <p:cNvSpPr txBox="1"/>
          <p:nvPr/>
        </p:nvSpPr>
        <p:spPr>
          <a:xfrm>
            <a:off x="1992719" y="1811687"/>
            <a:ext cx="1408027" cy="461665"/>
          </a:xfrm>
          <a:prstGeom prst="rect">
            <a:avLst/>
          </a:prstGeom>
          <a:noFill/>
        </p:spPr>
        <p:txBody>
          <a:bodyPr wrap="square" rtlCol="0">
            <a:spAutoFit/>
          </a:bodyPr>
          <a:lstStyle/>
          <a:p>
            <a:pPr lvl="0"/>
            <a:r>
              <a:rPr lang="en-US" sz="2400" b="1" dirty="0" err="1">
                <a:solidFill>
                  <a:srgbClr val="FF9900"/>
                </a:solidFill>
                <a:latin typeface="Times New Roman" pitchFamily="18" charset="0"/>
                <a:cs typeface="Times New Roman" pitchFamily="18" charset="0"/>
              </a:rPr>
              <a:t>vàng</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lịm</a:t>
            </a:r>
            <a:endParaRPr lang="en-US" sz="2400" b="1" dirty="0">
              <a:solidFill>
                <a:srgbClr val="FF9900"/>
              </a:solidFill>
              <a:latin typeface="Times New Roman" pitchFamily="18" charset="0"/>
              <a:cs typeface="Times New Roman" pitchFamily="18" charset="0"/>
            </a:endParaRPr>
          </a:p>
        </p:txBody>
      </p:sp>
      <p:sp>
        <p:nvSpPr>
          <p:cNvPr id="25" name="TextBox 24"/>
          <p:cNvSpPr txBox="1"/>
          <p:nvPr/>
        </p:nvSpPr>
        <p:spPr>
          <a:xfrm>
            <a:off x="2028912" y="2537736"/>
            <a:ext cx="1568349" cy="461665"/>
          </a:xfrm>
          <a:prstGeom prst="rect">
            <a:avLst/>
          </a:prstGeom>
          <a:noFill/>
        </p:spPr>
        <p:txBody>
          <a:bodyPr wrap="square" rtlCol="0">
            <a:spAutoFit/>
          </a:bodyPr>
          <a:lstStyle/>
          <a:p>
            <a:pPr lvl="0"/>
            <a:r>
              <a:rPr lang="en-US" sz="2400" b="1" dirty="0" err="1">
                <a:solidFill>
                  <a:srgbClr val="FF9900"/>
                </a:solidFill>
                <a:latin typeface="Times New Roman" pitchFamily="18" charset="0"/>
                <a:cs typeface="Times New Roman" pitchFamily="18" charset="0"/>
              </a:rPr>
              <a:t>vàng</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xọng</a:t>
            </a:r>
            <a:endParaRPr lang="en-US" sz="2400" b="1" dirty="0">
              <a:solidFill>
                <a:srgbClr val="FF9900"/>
              </a:solidFill>
              <a:latin typeface="Times New Roman" pitchFamily="18" charset="0"/>
              <a:cs typeface="Times New Roman" pitchFamily="18" charset="0"/>
            </a:endParaRPr>
          </a:p>
        </p:txBody>
      </p:sp>
      <p:sp>
        <p:nvSpPr>
          <p:cNvPr id="27" name="TextBox 26"/>
          <p:cNvSpPr txBox="1"/>
          <p:nvPr/>
        </p:nvSpPr>
        <p:spPr>
          <a:xfrm>
            <a:off x="2028912" y="2156407"/>
            <a:ext cx="1294544" cy="461665"/>
          </a:xfrm>
          <a:prstGeom prst="rect">
            <a:avLst/>
          </a:prstGeom>
          <a:noFill/>
        </p:spPr>
        <p:txBody>
          <a:bodyPr wrap="square" rtlCol="0">
            <a:spAutoFit/>
          </a:bodyPr>
          <a:lstStyle/>
          <a:p>
            <a:pPr lvl="0"/>
            <a:r>
              <a:rPr lang="en-US" sz="2400" b="1" dirty="0" err="1">
                <a:solidFill>
                  <a:srgbClr val="FF9900"/>
                </a:solidFill>
                <a:latin typeface="Times New Roman" pitchFamily="18" charset="0"/>
                <a:cs typeface="Times New Roman" pitchFamily="18" charset="0"/>
              </a:rPr>
              <a:t>vàng</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ối</a:t>
            </a:r>
            <a:endParaRPr lang="en-US" sz="2400" b="1" dirty="0">
              <a:solidFill>
                <a:srgbClr val="FF9900"/>
              </a:solidFill>
              <a:latin typeface="Times New Roman" pitchFamily="18" charset="0"/>
              <a:cs typeface="Times New Roman" pitchFamily="18" charset="0"/>
            </a:endParaRPr>
          </a:p>
        </p:txBody>
      </p:sp>
      <p:sp>
        <p:nvSpPr>
          <p:cNvPr id="28" name="TextBox 27"/>
          <p:cNvSpPr txBox="1"/>
          <p:nvPr/>
        </p:nvSpPr>
        <p:spPr>
          <a:xfrm>
            <a:off x="137583" y="2889330"/>
            <a:ext cx="1559866" cy="461665"/>
          </a:xfrm>
          <a:prstGeom prst="rect">
            <a:avLst/>
          </a:prstGeom>
          <a:noFill/>
        </p:spPr>
        <p:txBody>
          <a:bodyPr wrap="square" rtlCol="0">
            <a:spAutoFit/>
          </a:bodyPr>
          <a:lstStyle/>
          <a:p>
            <a:r>
              <a:rPr lang="en-US" sz="2400" b="1" dirty="0" err="1">
                <a:solidFill>
                  <a:srgbClr val="FF9900"/>
                </a:solidFill>
                <a:latin typeface="Times New Roman" pitchFamily="18" charset="0"/>
                <a:cs typeface="Times New Roman" pitchFamily="18" charset="0"/>
              </a:rPr>
              <a:t>rơm</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thóc</a:t>
            </a:r>
            <a:endParaRPr lang="vi-VN" sz="2400" b="1" dirty="0">
              <a:solidFill>
                <a:srgbClr val="FF9900"/>
              </a:solidFill>
            </a:endParaRPr>
          </a:p>
        </p:txBody>
      </p:sp>
      <p:sp>
        <p:nvSpPr>
          <p:cNvPr id="31" name="TextBox 30"/>
          <p:cNvSpPr txBox="1"/>
          <p:nvPr/>
        </p:nvSpPr>
        <p:spPr>
          <a:xfrm>
            <a:off x="4169579" y="2628940"/>
            <a:ext cx="1904824" cy="461665"/>
          </a:xfrm>
          <a:prstGeom prst="rect">
            <a:avLst/>
          </a:prstGeom>
          <a:noFill/>
        </p:spPr>
        <p:txBody>
          <a:bodyPr wrap="square" rtlCol="0">
            <a:spAutoFit/>
          </a:bodyPr>
          <a:lstStyle/>
          <a:p>
            <a:r>
              <a:rPr lang="en-US" sz="2400" b="1" dirty="0" err="1">
                <a:solidFill>
                  <a:srgbClr val="FF9900"/>
                </a:solidFill>
                <a:latin typeface="Times New Roman" pitchFamily="18" charset="0"/>
                <a:cs typeface="Times New Roman" pitchFamily="18" charset="0"/>
              </a:rPr>
              <a:t>mái</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nhà</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rơm</a:t>
            </a:r>
            <a:endParaRPr lang="vi-VN" sz="2400" b="1" dirty="0">
              <a:solidFill>
                <a:srgbClr val="FF9900"/>
              </a:solidFill>
            </a:endParaRPr>
          </a:p>
        </p:txBody>
      </p:sp>
      <p:sp>
        <p:nvSpPr>
          <p:cNvPr id="34" name="TextBox 33"/>
          <p:cNvSpPr txBox="1"/>
          <p:nvPr/>
        </p:nvSpPr>
        <p:spPr>
          <a:xfrm>
            <a:off x="6916718" y="1242459"/>
            <a:ext cx="313364" cy="1938992"/>
          </a:xfrm>
          <a:prstGeom prst="rect">
            <a:avLst/>
          </a:prstGeom>
          <a:noFill/>
        </p:spPr>
        <p:txBody>
          <a:bodyPr wrap="square" rtlCol="0">
            <a:spAutoFit/>
          </a:bodyPr>
          <a:lstStyle/>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p:txBody>
      </p:sp>
      <p:sp>
        <p:nvSpPr>
          <p:cNvPr id="36" name="TextBox 35"/>
          <p:cNvSpPr txBox="1"/>
          <p:nvPr/>
        </p:nvSpPr>
        <p:spPr>
          <a:xfrm>
            <a:off x="4146221" y="1555292"/>
            <a:ext cx="2913561" cy="461665"/>
          </a:xfrm>
          <a:prstGeom prst="rect">
            <a:avLst/>
          </a:prstGeom>
          <a:noFill/>
        </p:spPr>
        <p:txBody>
          <a:bodyPr wrap="square" rtlCol="0">
            <a:spAutoFit/>
          </a:bodyPr>
          <a:lstStyle/>
          <a:p>
            <a:r>
              <a:rPr lang="en-US" sz="2400" b="1" dirty="0" err="1">
                <a:solidFill>
                  <a:srgbClr val="FF9900"/>
                </a:solidFill>
                <a:latin typeface="Times New Roman" pitchFamily="18" charset="0"/>
                <a:cs typeface="Times New Roman" pitchFamily="18" charset="0"/>
              </a:rPr>
              <a:t>tàu</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đu</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đủ</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lá</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sắn</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héo</a:t>
            </a:r>
            <a:endParaRPr lang="vi-VN" sz="2400" b="1" dirty="0">
              <a:solidFill>
                <a:srgbClr val="FF9900"/>
              </a:solidFill>
            </a:endParaRPr>
          </a:p>
        </p:txBody>
      </p:sp>
      <p:sp>
        <p:nvSpPr>
          <p:cNvPr id="38" name="TextBox 37"/>
          <p:cNvSpPr txBox="1"/>
          <p:nvPr/>
        </p:nvSpPr>
        <p:spPr>
          <a:xfrm>
            <a:off x="7134215" y="1185971"/>
            <a:ext cx="1152245" cy="461665"/>
          </a:xfrm>
          <a:prstGeom prst="rect">
            <a:avLst/>
          </a:prstGeom>
          <a:noFill/>
        </p:spPr>
        <p:txBody>
          <a:bodyPr wrap="square" rtlCol="0">
            <a:spAutoFit/>
          </a:bodyPr>
          <a:lstStyle/>
          <a:p>
            <a:pPr lvl="0"/>
            <a:r>
              <a:rPr lang="en-US" sz="2400" b="1" dirty="0" err="1">
                <a:solidFill>
                  <a:srgbClr val="FF9900"/>
                </a:solidFill>
                <a:latin typeface="Times New Roman" pitchFamily="18" charset="0"/>
                <a:cs typeface="Times New Roman" pitchFamily="18" charset="0"/>
              </a:rPr>
              <a:t>vàng</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ối</a:t>
            </a:r>
            <a:endParaRPr lang="en-US" sz="2400" b="1" dirty="0">
              <a:solidFill>
                <a:srgbClr val="FF9900"/>
              </a:solidFill>
              <a:latin typeface="Times New Roman" pitchFamily="18" charset="0"/>
              <a:cs typeface="Times New Roman" pitchFamily="18" charset="0"/>
            </a:endParaRPr>
          </a:p>
        </p:txBody>
      </p:sp>
      <p:sp>
        <p:nvSpPr>
          <p:cNvPr id="40" name="TextBox 39"/>
          <p:cNvSpPr txBox="1"/>
          <p:nvPr/>
        </p:nvSpPr>
        <p:spPr>
          <a:xfrm>
            <a:off x="4159305" y="2286355"/>
            <a:ext cx="1171081" cy="461665"/>
          </a:xfrm>
          <a:prstGeom prst="rect">
            <a:avLst/>
          </a:prstGeom>
          <a:noFill/>
        </p:spPr>
        <p:txBody>
          <a:bodyPr wrap="square" rtlCol="0">
            <a:spAutoFit/>
          </a:bodyPr>
          <a:lstStyle/>
          <a:p>
            <a:r>
              <a:rPr lang="en-US" sz="2400" b="1" dirty="0" err="1">
                <a:solidFill>
                  <a:srgbClr val="FF9900"/>
                </a:solidFill>
                <a:latin typeface="Times New Roman" pitchFamily="18" charset="0"/>
                <a:cs typeface="Times New Roman" pitchFamily="18" charset="0"/>
              </a:rPr>
              <a:t>gà</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chó</a:t>
            </a:r>
            <a:endParaRPr lang="vi-VN" sz="2400" b="1" dirty="0">
              <a:solidFill>
                <a:srgbClr val="FF9900"/>
              </a:solidFill>
            </a:endParaRPr>
          </a:p>
        </p:txBody>
      </p:sp>
      <p:sp>
        <p:nvSpPr>
          <p:cNvPr id="42" name="TextBox 41"/>
          <p:cNvSpPr txBox="1"/>
          <p:nvPr/>
        </p:nvSpPr>
        <p:spPr>
          <a:xfrm>
            <a:off x="7158525" y="1914814"/>
            <a:ext cx="1511841" cy="461665"/>
          </a:xfrm>
          <a:prstGeom prst="rect">
            <a:avLst/>
          </a:prstGeom>
          <a:noFill/>
        </p:spPr>
        <p:txBody>
          <a:bodyPr wrap="square" rtlCol="0">
            <a:spAutoFit/>
          </a:bodyPr>
          <a:lstStyle/>
          <a:p>
            <a:pPr lvl="0"/>
            <a:r>
              <a:rPr lang="en-US" sz="2400" b="1" dirty="0" err="1">
                <a:solidFill>
                  <a:srgbClr val="FF9900"/>
                </a:solidFill>
                <a:latin typeface="Times New Roman" pitchFamily="18" charset="0"/>
                <a:cs typeface="Times New Roman" pitchFamily="18" charset="0"/>
              </a:rPr>
              <a:t>chín</a:t>
            </a:r>
            <a:r>
              <a:rPr lang="en-US" sz="2400" b="1" dirty="0">
                <a:solidFill>
                  <a:srgbClr val="FF9900"/>
                </a:solidFill>
                <a:latin typeface="Times New Roman" pitchFamily="18" charset="0"/>
                <a:cs typeface="Times New Roman" pitchFamily="18" charset="0"/>
              </a:rPr>
              <a:t> </a:t>
            </a:r>
            <a:r>
              <a:rPr lang="en-US" sz="2400" b="1" dirty="0" err="1">
                <a:solidFill>
                  <a:srgbClr val="FF9900"/>
                </a:solidFill>
                <a:latin typeface="Times New Roman" pitchFamily="18" charset="0"/>
                <a:cs typeface="Times New Roman" pitchFamily="18" charset="0"/>
              </a:rPr>
              <a:t>vàng</a:t>
            </a:r>
            <a:endParaRPr lang="en-US" sz="24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29594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5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ircle(i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ircle(i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i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circle(in)">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circle(in)">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circle(i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circle(in)">
                                      <p:cBhvr>
                                        <p:cTn id="77" dur="500"/>
                                        <p:tgtEl>
                                          <p:spTgt spid="9"/>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circle(in)">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2" grpId="0"/>
      <p:bldP spid="9" grpId="0" animBg="1"/>
      <p:bldP spid="16" grpId="0"/>
      <p:bldP spid="17" grpId="0"/>
      <p:bldP spid="23" grpId="0"/>
      <p:bldP spid="25" grpId="0"/>
      <p:bldP spid="27" grpId="0"/>
      <p:bldP spid="28" grpId="0"/>
      <p:bldP spid="31" grpId="0"/>
      <p:bldP spid="34" grpId="0"/>
      <p:bldP spid="36" grpId="0"/>
      <p:bldP spid="38" grpId="0"/>
      <p:bldP spid="40" grpId="0"/>
      <p:bldP spid="42" grpId="0"/>
    </p:bldLst>
  </p:timing>
</p:sld>
</file>

<file path=ppt/theme/theme1.xml><?xml version="1.0" encoding="utf-8"?>
<a:theme xmlns:a="http://schemas.openxmlformats.org/drawingml/2006/main" name="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Template>
  <TotalTime>569</TotalTime>
  <Words>1384</Words>
  <Application>Microsoft Macintosh PowerPoint</Application>
  <PresentationFormat>On-screen Show (16:9)</PresentationFormat>
  <Paragraphs>108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Microsoft YaHei</vt:lpstr>
      <vt:lpstr>Arial</vt:lpstr>
      <vt:lpstr>Barlow Condensed</vt:lpstr>
      <vt:lpstr>Tahoma</vt:lpstr>
      <vt:lpstr>Times New Roman</vt: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dc:description>典藏馆 hccthy.taobao.com</dc:description>
  <cp:lastModifiedBy>Microsoft Office User</cp:lastModifiedBy>
  <cp:revision>53</cp:revision>
  <dcterms:created xsi:type="dcterms:W3CDTF">2018-12-10T14:14:00Z</dcterms:created>
  <dcterms:modified xsi:type="dcterms:W3CDTF">2022-09-25T16:25:52Z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9EA60596E4224CE1A74B740F31518DAE</vt:lpwstr>
  </property>
  <property fmtid="{D5CDD505-2E9C-101B-9397-08002B2CF9AE}" pid="3" name="KSOProductBuildVer">
    <vt:lpwstr>2052-11.1.0.10463</vt:lpwstr>
  </property>
</Properties>
</file>