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5" r:id="rId2"/>
    <p:sldId id="267" r:id="rId3"/>
    <p:sldId id="273" r:id="rId4"/>
    <p:sldId id="258" r:id="rId5"/>
    <p:sldId id="256" r:id="rId6"/>
    <p:sldId id="261" r:id="rId7"/>
    <p:sldId id="263" r:id="rId8"/>
    <p:sldId id="264" r:id="rId9"/>
    <p:sldId id="335" r:id="rId10"/>
    <p:sldId id="274" r:id="rId11"/>
    <p:sldId id="336" r:id="rId12"/>
    <p:sldId id="337" r:id="rId13"/>
    <p:sldId id="34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B"/>
    <a:srgbClr val="203707"/>
    <a:srgbClr val="2175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28" autoAdjust="0"/>
    <p:restoredTop sz="90927" autoAdjust="0"/>
  </p:normalViewPr>
  <p:slideViewPr>
    <p:cSldViewPr showGuides="1">
      <p:cViewPr varScale="1">
        <p:scale>
          <a:sx n="62" d="100"/>
          <a:sy n="62" d="100"/>
        </p:scale>
        <p:origin x="2608" y="19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8C8F72-8730-4850-98F2-4CDF193208BC}" type="doc">
      <dgm:prSet loTypeId="urn:microsoft.com/office/officeart/2005/8/layout/orgChart1" loCatId="hierarchy" qsTypeId="urn:microsoft.com/office/officeart/2005/8/quickstyle/3d1" qsCatId="3D" csTypeId="urn:microsoft.com/office/officeart/2005/8/colors/colorful2" csCatId="colorful" phldr="1"/>
      <dgm:spPr/>
      <dgm:t>
        <a:bodyPr/>
        <a:lstStyle/>
        <a:p>
          <a:endParaRPr lang="en-US"/>
        </a:p>
      </dgm:t>
    </dgm:pt>
    <dgm:pt modelId="{7365893E-B380-4A66-AB8E-68B5F0F8CD4F}">
      <dgm:prSet custT="1"/>
      <dgm:spPr/>
      <dgm:t>
        <a:bodyPr/>
        <a:lstStyle/>
        <a:p>
          <a:r>
            <a:rPr lang="en-US" altLang="en-US" sz="3600" b="1">
              <a:solidFill>
                <a:srgbClr val="FFFF00"/>
              </a:solidFill>
              <a:latin typeface="Times New Roman" panose="02020603050405020304" pitchFamily="18" charset="0"/>
              <a:cs typeface="Times New Roman" panose="02020603050405020304" pitchFamily="18" charset="0"/>
            </a:rPr>
            <a:t>Sự khác nhau giữa nam và nữ về mặt sinh học</a:t>
          </a:r>
          <a:endParaRPr lang="en-US" sz="3600">
            <a:solidFill>
              <a:srgbClr val="FFFF00"/>
            </a:solidFill>
            <a:latin typeface="Times New Roman" panose="02020603050405020304" pitchFamily="18" charset="0"/>
            <a:cs typeface="Times New Roman" panose="02020603050405020304" pitchFamily="18" charset="0"/>
          </a:endParaRPr>
        </a:p>
      </dgm:t>
    </dgm:pt>
    <dgm:pt modelId="{8635A8C6-D0E9-4E76-B439-FC0C8D7C6F9C}" type="parTrans" cxnId="{57600806-1579-4AA5-8381-57E4956A2318}">
      <dgm:prSet/>
      <dgm:spPr/>
      <dgm:t>
        <a:bodyPr/>
        <a:lstStyle/>
        <a:p>
          <a:endParaRPr lang="en-US"/>
        </a:p>
      </dgm:t>
    </dgm:pt>
    <dgm:pt modelId="{38FBBC7F-B5F8-4FF6-BA56-98027A042282}" type="sibTrans" cxnId="{57600806-1579-4AA5-8381-57E4956A2318}">
      <dgm:prSet/>
      <dgm:spPr/>
      <dgm:t>
        <a:bodyPr/>
        <a:lstStyle/>
        <a:p>
          <a:endParaRPr lang="en-US"/>
        </a:p>
      </dgm:t>
    </dgm:pt>
    <dgm:pt modelId="{68C2E9EA-9593-469C-AFB1-16C68B2DF87B}">
      <dgm:prSet custT="1"/>
      <dgm:spPr/>
      <dgm:t>
        <a:bodyPr/>
        <a:lstStyle/>
        <a:p>
          <a:r>
            <a:rPr lang="en-US" sz="2800" b="1">
              <a:solidFill>
                <a:schemeClr val="bg1"/>
              </a:solidFill>
              <a:latin typeface="Times New Roman" panose="02020603050405020304" pitchFamily="18" charset="0"/>
              <a:cs typeface="Times New Roman" panose="02020603050405020304" pitchFamily="18" charset="0"/>
            </a:rPr>
            <a:t>Đến một độ tuổi nhất định, cơ quan sinh dục phát triển làm cho cơ thể nam và nữ có nhiều điểm khác biệt về mặt sinh học.</a:t>
          </a:r>
          <a:endParaRPr lang="en-US" sz="2800">
            <a:solidFill>
              <a:schemeClr val="bg1"/>
            </a:solidFill>
            <a:latin typeface="Times New Roman" panose="02020603050405020304" pitchFamily="18" charset="0"/>
            <a:cs typeface="Times New Roman" panose="02020603050405020304" pitchFamily="18" charset="0"/>
          </a:endParaRPr>
        </a:p>
      </dgm:t>
    </dgm:pt>
    <dgm:pt modelId="{72EFED7C-47C6-4A31-83AB-AB32EC78DD39}" type="parTrans" cxnId="{AA7B90E2-4D0A-459A-ABEB-8E2BAECEF0AC}">
      <dgm:prSet/>
      <dgm:spPr/>
      <dgm:t>
        <a:bodyPr/>
        <a:lstStyle/>
        <a:p>
          <a:endParaRPr lang="en-US" sz="2800">
            <a:latin typeface="Times New Roman" panose="02020603050405020304" pitchFamily="18" charset="0"/>
            <a:cs typeface="Times New Roman" panose="02020603050405020304" pitchFamily="18" charset="0"/>
          </a:endParaRPr>
        </a:p>
      </dgm:t>
    </dgm:pt>
    <dgm:pt modelId="{7A54D8B8-E6BF-42E6-B49C-A689FE9FA729}" type="sibTrans" cxnId="{AA7B90E2-4D0A-459A-ABEB-8E2BAECEF0AC}">
      <dgm:prSet/>
      <dgm:spPr/>
      <dgm:t>
        <a:bodyPr/>
        <a:lstStyle/>
        <a:p>
          <a:endParaRPr lang="en-US"/>
        </a:p>
      </dgm:t>
    </dgm:pt>
    <dgm:pt modelId="{AC58AAA6-B158-4DDE-ADD4-904B57842FB7}">
      <dgm:prSet custT="1"/>
      <dgm:spPr/>
      <dgm:t>
        <a:bodyPr/>
        <a:lstStyle/>
        <a:p>
          <a:r>
            <a:rPr lang="en-US" sz="2800" b="1">
              <a:solidFill>
                <a:schemeClr val="bg1"/>
              </a:solidFill>
              <a:latin typeface="Times New Roman" panose="02020603050405020304" pitchFamily="18" charset="0"/>
              <a:cs typeface="Times New Roman" panose="02020603050405020304" pitchFamily="18" charset="0"/>
            </a:rPr>
            <a:t>Ngoài những đặc điểm chung, giữa nam và nữ có sự khác biệt, trong đó sự khác biệt cơ bản về cấu tạo và chức năng của cơ quan sinh dục. </a:t>
          </a:r>
          <a:endParaRPr lang="en-US" sz="2800">
            <a:solidFill>
              <a:schemeClr val="bg1"/>
            </a:solidFill>
            <a:latin typeface="Times New Roman" panose="02020603050405020304" pitchFamily="18" charset="0"/>
            <a:cs typeface="Times New Roman" panose="02020603050405020304" pitchFamily="18" charset="0"/>
          </a:endParaRPr>
        </a:p>
      </dgm:t>
    </dgm:pt>
    <dgm:pt modelId="{6D4EB3C3-446A-499A-BEC1-9D6C9157D908}" type="parTrans" cxnId="{D0928737-F77D-4B7D-A692-54A960053769}">
      <dgm:prSet/>
      <dgm:spPr/>
      <dgm:t>
        <a:bodyPr/>
        <a:lstStyle/>
        <a:p>
          <a:endParaRPr lang="en-US" sz="2800">
            <a:latin typeface="Times New Roman" panose="02020603050405020304" pitchFamily="18" charset="0"/>
            <a:cs typeface="Times New Roman" panose="02020603050405020304" pitchFamily="18" charset="0"/>
          </a:endParaRPr>
        </a:p>
      </dgm:t>
    </dgm:pt>
    <dgm:pt modelId="{44897D2A-3144-4024-8C71-67E8FD3CFC43}" type="sibTrans" cxnId="{D0928737-F77D-4B7D-A692-54A960053769}">
      <dgm:prSet/>
      <dgm:spPr/>
      <dgm:t>
        <a:bodyPr/>
        <a:lstStyle/>
        <a:p>
          <a:endParaRPr lang="en-US"/>
        </a:p>
      </dgm:t>
    </dgm:pt>
    <dgm:pt modelId="{1443EE3D-7574-4D86-8C10-D821BB94A79F}">
      <dgm:prSet custT="1"/>
      <dgm:spPr/>
      <dgm:t>
        <a:bodyPr/>
        <a:lstStyle/>
        <a:p>
          <a:r>
            <a:rPr lang="en-US" altLang="en-US" sz="2800" b="1">
              <a:solidFill>
                <a:schemeClr val="tx1">
                  <a:lumMod val="95000"/>
                  <a:lumOff val="5000"/>
                </a:schemeClr>
              </a:solidFill>
              <a:latin typeface="Times New Roman" panose="02020603050405020304" pitchFamily="18" charset="0"/>
            </a:rPr>
            <a:t>Nam thường có râu, cơ quan sinh dục nam tạo ra tinh tùng.</a:t>
          </a:r>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ED66B91A-7B7B-4878-883C-8B60F720E5AD}" type="parTrans" cxnId="{B21C7309-80EA-49C0-9097-2811CF1BE803}">
      <dgm:prSet/>
      <dgm:spPr/>
      <dgm:t>
        <a:bodyPr/>
        <a:lstStyle/>
        <a:p>
          <a:endParaRPr lang="en-US"/>
        </a:p>
      </dgm:t>
    </dgm:pt>
    <dgm:pt modelId="{CD4D7D00-2B7C-47E5-9468-199852F22B42}" type="sibTrans" cxnId="{B21C7309-80EA-49C0-9097-2811CF1BE803}">
      <dgm:prSet/>
      <dgm:spPr/>
      <dgm:t>
        <a:bodyPr/>
        <a:lstStyle/>
        <a:p>
          <a:endParaRPr lang="en-US"/>
        </a:p>
      </dgm:t>
    </dgm:pt>
    <dgm:pt modelId="{5B49B1DD-19B8-45CE-A1ED-139A82199F7C}">
      <dgm:prSet custT="1"/>
      <dgm:spPr/>
      <dgm:t>
        <a:bodyPr/>
        <a:lstStyle/>
        <a:p>
          <a:r>
            <a:rPr lang="en-US" altLang="en-US" sz="2800" b="1">
              <a:solidFill>
                <a:schemeClr val="tx1">
                  <a:lumMod val="95000"/>
                  <a:lumOff val="5000"/>
                </a:schemeClr>
              </a:solidFill>
              <a:latin typeface="Times New Roman" panose="02020603050405020304" pitchFamily="18" charset="0"/>
            </a:rPr>
            <a:t>Nữ có kinh nguyệt, cơ quan sinh dục nữ tạo ra trứng.</a:t>
          </a:r>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E238911-905C-4189-8B6B-96A0D1C37F9F}" type="parTrans" cxnId="{41F231DE-3DCB-431A-BBB6-D487672720E0}">
      <dgm:prSet/>
      <dgm:spPr/>
      <dgm:t>
        <a:bodyPr/>
        <a:lstStyle/>
        <a:p>
          <a:endParaRPr lang="en-US"/>
        </a:p>
      </dgm:t>
    </dgm:pt>
    <dgm:pt modelId="{FA9748A7-1651-479A-91BD-E63EA6ADDB6E}" type="sibTrans" cxnId="{41F231DE-3DCB-431A-BBB6-D487672720E0}">
      <dgm:prSet/>
      <dgm:spPr/>
      <dgm:t>
        <a:bodyPr/>
        <a:lstStyle/>
        <a:p>
          <a:endParaRPr lang="en-US"/>
        </a:p>
      </dgm:t>
    </dgm:pt>
    <dgm:pt modelId="{94AE3DEF-B353-481A-B394-63F046E5997D}" type="pres">
      <dgm:prSet presAssocID="{968C8F72-8730-4850-98F2-4CDF193208BC}" presName="hierChild1" presStyleCnt="0">
        <dgm:presLayoutVars>
          <dgm:orgChart val="1"/>
          <dgm:chPref val="1"/>
          <dgm:dir/>
          <dgm:animOne val="branch"/>
          <dgm:animLvl val="lvl"/>
          <dgm:resizeHandles/>
        </dgm:presLayoutVars>
      </dgm:prSet>
      <dgm:spPr/>
    </dgm:pt>
    <dgm:pt modelId="{8C1AFBFE-F61A-4B27-8D67-279DABFAD520}" type="pres">
      <dgm:prSet presAssocID="{7365893E-B380-4A66-AB8E-68B5F0F8CD4F}" presName="hierRoot1" presStyleCnt="0">
        <dgm:presLayoutVars>
          <dgm:hierBranch val="init"/>
        </dgm:presLayoutVars>
      </dgm:prSet>
      <dgm:spPr/>
    </dgm:pt>
    <dgm:pt modelId="{835F87E7-A1EE-428C-88B8-59DA29E7F325}" type="pres">
      <dgm:prSet presAssocID="{7365893E-B380-4A66-AB8E-68B5F0F8CD4F}" presName="rootComposite1" presStyleCnt="0"/>
      <dgm:spPr/>
    </dgm:pt>
    <dgm:pt modelId="{90CE727A-EFE2-4B7C-B0A9-49A9AFA7046F}" type="pres">
      <dgm:prSet presAssocID="{7365893E-B380-4A66-AB8E-68B5F0F8CD4F}" presName="rootText1" presStyleLbl="node0" presStyleIdx="0" presStyleCnt="1" custScaleX="283306" custScaleY="135026">
        <dgm:presLayoutVars>
          <dgm:chPref val="3"/>
        </dgm:presLayoutVars>
      </dgm:prSet>
      <dgm:spPr/>
    </dgm:pt>
    <dgm:pt modelId="{D191FF2D-F790-4542-B507-FC50C4F377BE}" type="pres">
      <dgm:prSet presAssocID="{7365893E-B380-4A66-AB8E-68B5F0F8CD4F}" presName="rootConnector1" presStyleLbl="node1" presStyleIdx="0" presStyleCnt="0"/>
      <dgm:spPr/>
    </dgm:pt>
    <dgm:pt modelId="{00D173B8-6D35-465A-9616-9C7D39E1B3D6}" type="pres">
      <dgm:prSet presAssocID="{7365893E-B380-4A66-AB8E-68B5F0F8CD4F}" presName="hierChild2" presStyleCnt="0"/>
      <dgm:spPr/>
    </dgm:pt>
    <dgm:pt modelId="{A43B9676-FE62-42B0-8467-7F62386CE08F}" type="pres">
      <dgm:prSet presAssocID="{6D4EB3C3-446A-499A-BEC1-9D6C9157D908}" presName="Name37" presStyleLbl="parChTrans1D2" presStyleIdx="0" presStyleCnt="2"/>
      <dgm:spPr/>
    </dgm:pt>
    <dgm:pt modelId="{354C0757-F960-4BB6-852F-E20188B4599B}" type="pres">
      <dgm:prSet presAssocID="{AC58AAA6-B158-4DDE-ADD4-904B57842FB7}" presName="hierRoot2" presStyleCnt="0">
        <dgm:presLayoutVars>
          <dgm:hierBranch val="init"/>
        </dgm:presLayoutVars>
      </dgm:prSet>
      <dgm:spPr/>
    </dgm:pt>
    <dgm:pt modelId="{9F7CFA54-2B6B-48A7-93D4-6A309023F3D3}" type="pres">
      <dgm:prSet presAssocID="{AC58AAA6-B158-4DDE-ADD4-904B57842FB7}" presName="rootComposite" presStyleCnt="0"/>
      <dgm:spPr/>
    </dgm:pt>
    <dgm:pt modelId="{92E9161E-03C8-4E14-8603-B0358DC9575A}" type="pres">
      <dgm:prSet presAssocID="{AC58AAA6-B158-4DDE-ADD4-904B57842FB7}" presName="rootText" presStyleLbl="node2" presStyleIdx="0" presStyleCnt="2" custScaleX="236995" custScaleY="197803">
        <dgm:presLayoutVars>
          <dgm:chPref val="3"/>
        </dgm:presLayoutVars>
      </dgm:prSet>
      <dgm:spPr/>
    </dgm:pt>
    <dgm:pt modelId="{1EA57463-D87E-4B9A-BDF9-30D426CF142A}" type="pres">
      <dgm:prSet presAssocID="{AC58AAA6-B158-4DDE-ADD4-904B57842FB7}" presName="rootConnector" presStyleLbl="node2" presStyleIdx="0" presStyleCnt="2"/>
      <dgm:spPr/>
    </dgm:pt>
    <dgm:pt modelId="{C1B956DC-8485-4A36-8200-DCCB380510C4}" type="pres">
      <dgm:prSet presAssocID="{AC58AAA6-B158-4DDE-ADD4-904B57842FB7}" presName="hierChild4" presStyleCnt="0"/>
      <dgm:spPr/>
    </dgm:pt>
    <dgm:pt modelId="{9E757243-2955-4A08-BA1A-DE872235916E}" type="pres">
      <dgm:prSet presAssocID="{AC58AAA6-B158-4DDE-ADD4-904B57842FB7}" presName="hierChild5" presStyleCnt="0"/>
      <dgm:spPr/>
    </dgm:pt>
    <dgm:pt modelId="{F0D3819E-4AF9-4B2E-A7A2-2FA2D5BEEC3B}" type="pres">
      <dgm:prSet presAssocID="{72EFED7C-47C6-4A31-83AB-AB32EC78DD39}" presName="Name37" presStyleLbl="parChTrans1D2" presStyleIdx="1" presStyleCnt="2"/>
      <dgm:spPr/>
    </dgm:pt>
    <dgm:pt modelId="{9AD17A86-0DF2-4EFA-B899-5ECECAE93857}" type="pres">
      <dgm:prSet presAssocID="{68C2E9EA-9593-469C-AFB1-16C68B2DF87B}" presName="hierRoot2" presStyleCnt="0">
        <dgm:presLayoutVars>
          <dgm:hierBranch val="init"/>
        </dgm:presLayoutVars>
      </dgm:prSet>
      <dgm:spPr/>
    </dgm:pt>
    <dgm:pt modelId="{121F3C27-16D0-4D8D-93FB-2F76633437D9}" type="pres">
      <dgm:prSet presAssocID="{68C2E9EA-9593-469C-AFB1-16C68B2DF87B}" presName="rootComposite" presStyleCnt="0"/>
      <dgm:spPr/>
    </dgm:pt>
    <dgm:pt modelId="{2F7E6423-45E2-4756-B69F-5E13240C3102}" type="pres">
      <dgm:prSet presAssocID="{68C2E9EA-9593-469C-AFB1-16C68B2DF87B}" presName="rootText" presStyleLbl="node2" presStyleIdx="1" presStyleCnt="2" custScaleX="298563" custScaleY="198978">
        <dgm:presLayoutVars>
          <dgm:chPref val="3"/>
        </dgm:presLayoutVars>
      </dgm:prSet>
      <dgm:spPr/>
    </dgm:pt>
    <dgm:pt modelId="{4F06D483-88B9-41F8-BB62-D9E10DA24F46}" type="pres">
      <dgm:prSet presAssocID="{68C2E9EA-9593-469C-AFB1-16C68B2DF87B}" presName="rootConnector" presStyleLbl="node2" presStyleIdx="1" presStyleCnt="2"/>
      <dgm:spPr/>
    </dgm:pt>
    <dgm:pt modelId="{11422E4A-8905-44BD-805C-98A72F882F45}" type="pres">
      <dgm:prSet presAssocID="{68C2E9EA-9593-469C-AFB1-16C68B2DF87B}" presName="hierChild4" presStyleCnt="0"/>
      <dgm:spPr/>
    </dgm:pt>
    <dgm:pt modelId="{7745CF2E-7CCF-4D07-829C-67CACFD08057}" type="pres">
      <dgm:prSet presAssocID="{ED66B91A-7B7B-4878-883C-8B60F720E5AD}" presName="Name37" presStyleLbl="parChTrans1D3" presStyleIdx="0" presStyleCnt="2"/>
      <dgm:spPr/>
    </dgm:pt>
    <dgm:pt modelId="{CF6D9BBC-A631-4AF5-9DA8-70AE55027ABA}" type="pres">
      <dgm:prSet presAssocID="{1443EE3D-7574-4D86-8C10-D821BB94A79F}" presName="hierRoot2" presStyleCnt="0">
        <dgm:presLayoutVars>
          <dgm:hierBranch val="init"/>
        </dgm:presLayoutVars>
      </dgm:prSet>
      <dgm:spPr/>
    </dgm:pt>
    <dgm:pt modelId="{3C8D7D4F-C329-44B4-949A-5F9206CBA444}" type="pres">
      <dgm:prSet presAssocID="{1443EE3D-7574-4D86-8C10-D821BB94A79F}" presName="rootComposite" presStyleCnt="0"/>
      <dgm:spPr/>
    </dgm:pt>
    <dgm:pt modelId="{208D0741-1CBC-4116-BF74-3FA9BD9FB9C4}" type="pres">
      <dgm:prSet presAssocID="{1443EE3D-7574-4D86-8C10-D821BB94A79F}" presName="rootText" presStyleLbl="node3" presStyleIdx="0" presStyleCnt="2" custScaleX="272649">
        <dgm:presLayoutVars>
          <dgm:chPref val="3"/>
        </dgm:presLayoutVars>
      </dgm:prSet>
      <dgm:spPr/>
    </dgm:pt>
    <dgm:pt modelId="{0D7C4BB8-0ECB-4A79-920A-BEF4BF04E734}" type="pres">
      <dgm:prSet presAssocID="{1443EE3D-7574-4D86-8C10-D821BB94A79F}" presName="rootConnector" presStyleLbl="node3" presStyleIdx="0" presStyleCnt="2"/>
      <dgm:spPr/>
    </dgm:pt>
    <dgm:pt modelId="{E139E8A9-4C7D-429A-8121-FE6498F4B4BB}" type="pres">
      <dgm:prSet presAssocID="{1443EE3D-7574-4D86-8C10-D821BB94A79F}" presName="hierChild4" presStyleCnt="0"/>
      <dgm:spPr/>
    </dgm:pt>
    <dgm:pt modelId="{9E4845A3-CF9C-4AFF-9807-45D992EA3159}" type="pres">
      <dgm:prSet presAssocID="{1443EE3D-7574-4D86-8C10-D821BB94A79F}" presName="hierChild5" presStyleCnt="0"/>
      <dgm:spPr/>
    </dgm:pt>
    <dgm:pt modelId="{9096F377-52CA-4D56-9136-1EEF07812C92}" type="pres">
      <dgm:prSet presAssocID="{7E238911-905C-4189-8B6B-96A0D1C37F9F}" presName="Name37" presStyleLbl="parChTrans1D3" presStyleIdx="1" presStyleCnt="2"/>
      <dgm:spPr/>
    </dgm:pt>
    <dgm:pt modelId="{178E3B59-CB35-4A01-BD87-17289DC7D14E}" type="pres">
      <dgm:prSet presAssocID="{5B49B1DD-19B8-45CE-A1ED-139A82199F7C}" presName="hierRoot2" presStyleCnt="0">
        <dgm:presLayoutVars>
          <dgm:hierBranch val="init"/>
        </dgm:presLayoutVars>
      </dgm:prSet>
      <dgm:spPr/>
    </dgm:pt>
    <dgm:pt modelId="{12EC9A9F-1A10-47E8-B62F-F55C34230E24}" type="pres">
      <dgm:prSet presAssocID="{5B49B1DD-19B8-45CE-A1ED-139A82199F7C}" presName="rootComposite" presStyleCnt="0"/>
      <dgm:spPr/>
    </dgm:pt>
    <dgm:pt modelId="{2BF61F9D-6335-403B-A4D4-6071F8602E85}" type="pres">
      <dgm:prSet presAssocID="{5B49B1DD-19B8-45CE-A1ED-139A82199F7C}" presName="rootText" presStyleLbl="node3" presStyleIdx="1" presStyleCnt="2" custScaleX="272649">
        <dgm:presLayoutVars>
          <dgm:chPref val="3"/>
        </dgm:presLayoutVars>
      </dgm:prSet>
      <dgm:spPr/>
    </dgm:pt>
    <dgm:pt modelId="{17AC323C-9D24-4BBB-A302-0884DB17B3CD}" type="pres">
      <dgm:prSet presAssocID="{5B49B1DD-19B8-45CE-A1ED-139A82199F7C}" presName="rootConnector" presStyleLbl="node3" presStyleIdx="1" presStyleCnt="2"/>
      <dgm:spPr/>
    </dgm:pt>
    <dgm:pt modelId="{3DA55E47-F5FF-4846-8871-B688E1D7DA00}" type="pres">
      <dgm:prSet presAssocID="{5B49B1DD-19B8-45CE-A1ED-139A82199F7C}" presName="hierChild4" presStyleCnt="0"/>
      <dgm:spPr/>
    </dgm:pt>
    <dgm:pt modelId="{A5C4B8B4-077D-4894-9429-B3B1EDE4CA90}" type="pres">
      <dgm:prSet presAssocID="{5B49B1DD-19B8-45CE-A1ED-139A82199F7C}" presName="hierChild5" presStyleCnt="0"/>
      <dgm:spPr/>
    </dgm:pt>
    <dgm:pt modelId="{45B20CF3-3683-4B94-8478-500438A82923}" type="pres">
      <dgm:prSet presAssocID="{68C2E9EA-9593-469C-AFB1-16C68B2DF87B}" presName="hierChild5" presStyleCnt="0"/>
      <dgm:spPr/>
    </dgm:pt>
    <dgm:pt modelId="{D2AEEC37-B3BE-4645-8E10-DA469F4B88B0}" type="pres">
      <dgm:prSet presAssocID="{7365893E-B380-4A66-AB8E-68B5F0F8CD4F}" presName="hierChild3" presStyleCnt="0"/>
      <dgm:spPr/>
    </dgm:pt>
  </dgm:ptLst>
  <dgm:cxnLst>
    <dgm:cxn modelId="{EE9F1901-9C29-41A0-9763-7BD88E004EDA}" type="presOf" srcId="{AC58AAA6-B158-4DDE-ADD4-904B57842FB7}" destId="{92E9161E-03C8-4E14-8603-B0358DC9575A}" srcOrd="0" destOrd="0" presId="urn:microsoft.com/office/officeart/2005/8/layout/orgChart1"/>
    <dgm:cxn modelId="{57600806-1579-4AA5-8381-57E4956A2318}" srcId="{968C8F72-8730-4850-98F2-4CDF193208BC}" destId="{7365893E-B380-4A66-AB8E-68B5F0F8CD4F}" srcOrd="0" destOrd="0" parTransId="{8635A8C6-D0E9-4E76-B439-FC0C8D7C6F9C}" sibTransId="{38FBBC7F-B5F8-4FF6-BA56-98027A042282}"/>
    <dgm:cxn modelId="{B21C7309-80EA-49C0-9097-2811CF1BE803}" srcId="{68C2E9EA-9593-469C-AFB1-16C68B2DF87B}" destId="{1443EE3D-7574-4D86-8C10-D821BB94A79F}" srcOrd="0" destOrd="0" parTransId="{ED66B91A-7B7B-4878-883C-8B60F720E5AD}" sibTransId="{CD4D7D00-2B7C-47E5-9468-199852F22B42}"/>
    <dgm:cxn modelId="{BBA9B21A-A3C0-4524-8F4E-1E05326D480D}" type="presOf" srcId="{68C2E9EA-9593-469C-AFB1-16C68B2DF87B}" destId="{2F7E6423-45E2-4756-B69F-5E13240C3102}" srcOrd="0" destOrd="0" presId="urn:microsoft.com/office/officeart/2005/8/layout/orgChart1"/>
    <dgm:cxn modelId="{DE78BC1C-1C61-4BE7-B59D-16C2C6C1BD87}" type="presOf" srcId="{AC58AAA6-B158-4DDE-ADD4-904B57842FB7}" destId="{1EA57463-D87E-4B9A-BDF9-30D426CF142A}" srcOrd="1" destOrd="0" presId="urn:microsoft.com/office/officeart/2005/8/layout/orgChart1"/>
    <dgm:cxn modelId="{2410F532-5B7C-462C-A4F9-0A91B9AB3304}" type="presOf" srcId="{ED66B91A-7B7B-4878-883C-8B60F720E5AD}" destId="{7745CF2E-7CCF-4D07-829C-67CACFD08057}" srcOrd="0" destOrd="0" presId="urn:microsoft.com/office/officeart/2005/8/layout/orgChart1"/>
    <dgm:cxn modelId="{0C56ED34-81B4-44C4-BEE0-B948C4E40248}" type="presOf" srcId="{6D4EB3C3-446A-499A-BEC1-9D6C9157D908}" destId="{A43B9676-FE62-42B0-8467-7F62386CE08F}" srcOrd="0" destOrd="0" presId="urn:microsoft.com/office/officeart/2005/8/layout/orgChart1"/>
    <dgm:cxn modelId="{D0928737-F77D-4B7D-A692-54A960053769}" srcId="{7365893E-B380-4A66-AB8E-68B5F0F8CD4F}" destId="{AC58AAA6-B158-4DDE-ADD4-904B57842FB7}" srcOrd="0" destOrd="0" parTransId="{6D4EB3C3-446A-499A-BEC1-9D6C9157D908}" sibTransId="{44897D2A-3144-4024-8C71-67E8FD3CFC43}"/>
    <dgm:cxn modelId="{9A509E3E-9270-481E-97A8-16648FB800BE}" type="presOf" srcId="{1443EE3D-7574-4D86-8C10-D821BB94A79F}" destId="{208D0741-1CBC-4116-BF74-3FA9BD9FB9C4}" srcOrd="0" destOrd="0" presId="urn:microsoft.com/office/officeart/2005/8/layout/orgChart1"/>
    <dgm:cxn modelId="{823E1267-1F7D-4214-BB41-EF080AF71FB0}" type="presOf" srcId="{72EFED7C-47C6-4A31-83AB-AB32EC78DD39}" destId="{F0D3819E-4AF9-4B2E-A7A2-2FA2D5BEEC3B}" srcOrd="0" destOrd="0" presId="urn:microsoft.com/office/officeart/2005/8/layout/orgChart1"/>
    <dgm:cxn modelId="{9B55456E-05CC-4244-BB92-7CF5D2A259B8}" type="presOf" srcId="{968C8F72-8730-4850-98F2-4CDF193208BC}" destId="{94AE3DEF-B353-481A-B394-63F046E5997D}" srcOrd="0" destOrd="0" presId="urn:microsoft.com/office/officeart/2005/8/layout/orgChart1"/>
    <dgm:cxn modelId="{619DC173-9654-42EF-89D9-C84BE2EC3892}" type="presOf" srcId="{5B49B1DD-19B8-45CE-A1ED-139A82199F7C}" destId="{17AC323C-9D24-4BBB-A302-0884DB17B3CD}" srcOrd="1" destOrd="0" presId="urn:microsoft.com/office/officeart/2005/8/layout/orgChart1"/>
    <dgm:cxn modelId="{8B7C4F8E-709B-4395-AD00-0360E8EE62DE}" type="presOf" srcId="{5B49B1DD-19B8-45CE-A1ED-139A82199F7C}" destId="{2BF61F9D-6335-403B-A4D4-6071F8602E85}" srcOrd="0" destOrd="0" presId="urn:microsoft.com/office/officeart/2005/8/layout/orgChart1"/>
    <dgm:cxn modelId="{90F68898-E1B3-432F-BB11-1705A3857A01}" type="presOf" srcId="{1443EE3D-7574-4D86-8C10-D821BB94A79F}" destId="{0D7C4BB8-0ECB-4A79-920A-BEF4BF04E734}" srcOrd="1" destOrd="0" presId="urn:microsoft.com/office/officeart/2005/8/layout/orgChart1"/>
    <dgm:cxn modelId="{4BAF12CA-2A29-48F3-946D-ECB3D7EB709E}" type="presOf" srcId="{68C2E9EA-9593-469C-AFB1-16C68B2DF87B}" destId="{4F06D483-88B9-41F8-BB62-D9E10DA24F46}" srcOrd="1" destOrd="0" presId="urn:microsoft.com/office/officeart/2005/8/layout/orgChart1"/>
    <dgm:cxn modelId="{FF137DD5-FB9D-40AB-93AC-03C62BB0D0DC}" type="presOf" srcId="{7365893E-B380-4A66-AB8E-68B5F0F8CD4F}" destId="{D191FF2D-F790-4542-B507-FC50C4F377BE}" srcOrd="1" destOrd="0" presId="urn:microsoft.com/office/officeart/2005/8/layout/orgChart1"/>
    <dgm:cxn modelId="{581BC1D5-2500-4622-B08C-CCDD60D1F2B2}" type="presOf" srcId="{7365893E-B380-4A66-AB8E-68B5F0F8CD4F}" destId="{90CE727A-EFE2-4B7C-B0A9-49A9AFA7046F}" srcOrd="0" destOrd="0" presId="urn:microsoft.com/office/officeart/2005/8/layout/orgChart1"/>
    <dgm:cxn modelId="{41F231DE-3DCB-431A-BBB6-D487672720E0}" srcId="{68C2E9EA-9593-469C-AFB1-16C68B2DF87B}" destId="{5B49B1DD-19B8-45CE-A1ED-139A82199F7C}" srcOrd="1" destOrd="0" parTransId="{7E238911-905C-4189-8B6B-96A0D1C37F9F}" sibTransId="{FA9748A7-1651-479A-91BD-E63EA6ADDB6E}"/>
    <dgm:cxn modelId="{AA7B90E2-4D0A-459A-ABEB-8E2BAECEF0AC}" srcId="{7365893E-B380-4A66-AB8E-68B5F0F8CD4F}" destId="{68C2E9EA-9593-469C-AFB1-16C68B2DF87B}" srcOrd="1" destOrd="0" parTransId="{72EFED7C-47C6-4A31-83AB-AB32EC78DD39}" sibTransId="{7A54D8B8-E6BF-42E6-B49C-A689FE9FA729}"/>
    <dgm:cxn modelId="{AEC1EFEE-091E-4EA7-B69A-EE5EDE8761E8}" type="presOf" srcId="{7E238911-905C-4189-8B6B-96A0D1C37F9F}" destId="{9096F377-52CA-4D56-9136-1EEF07812C92}" srcOrd="0" destOrd="0" presId="urn:microsoft.com/office/officeart/2005/8/layout/orgChart1"/>
    <dgm:cxn modelId="{BCDB61F9-0361-4A0A-9AD5-8AF9EA07DB22}" type="presParOf" srcId="{94AE3DEF-B353-481A-B394-63F046E5997D}" destId="{8C1AFBFE-F61A-4B27-8D67-279DABFAD520}" srcOrd="0" destOrd="0" presId="urn:microsoft.com/office/officeart/2005/8/layout/orgChart1"/>
    <dgm:cxn modelId="{01A9BCB8-3969-4F66-A08D-97DB1E7938EF}" type="presParOf" srcId="{8C1AFBFE-F61A-4B27-8D67-279DABFAD520}" destId="{835F87E7-A1EE-428C-88B8-59DA29E7F325}" srcOrd="0" destOrd="0" presId="urn:microsoft.com/office/officeart/2005/8/layout/orgChart1"/>
    <dgm:cxn modelId="{0E2D929E-DC5A-44DF-97D6-1003805382BB}" type="presParOf" srcId="{835F87E7-A1EE-428C-88B8-59DA29E7F325}" destId="{90CE727A-EFE2-4B7C-B0A9-49A9AFA7046F}" srcOrd="0" destOrd="0" presId="urn:microsoft.com/office/officeart/2005/8/layout/orgChart1"/>
    <dgm:cxn modelId="{1227340A-92C4-4B0C-B641-85DE1B7D89D9}" type="presParOf" srcId="{835F87E7-A1EE-428C-88B8-59DA29E7F325}" destId="{D191FF2D-F790-4542-B507-FC50C4F377BE}" srcOrd="1" destOrd="0" presId="urn:microsoft.com/office/officeart/2005/8/layout/orgChart1"/>
    <dgm:cxn modelId="{28B08BAB-FCC0-45CF-860E-C0FD15DF68C6}" type="presParOf" srcId="{8C1AFBFE-F61A-4B27-8D67-279DABFAD520}" destId="{00D173B8-6D35-465A-9616-9C7D39E1B3D6}" srcOrd="1" destOrd="0" presId="urn:microsoft.com/office/officeart/2005/8/layout/orgChart1"/>
    <dgm:cxn modelId="{3F433F22-558A-4F8B-A8B4-1D2E765C4280}" type="presParOf" srcId="{00D173B8-6D35-465A-9616-9C7D39E1B3D6}" destId="{A43B9676-FE62-42B0-8467-7F62386CE08F}" srcOrd="0" destOrd="0" presId="urn:microsoft.com/office/officeart/2005/8/layout/orgChart1"/>
    <dgm:cxn modelId="{1399285F-841D-44A7-BA19-AC2C059F0201}" type="presParOf" srcId="{00D173B8-6D35-465A-9616-9C7D39E1B3D6}" destId="{354C0757-F960-4BB6-852F-E20188B4599B}" srcOrd="1" destOrd="0" presId="urn:microsoft.com/office/officeart/2005/8/layout/orgChart1"/>
    <dgm:cxn modelId="{C174660C-A3EA-4D2D-91D6-9E462F08739F}" type="presParOf" srcId="{354C0757-F960-4BB6-852F-E20188B4599B}" destId="{9F7CFA54-2B6B-48A7-93D4-6A309023F3D3}" srcOrd="0" destOrd="0" presId="urn:microsoft.com/office/officeart/2005/8/layout/orgChart1"/>
    <dgm:cxn modelId="{D30DBF68-157A-4637-BC93-5A3F61DE4C0F}" type="presParOf" srcId="{9F7CFA54-2B6B-48A7-93D4-6A309023F3D3}" destId="{92E9161E-03C8-4E14-8603-B0358DC9575A}" srcOrd="0" destOrd="0" presId="urn:microsoft.com/office/officeart/2005/8/layout/orgChart1"/>
    <dgm:cxn modelId="{4267C3EF-790D-4859-B1F3-43C1041763D7}" type="presParOf" srcId="{9F7CFA54-2B6B-48A7-93D4-6A309023F3D3}" destId="{1EA57463-D87E-4B9A-BDF9-30D426CF142A}" srcOrd="1" destOrd="0" presId="urn:microsoft.com/office/officeart/2005/8/layout/orgChart1"/>
    <dgm:cxn modelId="{51400F90-0B81-401B-BBF7-E463F163F6E0}" type="presParOf" srcId="{354C0757-F960-4BB6-852F-E20188B4599B}" destId="{C1B956DC-8485-4A36-8200-DCCB380510C4}" srcOrd="1" destOrd="0" presId="urn:microsoft.com/office/officeart/2005/8/layout/orgChart1"/>
    <dgm:cxn modelId="{C4244744-4058-4FC4-B907-1ABC0977C8A8}" type="presParOf" srcId="{354C0757-F960-4BB6-852F-E20188B4599B}" destId="{9E757243-2955-4A08-BA1A-DE872235916E}" srcOrd="2" destOrd="0" presId="urn:microsoft.com/office/officeart/2005/8/layout/orgChart1"/>
    <dgm:cxn modelId="{D14C442A-8084-4BBA-82B1-58CF5DC335F6}" type="presParOf" srcId="{00D173B8-6D35-465A-9616-9C7D39E1B3D6}" destId="{F0D3819E-4AF9-4B2E-A7A2-2FA2D5BEEC3B}" srcOrd="2" destOrd="0" presId="urn:microsoft.com/office/officeart/2005/8/layout/orgChart1"/>
    <dgm:cxn modelId="{00DA69F0-7C32-447D-A95E-9105E3F124F0}" type="presParOf" srcId="{00D173B8-6D35-465A-9616-9C7D39E1B3D6}" destId="{9AD17A86-0DF2-4EFA-B899-5ECECAE93857}" srcOrd="3" destOrd="0" presId="urn:microsoft.com/office/officeart/2005/8/layout/orgChart1"/>
    <dgm:cxn modelId="{1B517C78-6D23-4EB6-8326-54CC0022E223}" type="presParOf" srcId="{9AD17A86-0DF2-4EFA-B899-5ECECAE93857}" destId="{121F3C27-16D0-4D8D-93FB-2F76633437D9}" srcOrd="0" destOrd="0" presId="urn:microsoft.com/office/officeart/2005/8/layout/orgChart1"/>
    <dgm:cxn modelId="{BF36E10A-B15A-4DC7-AFD8-5F3D3575A923}" type="presParOf" srcId="{121F3C27-16D0-4D8D-93FB-2F76633437D9}" destId="{2F7E6423-45E2-4756-B69F-5E13240C3102}" srcOrd="0" destOrd="0" presId="urn:microsoft.com/office/officeart/2005/8/layout/orgChart1"/>
    <dgm:cxn modelId="{B87A819A-B9E5-42E7-8586-3E7AC98B0F40}" type="presParOf" srcId="{121F3C27-16D0-4D8D-93FB-2F76633437D9}" destId="{4F06D483-88B9-41F8-BB62-D9E10DA24F46}" srcOrd="1" destOrd="0" presId="urn:microsoft.com/office/officeart/2005/8/layout/orgChart1"/>
    <dgm:cxn modelId="{A77C284E-300C-4FA4-9918-A5E0294FD3B1}" type="presParOf" srcId="{9AD17A86-0DF2-4EFA-B899-5ECECAE93857}" destId="{11422E4A-8905-44BD-805C-98A72F882F45}" srcOrd="1" destOrd="0" presId="urn:microsoft.com/office/officeart/2005/8/layout/orgChart1"/>
    <dgm:cxn modelId="{CC7A7055-F17B-4256-A384-4054F1788644}" type="presParOf" srcId="{11422E4A-8905-44BD-805C-98A72F882F45}" destId="{7745CF2E-7CCF-4D07-829C-67CACFD08057}" srcOrd="0" destOrd="0" presId="urn:microsoft.com/office/officeart/2005/8/layout/orgChart1"/>
    <dgm:cxn modelId="{679B5DF3-9C65-4CAC-9472-D25122D3E177}" type="presParOf" srcId="{11422E4A-8905-44BD-805C-98A72F882F45}" destId="{CF6D9BBC-A631-4AF5-9DA8-70AE55027ABA}" srcOrd="1" destOrd="0" presId="urn:microsoft.com/office/officeart/2005/8/layout/orgChart1"/>
    <dgm:cxn modelId="{3284271E-2595-471A-8F4F-7D1E1B684846}" type="presParOf" srcId="{CF6D9BBC-A631-4AF5-9DA8-70AE55027ABA}" destId="{3C8D7D4F-C329-44B4-949A-5F9206CBA444}" srcOrd="0" destOrd="0" presId="urn:microsoft.com/office/officeart/2005/8/layout/orgChart1"/>
    <dgm:cxn modelId="{A7F339F1-E882-476B-889F-3352D19C5CC3}" type="presParOf" srcId="{3C8D7D4F-C329-44B4-949A-5F9206CBA444}" destId="{208D0741-1CBC-4116-BF74-3FA9BD9FB9C4}" srcOrd="0" destOrd="0" presId="urn:microsoft.com/office/officeart/2005/8/layout/orgChart1"/>
    <dgm:cxn modelId="{AF3C9F3E-86A3-4A7A-8552-D3E5A46AC5C8}" type="presParOf" srcId="{3C8D7D4F-C329-44B4-949A-5F9206CBA444}" destId="{0D7C4BB8-0ECB-4A79-920A-BEF4BF04E734}" srcOrd="1" destOrd="0" presId="urn:microsoft.com/office/officeart/2005/8/layout/orgChart1"/>
    <dgm:cxn modelId="{D6BF22DF-F6D6-4BF0-A178-9391E15D887D}" type="presParOf" srcId="{CF6D9BBC-A631-4AF5-9DA8-70AE55027ABA}" destId="{E139E8A9-4C7D-429A-8121-FE6498F4B4BB}" srcOrd="1" destOrd="0" presId="urn:microsoft.com/office/officeart/2005/8/layout/orgChart1"/>
    <dgm:cxn modelId="{92D3D82D-C074-4F37-B0E4-0CE7E7436667}" type="presParOf" srcId="{CF6D9BBC-A631-4AF5-9DA8-70AE55027ABA}" destId="{9E4845A3-CF9C-4AFF-9807-45D992EA3159}" srcOrd="2" destOrd="0" presId="urn:microsoft.com/office/officeart/2005/8/layout/orgChart1"/>
    <dgm:cxn modelId="{09DB47D0-E848-4516-BFD6-5D499AD95864}" type="presParOf" srcId="{11422E4A-8905-44BD-805C-98A72F882F45}" destId="{9096F377-52CA-4D56-9136-1EEF07812C92}" srcOrd="2" destOrd="0" presId="urn:microsoft.com/office/officeart/2005/8/layout/orgChart1"/>
    <dgm:cxn modelId="{B69E17F0-AC72-411E-A56C-7E977B9EAAE2}" type="presParOf" srcId="{11422E4A-8905-44BD-805C-98A72F882F45}" destId="{178E3B59-CB35-4A01-BD87-17289DC7D14E}" srcOrd="3" destOrd="0" presId="urn:microsoft.com/office/officeart/2005/8/layout/orgChart1"/>
    <dgm:cxn modelId="{5DCB1491-69C4-40DC-9C2B-2DEB22056873}" type="presParOf" srcId="{178E3B59-CB35-4A01-BD87-17289DC7D14E}" destId="{12EC9A9F-1A10-47E8-B62F-F55C34230E24}" srcOrd="0" destOrd="0" presId="urn:microsoft.com/office/officeart/2005/8/layout/orgChart1"/>
    <dgm:cxn modelId="{3EF6EE10-22BB-496E-80B1-C1E4BDE76C9B}" type="presParOf" srcId="{12EC9A9F-1A10-47E8-B62F-F55C34230E24}" destId="{2BF61F9D-6335-403B-A4D4-6071F8602E85}" srcOrd="0" destOrd="0" presId="urn:microsoft.com/office/officeart/2005/8/layout/orgChart1"/>
    <dgm:cxn modelId="{0E13632D-B43C-497A-9559-48FAE35DF063}" type="presParOf" srcId="{12EC9A9F-1A10-47E8-B62F-F55C34230E24}" destId="{17AC323C-9D24-4BBB-A302-0884DB17B3CD}" srcOrd="1" destOrd="0" presId="urn:microsoft.com/office/officeart/2005/8/layout/orgChart1"/>
    <dgm:cxn modelId="{5BD88EE2-701B-4870-9432-1CE0012D3DD0}" type="presParOf" srcId="{178E3B59-CB35-4A01-BD87-17289DC7D14E}" destId="{3DA55E47-F5FF-4846-8871-B688E1D7DA00}" srcOrd="1" destOrd="0" presId="urn:microsoft.com/office/officeart/2005/8/layout/orgChart1"/>
    <dgm:cxn modelId="{C10BE1A3-36DF-4E90-A87C-2064CC439C1A}" type="presParOf" srcId="{178E3B59-CB35-4A01-BD87-17289DC7D14E}" destId="{A5C4B8B4-077D-4894-9429-B3B1EDE4CA90}" srcOrd="2" destOrd="0" presId="urn:microsoft.com/office/officeart/2005/8/layout/orgChart1"/>
    <dgm:cxn modelId="{A320FE31-5AA6-47AF-8B6C-1EB55FADBFEB}" type="presParOf" srcId="{9AD17A86-0DF2-4EFA-B899-5ECECAE93857}" destId="{45B20CF3-3683-4B94-8478-500438A82923}" srcOrd="2" destOrd="0" presId="urn:microsoft.com/office/officeart/2005/8/layout/orgChart1"/>
    <dgm:cxn modelId="{4CDFD790-F3F2-4889-ABE4-56409FFA5230}" type="presParOf" srcId="{8C1AFBFE-F61A-4B27-8D67-279DABFAD520}" destId="{D2AEEC37-B3BE-4645-8E10-DA469F4B88B0}" srcOrd="2" destOrd="0" presId="urn:microsoft.com/office/officeart/2005/8/layout/orgChart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96F377-52CA-4D56-9136-1EEF07812C92}">
      <dsp:nvSpPr>
        <dsp:cNvPr id="0" name=""/>
        <dsp:cNvSpPr/>
      </dsp:nvSpPr>
      <dsp:spPr>
        <a:xfrm>
          <a:off x="5725792" y="3886199"/>
          <a:ext cx="890198" cy="2325654"/>
        </a:xfrm>
        <a:custGeom>
          <a:avLst/>
          <a:gdLst/>
          <a:ahLst/>
          <a:cxnLst/>
          <a:rect l="0" t="0" r="0" b="0"/>
          <a:pathLst>
            <a:path>
              <a:moveTo>
                <a:pt x="0" y="0"/>
              </a:moveTo>
              <a:lnTo>
                <a:pt x="0" y="2325654"/>
              </a:lnTo>
              <a:lnTo>
                <a:pt x="890198" y="2325654"/>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745CF2E-7CCF-4D07-829C-67CACFD08057}">
      <dsp:nvSpPr>
        <dsp:cNvPr id="0" name=""/>
        <dsp:cNvSpPr/>
      </dsp:nvSpPr>
      <dsp:spPr>
        <a:xfrm>
          <a:off x="5725792" y="3886199"/>
          <a:ext cx="890198" cy="914360"/>
        </a:xfrm>
        <a:custGeom>
          <a:avLst/>
          <a:gdLst/>
          <a:ahLst/>
          <a:cxnLst/>
          <a:rect l="0" t="0" r="0" b="0"/>
          <a:pathLst>
            <a:path>
              <a:moveTo>
                <a:pt x="0" y="0"/>
              </a:moveTo>
              <a:lnTo>
                <a:pt x="0" y="914360"/>
              </a:lnTo>
              <a:lnTo>
                <a:pt x="890198" y="914360"/>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0D3819E-4AF9-4B2E-A7A2-2FA2D5BEEC3B}">
      <dsp:nvSpPr>
        <dsp:cNvPr id="0" name=""/>
        <dsp:cNvSpPr/>
      </dsp:nvSpPr>
      <dsp:spPr>
        <a:xfrm>
          <a:off x="5535519" y="1491192"/>
          <a:ext cx="2564133" cy="417425"/>
        </a:xfrm>
        <a:custGeom>
          <a:avLst/>
          <a:gdLst/>
          <a:ahLst/>
          <a:cxnLst/>
          <a:rect l="0" t="0" r="0" b="0"/>
          <a:pathLst>
            <a:path>
              <a:moveTo>
                <a:pt x="0" y="0"/>
              </a:moveTo>
              <a:lnTo>
                <a:pt x="0" y="208712"/>
              </a:lnTo>
              <a:lnTo>
                <a:pt x="2564133" y="208712"/>
              </a:lnTo>
              <a:lnTo>
                <a:pt x="2564133" y="417425"/>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43B9676-FE62-42B0-8467-7F62386CE08F}">
      <dsp:nvSpPr>
        <dsp:cNvPr id="0" name=""/>
        <dsp:cNvSpPr/>
      </dsp:nvSpPr>
      <dsp:spPr>
        <a:xfrm>
          <a:off x="2359480" y="1491192"/>
          <a:ext cx="3176039" cy="417425"/>
        </a:xfrm>
        <a:custGeom>
          <a:avLst/>
          <a:gdLst/>
          <a:ahLst/>
          <a:cxnLst/>
          <a:rect l="0" t="0" r="0" b="0"/>
          <a:pathLst>
            <a:path>
              <a:moveTo>
                <a:pt x="3176039" y="0"/>
              </a:moveTo>
              <a:lnTo>
                <a:pt x="3176039" y="208712"/>
              </a:lnTo>
              <a:lnTo>
                <a:pt x="0" y="208712"/>
              </a:lnTo>
              <a:lnTo>
                <a:pt x="0" y="417425"/>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0CE727A-EFE2-4B7C-B0A9-49A9AFA7046F}">
      <dsp:nvSpPr>
        <dsp:cNvPr id="0" name=""/>
        <dsp:cNvSpPr/>
      </dsp:nvSpPr>
      <dsp:spPr>
        <a:xfrm>
          <a:off x="2719827" y="149210"/>
          <a:ext cx="5631384" cy="134198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altLang="en-US" sz="3600" b="1" kern="1200">
              <a:solidFill>
                <a:srgbClr val="FFFF00"/>
              </a:solidFill>
              <a:latin typeface="Times New Roman" panose="02020603050405020304" pitchFamily="18" charset="0"/>
              <a:cs typeface="Times New Roman" panose="02020603050405020304" pitchFamily="18" charset="0"/>
            </a:rPr>
            <a:t>Sự khác nhau giữa nam và nữ về mặt sinh học</a:t>
          </a:r>
          <a:endParaRPr lang="en-US" sz="3600" kern="1200">
            <a:solidFill>
              <a:srgbClr val="FFFF00"/>
            </a:solidFill>
            <a:latin typeface="Times New Roman" panose="02020603050405020304" pitchFamily="18" charset="0"/>
            <a:cs typeface="Times New Roman" panose="02020603050405020304" pitchFamily="18" charset="0"/>
          </a:endParaRPr>
        </a:p>
      </dsp:txBody>
      <dsp:txXfrm>
        <a:off x="2719827" y="149210"/>
        <a:ext cx="5631384" cy="1341982"/>
      </dsp:txXfrm>
    </dsp:sp>
    <dsp:sp modelId="{92E9161E-03C8-4E14-8603-B0358DC9575A}">
      <dsp:nvSpPr>
        <dsp:cNvPr id="0" name=""/>
        <dsp:cNvSpPr/>
      </dsp:nvSpPr>
      <dsp:spPr>
        <a:xfrm>
          <a:off x="4059" y="1908618"/>
          <a:ext cx="4710842" cy="196590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latin typeface="Times New Roman" panose="02020603050405020304" pitchFamily="18" charset="0"/>
              <a:cs typeface="Times New Roman" panose="02020603050405020304" pitchFamily="18" charset="0"/>
            </a:rPr>
            <a:t>Ngoài những đặc điểm chung, giữa nam và nữ có sự khác biệt, trong đó sự khác biệt cơ bản về cấu tạo và chức năng của cơ quan sinh dục. </a:t>
          </a:r>
          <a:endParaRPr lang="en-US" sz="2800" kern="1200">
            <a:solidFill>
              <a:schemeClr val="bg1"/>
            </a:solidFill>
            <a:latin typeface="Times New Roman" panose="02020603050405020304" pitchFamily="18" charset="0"/>
            <a:cs typeface="Times New Roman" panose="02020603050405020304" pitchFamily="18" charset="0"/>
          </a:endParaRPr>
        </a:p>
      </dsp:txBody>
      <dsp:txXfrm>
        <a:off x="4059" y="1908618"/>
        <a:ext cx="4710842" cy="1965903"/>
      </dsp:txXfrm>
    </dsp:sp>
    <dsp:sp modelId="{2F7E6423-45E2-4756-B69F-5E13240C3102}">
      <dsp:nvSpPr>
        <dsp:cNvPr id="0" name=""/>
        <dsp:cNvSpPr/>
      </dsp:nvSpPr>
      <dsp:spPr>
        <a:xfrm>
          <a:off x="5132326" y="1908618"/>
          <a:ext cx="5934653" cy="197758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latin typeface="Times New Roman" panose="02020603050405020304" pitchFamily="18" charset="0"/>
              <a:cs typeface="Times New Roman" panose="02020603050405020304" pitchFamily="18" charset="0"/>
            </a:rPr>
            <a:t>Đến một độ tuổi nhất định, cơ quan sinh dục phát triển làm cho cơ thể nam và nữ có nhiều điểm khác biệt về mặt sinh học.</a:t>
          </a:r>
          <a:endParaRPr lang="en-US" sz="2800" kern="1200">
            <a:solidFill>
              <a:schemeClr val="bg1"/>
            </a:solidFill>
            <a:latin typeface="Times New Roman" panose="02020603050405020304" pitchFamily="18" charset="0"/>
            <a:cs typeface="Times New Roman" panose="02020603050405020304" pitchFamily="18" charset="0"/>
          </a:endParaRPr>
        </a:p>
      </dsp:txBody>
      <dsp:txXfrm>
        <a:off x="5132326" y="1908618"/>
        <a:ext cx="5934653" cy="1977581"/>
      </dsp:txXfrm>
    </dsp:sp>
    <dsp:sp modelId="{208D0741-1CBC-4116-BF74-3FA9BD9FB9C4}">
      <dsp:nvSpPr>
        <dsp:cNvPr id="0" name=""/>
        <dsp:cNvSpPr/>
      </dsp:nvSpPr>
      <dsp:spPr>
        <a:xfrm>
          <a:off x="6615990" y="4303625"/>
          <a:ext cx="5419550" cy="99386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altLang="en-US" sz="2800" b="1" kern="1200">
              <a:solidFill>
                <a:schemeClr val="tx1">
                  <a:lumMod val="95000"/>
                  <a:lumOff val="5000"/>
                </a:schemeClr>
              </a:solidFill>
              <a:latin typeface="Times New Roman" panose="02020603050405020304" pitchFamily="18" charset="0"/>
            </a:rPr>
            <a:t>Nam thường có râu, cơ quan sinh dục nam tạo ra tinh tùng.</a:t>
          </a:r>
          <a:endParaRPr lang="en-US" sz="2800" kern="120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615990" y="4303625"/>
        <a:ext cx="5419550" cy="993869"/>
      </dsp:txXfrm>
    </dsp:sp>
    <dsp:sp modelId="{2BF61F9D-6335-403B-A4D4-6071F8602E85}">
      <dsp:nvSpPr>
        <dsp:cNvPr id="0" name=""/>
        <dsp:cNvSpPr/>
      </dsp:nvSpPr>
      <dsp:spPr>
        <a:xfrm>
          <a:off x="6615990" y="5714919"/>
          <a:ext cx="5419550" cy="99386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altLang="en-US" sz="2800" b="1" kern="1200">
              <a:solidFill>
                <a:schemeClr val="tx1">
                  <a:lumMod val="95000"/>
                  <a:lumOff val="5000"/>
                </a:schemeClr>
              </a:solidFill>
              <a:latin typeface="Times New Roman" panose="02020603050405020304" pitchFamily="18" charset="0"/>
            </a:rPr>
            <a:t>Nữ có kinh nguyệt, cơ quan sinh dục nữ tạo ra trứng.</a:t>
          </a:r>
          <a:endParaRPr lang="en-US" sz="2800" kern="120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615990" y="5714919"/>
        <a:ext cx="5419550" cy="99386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9/25/22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9/25/22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9/25/22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9/25/22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9/25/22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0890B236-6A9E-4D21-9B99-30E34AC9D10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A04052C-67A8-4289-A36E-01663BF896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391D2F8-CA05-4008-ADA4-2D452B710252}"/>
              </a:ext>
            </a:extLst>
          </p:cNvPr>
          <p:cNvSpPr>
            <a:spLocks noGrp="1" noChangeArrowheads="1"/>
          </p:cNvSpPr>
          <p:nvPr>
            <p:ph type="sldNum" sz="quarter" idx="12"/>
          </p:nvPr>
        </p:nvSpPr>
        <p:spPr>
          <a:ln/>
        </p:spPr>
        <p:txBody>
          <a:bodyPr/>
          <a:lstStyle>
            <a:lvl1pPr>
              <a:defRPr/>
            </a:lvl1pPr>
          </a:lstStyle>
          <a:p>
            <a:fld id="{8721F664-D869-463D-9BC4-E210C6AAE874}" type="slidenum">
              <a:rPr lang="en-US" altLang="en-US"/>
              <a:pPr/>
              <a:t>‹#›</a:t>
            </a:fld>
            <a:endParaRPr lang="en-US" altLang="en-US"/>
          </a:p>
        </p:txBody>
      </p:sp>
    </p:spTree>
    <p:extLst>
      <p:ext uri="{BB962C8B-B14F-4D97-AF65-F5344CB8AC3E}">
        <p14:creationId xmlns:p14="http://schemas.microsoft.com/office/powerpoint/2010/main" val="1296294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4.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393A6D7-DC58-43DB-B99F-758BCAAE171C}"/>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9/25/22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FCE430-C8C2-4250-B49C-72257AE7337A}"/>
              </a:ext>
            </a:extLst>
          </p:cNvPr>
          <p:cNvSpPr/>
          <p:nvPr userDrawn="1">
            <p:custDataLst>
              <p:tags r:id="rId11"/>
            </p:custDataLst>
          </p:nvPr>
        </p:nvSpPr>
        <p:spPr>
          <a:xfrm>
            <a:off x="0" y="0"/>
            <a:ext cx="12192000" cy="6858000"/>
          </a:xfrm>
          <a:prstGeom prst="rect">
            <a:avLst/>
          </a:prstGeom>
          <a:blipFill dpi="0" rotWithShape="1">
            <a:blip r:embed="rId12">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6F4CCF3-F40A-4A02-9518-C0B2D1E666B4}"/>
              </a:ext>
            </a:extLst>
          </p:cNvPr>
          <p:cNvSpPr/>
          <p:nvPr userDrawn="1"/>
        </p:nvSpPr>
        <p:spPr>
          <a:xfrm>
            <a:off x="0" y="0"/>
            <a:ext cx="914400" cy="914400"/>
          </a:xfrm>
          <a:prstGeom prst="ellipse">
            <a:avLst/>
          </a:prstGeom>
          <a:blipFill dpi="0" rotWithShape="1">
            <a:blip r:embed="rId1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 id="214748365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image" Target="../media/image25.pn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1.jpg"/><Relationship Id="rId7"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4.emf"/><Relationship Id="rId4" Type="http://schemas.openxmlformats.org/officeDocument/2006/relationships/image" Target="../media/image33.emf"/></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37.png"/><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1.jp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2.wdp"/><Relationship Id="rId3" Type="http://schemas.openxmlformats.org/officeDocument/2006/relationships/image" Target="../media/image5.gif"/><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2.jpg"/><Relationship Id="rId4" Type="http://schemas.openxmlformats.org/officeDocument/2006/relationships/image" Target="../media/image6.png"/><Relationship Id="rId9" Type="http://schemas.microsoft.com/office/2007/relationships/hdphoto" Target="../media/hdphoto1.wdp"/><Relationship Id="rId14" Type="http://schemas.openxmlformats.org/officeDocument/2006/relationships/image" Target="../media/image1.jp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image" Target="../media/image11.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jp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5.jp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1.jpg"/><Relationship Id="rId4" Type="http://schemas.openxmlformats.org/officeDocument/2006/relationships/audio" Target="../media/audio3.wav"/><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12"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18.png"/><Relationship Id="rId5" Type="http://schemas.openxmlformats.org/officeDocument/2006/relationships/diagramLayout" Target="../diagrams/layout1.xml"/><Relationship Id="rId10" Type="http://schemas.microsoft.com/office/2007/relationships/hdphoto" Target="../media/hdphoto3.wdp"/><Relationship Id="rId4" Type="http://schemas.openxmlformats.org/officeDocument/2006/relationships/diagramData" Target="../diagrams/data1.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jpg"/><Relationship Id="rId5" Type="http://schemas.microsoft.com/office/2007/relationships/hdphoto" Target="../media/hdphoto4.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2.jp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1.jp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745B6BF-529B-4BB7-9FE5-7C22340E9D24}"/>
              </a:ext>
            </a:extLst>
          </p:cNvPr>
          <p:cNvSpPr/>
          <p:nvPr/>
        </p:nvSpPr>
        <p:spPr>
          <a:xfrm>
            <a:off x="0" y="0"/>
            <a:ext cx="12192000" cy="6858000"/>
          </a:xfrm>
          <a:custGeom>
            <a:avLst/>
            <a:gdLst>
              <a:gd name="connsiteX0" fmla="*/ 6096000 w 12192000"/>
              <a:gd name="connsiteY0" fmla="*/ 657225 h 6858000"/>
              <a:gd name="connsiteX1" fmla="*/ 3324225 w 12192000"/>
              <a:gd name="connsiteY1" fmla="*/ 3429000 h 6858000"/>
              <a:gd name="connsiteX2" fmla="*/ 6096000 w 12192000"/>
              <a:gd name="connsiteY2" fmla="*/ 6200775 h 6858000"/>
              <a:gd name="connsiteX3" fmla="*/ 8867775 w 12192000"/>
              <a:gd name="connsiteY3" fmla="*/ 3429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096000" y="657225"/>
                </a:moveTo>
                <a:lnTo>
                  <a:pt x="3324225" y="3429000"/>
                </a:lnTo>
                <a:lnTo>
                  <a:pt x="6096000" y="6200775"/>
                </a:lnTo>
                <a:lnTo>
                  <a:pt x="8867775" y="3429000"/>
                </a:lnTo>
                <a:close/>
                <a:moveTo>
                  <a:pt x="0" y="0"/>
                </a:moveTo>
                <a:lnTo>
                  <a:pt x="12192000" y="0"/>
                </a:lnTo>
                <a:lnTo>
                  <a:pt x="12192000" y="6858000"/>
                </a:lnTo>
                <a:lnTo>
                  <a:pt x="0" y="6858000"/>
                </a:lnTo>
                <a:close/>
              </a:path>
            </a:pathLst>
          </a:custGeom>
          <a:gradFill flip="none" rotWithShape="1">
            <a:gsLst>
              <a:gs pos="2000">
                <a:schemeClr val="accent1">
                  <a:lumMod val="20000"/>
                  <a:lumOff val="80000"/>
                </a:schemeClr>
              </a:gs>
              <a:gs pos="90000">
                <a:schemeClr val="accent3">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a:extLst>
              <a:ext uri="{FF2B5EF4-FFF2-40B4-BE49-F238E27FC236}">
                <a16:creationId xmlns:a16="http://schemas.microsoft.com/office/drawing/2014/main" id="{4D9DB598-7976-4C0D-9F59-0F5175285967}"/>
              </a:ext>
            </a:extLst>
          </p:cNvPr>
          <p:cNvSpPr/>
          <p:nvPr/>
        </p:nvSpPr>
        <p:spPr>
          <a:xfrm>
            <a:off x="0" y="889030"/>
            <a:ext cx="5124659" cy="5167723"/>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28C589A-75B9-4A80-BCAA-66D909AE350B}"/>
              </a:ext>
            </a:extLst>
          </p:cNvPr>
          <p:cNvSpPr/>
          <p:nvPr/>
        </p:nvSpPr>
        <p:spPr>
          <a:xfrm>
            <a:off x="7209508" y="905744"/>
            <a:ext cx="4957183" cy="4998840"/>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a:extLst>
              <a:ext uri="{FF2B5EF4-FFF2-40B4-BE49-F238E27FC236}">
                <a16:creationId xmlns:a16="http://schemas.microsoft.com/office/drawing/2014/main" id="{5719D396-A8CE-45A7-84A8-940012A90CBC}"/>
              </a:ext>
            </a:extLst>
          </p:cNvPr>
          <p:cNvSpPr/>
          <p:nvPr/>
        </p:nvSpPr>
        <p:spPr>
          <a:xfrm>
            <a:off x="2695575" y="0"/>
            <a:ext cx="6800850" cy="6858000"/>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DCDB8BA-CB18-4790-A498-1F9C6D51FE18}"/>
              </a:ext>
            </a:extLst>
          </p:cNvPr>
          <p:cNvGrpSpPr/>
          <p:nvPr/>
        </p:nvGrpSpPr>
        <p:grpSpPr>
          <a:xfrm>
            <a:off x="7278260" y="1690255"/>
            <a:ext cx="1941946" cy="3477490"/>
            <a:chOff x="7278260" y="1690255"/>
            <a:chExt cx="1941946" cy="3477490"/>
          </a:xfrm>
        </p:grpSpPr>
        <p:cxnSp>
          <p:nvCxnSpPr>
            <p:cNvPr id="6" name="Straight Connector 5">
              <a:extLst>
                <a:ext uri="{FF2B5EF4-FFF2-40B4-BE49-F238E27FC236}">
                  <a16:creationId xmlns:a16="http://schemas.microsoft.com/office/drawing/2014/main" id="{93A4B6DE-90E1-4956-B63C-0C580AAF6280}"/>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D30DB83B-2C9B-401A-90C5-D832D610ECC7}"/>
                </a:ext>
              </a:extLst>
            </p:cNvPr>
            <p:cNvGrpSpPr/>
            <p:nvPr/>
          </p:nvGrpSpPr>
          <p:grpSpPr>
            <a:xfrm>
              <a:off x="7278261" y="1690255"/>
              <a:ext cx="1941945" cy="3477490"/>
              <a:chOff x="7278261" y="1690255"/>
              <a:chExt cx="1941945" cy="3477490"/>
            </a:xfrm>
          </p:grpSpPr>
          <p:cxnSp>
            <p:nvCxnSpPr>
              <p:cNvPr id="8" name="Straight Connector 7">
                <a:extLst>
                  <a:ext uri="{FF2B5EF4-FFF2-40B4-BE49-F238E27FC236}">
                    <a16:creationId xmlns:a16="http://schemas.microsoft.com/office/drawing/2014/main" id="{6F86C540-5857-4C51-A729-BDE2424088D8}"/>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3BC87F9-D611-48EB-9194-7733F043B137}"/>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E4112B-2139-4817-AFC4-978A4BFED7A8}"/>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a:extLst>
              <a:ext uri="{FF2B5EF4-FFF2-40B4-BE49-F238E27FC236}">
                <a16:creationId xmlns:a16="http://schemas.microsoft.com/office/drawing/2014/main" id="{465F45A2-B8CD-41EB-BF14-CF7C20AD6C00}"/>
              </a:ext>
            </a:extLst>
          </p:cNvPr>
          <p:cNvGrpSpPr/>
          <p:nvPr/>
        </p:nvGrpSpPr>
        <p:grpSpPr>
          <a:xfrm flipH="1">
            <a:off x="2971794" y="1690255"/>
            <a:ext cx="1941946" cy="3477490"/>
            <a:chOff x="7278260" y="1690255"/>
            <a:chExt cx="1941946" cy="3477490"/>
          </a:xfrm>
        </p:grpSpPr>
        <p:cxnSp>
          <p:nvCxnSpPr>
            <p:cNvPr id="12" name="Straight Connector 11">
              <a:extLst>
                <a:ext uri="{FF2B5EF4-FFF2-40B4-BE49-F238E27FC236}">
                  <a16:creationId xmlns:a16="http://schemas.microsoft.com/office/drawing/2014/main" id="{E4ABBB22-8BFA-417D-9CE9-463B4C93EE5F}"/>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9256264-7F8C-434A-8000-D9A4D4092780}"/>
                </a:ext>
              </a:extLst>
            </p:cNvPr>
            <p:cNvGrpSpPr/>
            <p:nvPr/>
          </p:nvGrpSpPr>
          <p:grpSpPr>
            <a:xfrm>
              <a:off x="7278261" y="1690255"/>
              <a:ext cx="1941945" cy="3477490"/>
              <a:chOff x="7278261" y="1690255"/>
              <a:chExt cx="1941945" cy="3477490"/>
            </a:xfrm>
          </p:grpSpPr>
          <p:cxnSp>
            <p:nvCxnSpPr>
              <p:cNvPr id="14" name="Straight Connector 13">
                <a:extLst>
                  <a:ext uri="{FF2B5EF4-FFF2-40B4-BE49-F238E27FC236}">
                    <a16:creationId xmlns:a16="http://schemas.microsoft.com/office/drawing/2014/main" id="{60F3A318-27F9-40CA-BAF8-CB0C6F791FD3}"/>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7D1CD6-CA21-44F2-A8AC-A6CD0F823763}"/>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B1D87D7-CB67-481D-9485-7B5662F5A756}"/>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7" name="Diamond 16">
            <a:extLst>
              <a:ext uri="{FF2B5EF4-FFF2-40B4-BE49-F238E27FC236}">
                <a16:creationId xmlns:a16="http://schemas.microsoft.com/office/drawing/2014/main" id="{30505768-7F70-47AF-9417-B9CE499365B5}"/>
              </a:ext>
            </a:extLst>
          </p:cNvPr>
          <p:cNvSpPr/>
          <p:nvPr/>
        </p:nvSpPr>
        <p:spPr>
          <a:xfrm>
            <a:off x="4521200" y="1104900"/>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a:extLst>
              <a:ext uri="{FF2B5EF4-FFF2-40B4-BE49-F238E27FC236}">
                <a16:creationId xmlns:a16="http://schemas.microsoft.com/office/drawing/2014/main" id="{75705A32-9634-42EF-8F11-110ACB77169D}"/>
              </a:ext>
            </a:extLst>
          </p:cNvPr>
          <p:cNvSpPr/>
          <p:nvPr/>
        </p:nvSpPr>
        <p:spPr>
          <a:xfrm rot="19595999">
            <a:off x="4174206" y="4828901"/>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id="{008E5ED0-B0B9-4723-BB9E-FE7FF5BCC8FD}"/>
              </a:ext>
            </a:extLst>
          </p:cNvPr>
          <p:cNvSpPr/>
          <p:nvPr/>
        </p:nvSpPr>
        <p:spPr>
          <a:xfrm rot="2774923">
            <a:off x="6428548" y="5496765"/>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amond 19">
            <a:extLst>
              <a:ext uri="{FF2B5EF4-FFF2-40B4-BE49-F238E27FC236}">
                <a16:creationId xmlns:a16="http://schemas.microsoft.com/office/drawing/2014/main" id="{B630281B-81DF-45EE-9990-BDF36F6C0127}"/>
              </a:ext>
            </a:extLst>
          </p:cNvPr>
          <p:cNvSpPr/>
          <p:nvPr/>
        </p:nvSpPr>
        <p:spPr>
          <a:xfrm>
            <a:off x="8188430" y="2059201"/>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A4008BB0-5D1C-4409-BBFE-16F54C49D123}"/>
              </a:ext>
            </a:extLst>
          </p:cNvPr>
          <p:cNvSpPr/>
          <p:nvPr/>
        </p:nvSpPr>
        <p:spPr>
          <a:xfrm>
            <a:off x="3032483" y="4270008"/>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BC7FD50-2C0A-4A00-9EE6-B948945DC181}"/>
              </a:ext>
            </a:extLst>
          </p:cNvPr>
          <p:cNvSpPr/>
          <p:nvPr/>
        </p:nvSpPr>
        <p:spPr>
          <a:xfrm>
            <a:off x="6785236" y="640742"/>
            <a:ext cx="493023" cy="49302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6FDF976-96EB-4766-854B-409FC010C428}"/>
              </a:ext>
            </a:extLst>
          </p:cNvPr>
          <p:cNvSpPr/>
          <p:nvPr/>
        </p:nvSpPr>
        <p:spPr>
          <a:xfrm>
            <a:off x="7278259" y="4338644"/>
            <a:ext cx="547212" cy="54721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DABF3FE-1501-427B-80E7-F8F9212B1CF0}"/>
              </a:ext>
            </a:extLst>
          </p:cNvPr>
          <p:cNvSpPr/>
          <p:nvPr/>
        </p:nvSpPr>
        <p:spPr>
          <a:xfrm>
            <a:off x="3141546" y="2559627"/>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2D1FE24-EB35-4EEF-9469-117B276179FD}"/>
              </a:ext>
            </a:extLst>
          </p:cNvPr>
          <p:cNvSpPr/>
          <p:nvPr/>
        </p:nvSpPr>
        <p:spPr>
          <a:xfrm>
            <a:off x="5017392" y="5075412"/>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EA5964F0-93E0-477B-AD84-C6D831FC72D6}"/>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596398" flipH="1">
            <a:off x="4523475" y="-2886092"/>
            <a:ext cx="3745959" cy="2710734"/>
          </a:xfrm>
          <a:prstGeom prst="rect">
            <a:avLst/>
          </a:prstGeom>
        </p:spPr>
      </p:pic>
      <p:sp>
        <p:nvSpPr>
          <p:cNvPr id="31" name="Oval 30">
            <a:extLst>
              <a:ext uri="{FF2B5EF4-FFF2-40B4-BE49-F238E27FC236}">
                <a16:creationId xmlns:a16="http://schemas.microsoft.com/office/drawing/2014/main" id="{93B983AA-6198-455F-A99D-B74AF7B2EB3F}"/>
              </a:ext>
            </a:extLst>
          </p:cNvPr>
          <p:cNvSpPr/>
          <p:nvPr/>
        </p:nvSpPr>
        <p:spPr>
          <a:xfrm>
            <a:off x="607272" y="-38799"/>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B31EC27-E700-45DE-AD50-134EF7B27EA4}"/>
              </a:ext>
            </a:extLst>
          </p:cNvPr>
          <p:cNvSpPr/>
          <p:nvPr/>
        </p:nvSpPr>
        <p:spPr>
          <a:xfrm>
            <a:off x="607272" y="294029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21AD5BE-9F1F-4393-BB01-086E29FE7CAC}"/>
              </a:ext>
            </a:extLst>
          </p:cNvPr>
          <p:cNvSpPr/>
          <p:nvPr/>
        </p:nvSpPr>
        <p:spPr>
          <a:xfrm>
            <a:off x="8077200" y="26079"/>
            <a:ext cx="3655647" cy="3875461"/>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F8C508A-CD00-4459-A6FF-00F0DB4F3DC7}"/>
              </a:ext>
            </a:extLst>
          </p:cNvPr>
          <p:cNvSpPr/>
          <p:nvPr/>
        </p:nvSpPr>
        <p:spPr>
          <a:xfrm>
            <a:off x="8122342" y="2989828"/>
            <a:ext cx="3655647" cy="3875461"/>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C619E706-5788-4ABC-93C9-915AFD2891AA}"/>
              </a:ext>
            </a:extLst>
          </p:cNvPr>
          <p:cNvSpPr/>
          <p:nvPr/>
        </p:nvSpPr>
        <p:spPr>
          <a:xfrm rot="16200000">
            <a:off x="4066310" y="5687165"/>
            <a:ext cx="1131407" cy="1175014"/>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1D9A3CBC-33C0-4ED6-92DA-C1ACAB18E964}"/>
              </a:ext>
            </a:extLst>
          </p:cNvPr>
          <p:cNvSpPr/>
          <p:nvPr/>
        </p:nvSpPr>
        <p:spPr>
          <a:xfrm rot="16200000">
            <a:off x="7045401" y="5687166"/>
            <a:ext cx="1131406" cy="1175013"/>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CBE7FD51-DD5E-4296-82D2-50F5B9FD3B71}"/>
              </a:ext>
            </a:extLst>
          </p:cNvPr>
          <p:cNvSpPr/>
          <p:nvPr/>
        </p:nvSpPr>
        <p:spPr>
          <a:xfrm rot="16200000">
            <a:off x="4066311" y="13289"/>
            <a:ext cx="1131407" cy="1175014"/>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4D682844-370E-4117-AC54-A240450D080F}"/>
              </a:ext>
            </a:extLst>
          </p:cNvPr>
          <p:cNvSpPr/>
          <p:nvPr/>
        </p:nvSpPr>
        <p:spPr>
          <a:xfrm rot="16200000">
            <a:off x="7045402" y="13290"/>
            <a:ext cx="1131406" cy="1175013"/>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A3C4120-D395-48D5-94D5-B5A786EE48BE}"/>
              </a:ext>
            </a:extLst>
          </p:cNvPr>
          <p:cNvSpPr/>
          <p:nvPr/>
        </p:nvSpPr>
        <p:spPr>
          <a:xfrm>
            <a:off x="-1495391" y="-600323"/>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08637EF-0FD2-4D43-9365-C7001489B2B5}"/>
              </a:ext>
            </a:extLst>
          </p:cNvPr>
          <p:cNvSpPr/>
          <p:nvPr/>
        </p:nvSpPr>
        <p:spPr>
          <a:xfrm>
            <a:off x="-1365720" y="330208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38406800-A699-496F-B1FE-096A0553F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748" y="-533400"/>
            <a:ext cx="9334501" cy="9334501"/>
          </a:xfrm>
          <a:prstGeom prst="rect">
            <a:avLst/>
          </a:prstGeom>
        </p:spPr>
      </p:pic>
      <p:sp>
        <p:nvSpPr>
          <p:cNvPr id="47" name="Oval 46">
            <a:extLst>
              <a:ext uri="{FF2B5EF4-FFF2-40B4-BE49-F238E27FC236}">
                <a16:creationId xmlns:a16="http://schemas.microsoft.com/office/drawing/2014/main" id="{F1A42FBB-0D69-46F5-8639-893DEDBFEBA9}"/>
              </a:ext>
            </a:extLst>
          </p:cNvPr>
          <p:cNvSpPr/>
          <p:nvPr/>
        </p:nvSpPr>
        <p:spPr>
          <a:xfrm>
            <a:off x="9620188" y="-600323"/>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112070F-6933-4508-879E-BDACF9F0140C}"/>
              </a:ext>
            </a:extLst>
          </p:cNvPr>
          <p:cNvSpPr/>
          <p:nvPr/>
        </p:nvSpPr>
        <p:spPr>
          <a:xfrm>
            <a:off x="9749859" y="330208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6C71FFC-68FB-4AC9-A294-3CDFD7A0D856}"/>
              </a:ext>
            </a:extLst>
          </p:cNvPr>
          <p:cNvSpPr txBox="1"/>
          <p:nvPr/>
        </p:nvSpPr>
        <p:spPr>
          <a:xfrm>
            <a:off x="4914427" y="1573590"/>
            <a:ext cx="2363147" cy="1569660"/>
          </a:xfrm>
          <a:prstGeom prst="rect">
            <a:avLst/>
          </a:prstGeom>
          <a:noFill/>
        </p:spPr>
        <p:txBody>
          <a:bodyPr wrap="none" rtlCol="0">
            <a:spAutoFit/>
          </a:bodyPr>
          <a:lstStyle/>
          <a:p>
            <a:pPr algn="ctr"/>
            <a:r>
              <a:rPr lang="en-US" sz="9600">
                <a:solidFill>
                  <a:schemeClr val="bg2">
                    <a:lumMod val="25000"/>
                  </a:schemeClr>
                </a:solidFill>
                <a:effectLst>
                  <a:reflection blurRad="6350" stA="60000" endA="900" endPos="58000" dir="5400000" sy="-100000" algn="bl" rotWithShape="0"/>
                </a:effectLst>
                <a:latin typeface="#9Slide04 SFU CenturySchoolbook" panose="00000400000000000000" pitchFamily="2" charset="0"/>
                <a:cs typeface="#9Slide04 Trirong Bold" panose="00000800000000000000" pitchFamily="2" charset="-34"/>
              </a:rPr>
              <a:t>BÀI 2</a:t>
            </a:r>
          </a:p>
        </p:txBody>
      </p:sp>
      <p:sp>
        <p:nvSpPr>
          <p:cNvPr id="50" name="TextBox 49">
            <a:extLst>
              <a:ext uri="{FF2B5EF4-FFF2-40B4-BE49-F238E27FC236}">
                <a16:creationId xmlns:a16="http://schemas.microsoft.com/office/drawing/2014/main" id="{4AC21E2A-4E35-4C8D-8A52-4529750A067F}"/>
              </a:ext>
            </a:extLst>
          </p:cNvPr>
          <p:cNvSpPr txBox="1"/>
          <p:nvPr/>
        </p:nvSpPr>
        <p:spPr>
          <a:xfrm>
            <a:off x="2369288" y="3124200"/>
            <a:ext cx="7453423" cy="1569660"/>
          </a:xfrm>
          <a:prstGeom prst="rect">
            <a:avLst/>
          </a:prstGeom>
          <a:noFill/>
        </p:spPr>
        <p:txBody>
          <a:bodyPr wrap="square" rtlCol="0">
            <a:spAutoFit/>
          </a:bodyPr>
          <a:lstStyle/>
          <a:p>
            <a:pPr algn="ctr"/>
            <a:r>
              <a:rPr lang="en-US" sz="9600">
                <a:solidFill>
                  <a:srgbClr val="F63939"/>
                </a:solidFill>
                <a:effectLst>
                  <a:reflection blurRad="6350" stA="60000" endA="900" endPos="58000" dir="5400000" sy="-100000" algn="bl" rotWithShape="0"/>
                </a:effectLst>
                <a:latin typeface="#9Slide04 SFU CenturySchoolbook" panose="00000400000000000000" pitchFamily="2" charset="0"/>
                <a:cs typeface="#9Slide04 Trirong Bold" panose="00000800000000000000" pitchFamily="2" charset="-34"/>
              </a:rPr>
              <a:t>NAM HAY NỮ</a:t>
            </a:r>
          </a:p>
        </p:txBody>
      </p:sp>
    </p:spTree>
    <p:extLst>
      <p:ext uri="{BB962C8B-B14F-4D97-AF65-F5344CB8AC3E}">
        <p14:creationId xmlns:p14="http://schemas.microsoft.com/office/powerpoint/2010/main" val="255251734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Effect transition="in" filter="fade">
                                          <p:cBhvr>
                                            <p:cTn id="14" dur="2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Effect transition="in" filter="fade">
                                          <p:cBhvr>
                                            <p:cTn id="19" dur="20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2000" fill="hold"/>
                                            <p:tgtEl>
                                              <p:spTgt spid="17"/>
                                            </p:tgtEl>
                                            <p:attrNameLst>
                                              <p:attrName>ppt_w</p:attrName>
                                            </p:attrNameLst>
                                          </p:cBhvr>
                                          <p:tavLst>
                                            <p:tav tm="0">
                                              <p:val>
                                                <p:fltVal val="0"/>
                                              </p:val>
                                            </p:tav>
                                            <p:tav tm="100000">
                                              <p:val>
                                                <p:strVal val="#ppt_w"/>
                                              </p:val>
                                            </p:tav>
                                          </p:tavLst>
                                        </p:anim>
                                        <p:anim calcmode="lin" valueType="num">
                                          <p:cBhvr>
                                            <p:cTn id="23" dur="2000" fill="hold"/>
                                            <p:tgtEl>
                                              <p:spTgt spid="17"/>
                                            </p:tgtEl>
                                            <p:attrNameLst>
                                              <p:attrName>ppt_h</p:attrName>
                                            </p:attrNameLst>
                                          </p:cBhvr>
                                          <p:tavLst>
                                            <p:tav tm="0">
                                              <p:val>
                                                <p:fltVal val="0"/>
                                              </p:val>
                                            </p:tav>
                                            <p:tav tm="100000">
                                              <p:val>
                                                <p:strVal val="#ppt_h"/>
                                              </p:val>
                                            </p:tav>
                                          </p:tavLst>
                                        </p:anim>
                                        <p:animEffect transition="in" filter="fade">
                                          <p:cBhvr>
                                            <p:cTn id="24" dur="20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2000" fill="hold"/>
                                            <p:tgtEl>
                                              <p:spTgt spid="24"/>
                                            </p:tgtEl>
                                            <p:attrNameLst>
                                              <p:attrName>ppt_w</p:attrName>
                                            </p:attrNameLst>
                                          </p:cBhvr>
                                          <p:tavLst>
                                            <p:tav tm="0">
                                              <p:val>
                                                <p:fltVal val="0"/>
                                              </p:val>
                                            </p:tav>
                                            <p:tav tm="100000">
                                              <p:val>
                                                <p:strVal val="#ppt_w"/>
                                              </p:val>
                                            </p:tav>
                                          </p:tavLst>
                                        </p:anim>
                                        <p:anim calcmode="lin" valueType="num">
                                          <p:cBhvr>
                                            <p:cTn id="28" dur="2000" fill="hold"/>
                                            <p:tgtEl>
                                              <p:spTgt spid="24"/>
                                            </p:tgtEl>
                                            <p:attrNameLst>
                                              <p:attrName>ppt_h</p:attrName>
                                            </p:attrNameLst>
                                          </p:cBhvr>
                                          <p:tavLst>
                                            <p:tav tm="0">
                                              <p:val>
                                                <p:fltVal val="0"/>
                                              </p:val>
                                            </p:tav>
                                            <p:tav tm="100000">
                                              <p:val>
                                                <p:strVal val="#ppt_h"/>
                                              </p:val>
                                            </p:tav>
                                          </p:tavLst>
                                        </p:anim>
                                        <p:animEffect transition="in" filter="fade">
                                          <p:cBhvr>
                                            <p:cTn id="29" dur="20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2000" fill="hold"/>
                                            <p:tgtEl>
                                              <p:spTgt spid="21"/>
                                            </p:tgtEl>
                                            <p:attrNameLst>
                                              <p:attrName>ppt_w</p:attrName>
                                            </p:attrNameLst>
                                          </p:cBhvr>
                                          <p:tavLst>
                                            <p:tav tm="0">
                                              <p:val>
                                                <p:fltVal val="0"/>
                                              </p:val>
                                            </p:tav>
                                            <p:tav tm="100000">
                                              <p:val>
                                                <p:strVal val="#ppt_w"/>
                                              </p:val>
                                            </p:tav>
                                          </p:tavLst>
                                        </p:anim>
                                        <p:anim calcmode="lin" valueType="num">
                                          <p:cBhvr>
                                            <p:cTn id="33" dur="2000" fill="hold"/>
                                            <p:tgtEl>
                                              <p:spTgt spid="21"/>
                                            </p:tgtEl>
                                            <p:attrNameLst>
                                              <p:attrName>ppt_h</p:attrName>
                                            </p:attrNameLst>
                                          </p:cBhvr>
                                          <p:tavLst>
                                            <p:tav tm="0">
                                              <p:val>
                                                <p:fltVal val="0"/>
                                              </p:val>
                                            </p:tav>
                                            <p:tav tm="100000">
                                              <p:val>
                                                <p:strVal val="#ppt_h"/>
                                              </p:val>
                                            </p:tav>
                                          </p:tavLst>
                                        </p:anim>
                                        <p:animEffect transition="in" filter="fade">
                                          <p:cBhvr>
                                            <p:cTn id="34" dur="20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fltVal val="0"/>
                                              </p:val>
                                            </p:tav>
                                            <p:tav tm="100000">
                                              <p:val>
                                                <p:strVal val="#ppt_w"/>
                                              </p:val>
                                            </p:tav>
                                          </p:tavLst>
                                        </p:anim>
                                        <p:anim calcmode="lin" valueType="num">
                                          <p:cBhvr>
                                            <p:cTn id="38" dur="2000" fill="hold"/>
                                            <p:tgtEl>
                                              <p:spTgt spid="18"/>
                                            </p:tgtEl>
                                            <p:attrNameLst>
                                              <p:attrName>ppt_h</p:attrName>
                                            </p:attrNameLst>
                                          </p:cBhvr>
                                          <p:tavLst>
                                            <p:tav tm="0">
                                              <p:val>
                                                <p:fltVal val="0"/>
                                              </p:val>
                                            </p:tav>
                                            <p:tav tm="100000">
                                              <p:val>
                                                <p:strVal val="#ppt_h"/>
                                              </p:val>
                                            </p:tav>
                                          </p:tavLst>
                                        </p:anim>
                                        <p:animEffect transition="in" filter="fade">
                                          <p:cBhvr>
                                            <p:cTn id="39" dur="2000"/>
                                            <p:tgtEl>
                                              <p:spTgt spid="1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2000" fill="hold"/>
                                            <p:tgtEl>
                                              <p:spTgt spid="25"/>
                                            </p:tgtEl>
                                            <p:attrNameLst>
                                              <p:attrName>ppt_w</p:attrName>
                                            </p:attrNameLst>
                                          </p:cBhvr>
                                          <p:tavLst>
                                            <p:tav tm="0">
                                              <p:val>
                                                <p:fltVal val="0"/>
                                              </p:val>
                                            </p:tav>
                                            <p:tav tm="100000">
                                              <p:val>
                                                <p:strVal val="#ppt_w"/>
                                              </p:val>
                                            </p:tav>
                                          </p:tavLst>
                                        </p:anim>
                                        <p:anim calcmode="lin" valueType="num">
                                          <p:cBhvr>
                                            <p:cTn id="43" dur="2000" fill="hold"/>
                                            <p:tgtEl>
                                              <p:spTgt spid="25"/>
                                            </p:tgtEl>
                                            <p:attrNameLst>
                                              <p:attrName>ppt_h</p:attrName>
                                            </p:attrNameLst>
                                          </p:cBhvr>
                                          <p:tavLst>
                                            <p:tav tm="0">
                                              <p:val>
                                                <p:fltVal val="0"/>
                                              </p:val>
                                            </p:tav>
                                            <p:tav tm="100000">
                                              <p:val>
                                                <p:strVal val="#ppt_h"/>
                                              </p:val>
                                            </p:tav>
                                          </p:tavLst>
                                        </p:anim>
                                        <p:animEffect transition="in" filter="fade">
                                          <p:cBhvr>
                                            <p:cTn id="44" dur="20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2000" fill="hold"/>
                                            <p:tgtEl>
                                              <p:spTgt spid="19"/>
                                            </p:tgtEl>
                                            <p:attrNameLst>
                                              <p:attrName>ppt_w</p:attrName>
                                            </p:attrNameLst>
                                          </p:cBhvr>
                                          <p:tavLst>
                                            <p:tav tm="0">
                                              <p:val>
                                                <p:fltVal val="0"/>
                                              </p:val>
                                            </p:tav>
                                            <p:tav tm="100000">
                                              <p:val>
                                                <p:strVal val="#ppt_w"/>
                                              </p:val>
                                            </p:tav>
                                          </p:tavLst>
                                        </p:anim>
                                        <p:anim calcmode="lin" valueType="num">
                                          <p:cBhvr>
                                            <p:cTn id="48" dur="2000" fill="hold"/>
                                            <p:tgtEl>
                                              <p:spTgt spid="19"/>
                                            </p:tgtEl>
                                            <p:attrNameLst>
                                              <p:attrName>ppt_h</p:attrName>
                                            </p:attrNameLst>
                                          </p:cBhvr>
                                          <p:tavLst>
                                            <p:tav tm="0">
                                              <p:val>
                                                <p:fltVal val="0"/>
                                              </p:val>
                                            </p:tav>
                                            <p:tav tm="100000">
                                              <p:val>
                                                <p:strVal val="#ppt_h"/>
                                              </p:val>
                                            </p:tav>
                                          </p:tavLst>
                                        </p:anim>
                                        <p:animEffect transition="in" filter="fade">
                                          <p:cBhvr>
                                            <p:cTn id="49" dur="2000"/>
                                            <p:tgtEl>
                                              <p:spTgt spid="1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2000" fill="hold"/>
                                            <p:tgtEl>
                                              <p:spTgt spid="23"/>
                                            </p:tgtEl>
                                            <p:attrNameLst>
                                              <p:attrName>ppt_w</p:attrName>
                                            </p:attrNameLst>
                                          </p:cBhvr>
                                          <p:tavLst>
                                            <p:tav tm="0">
                                              <p:val>
                                                <p:fltVal val="0"/>
                                              </p:val>
                                            </p:tav>
                                            <p:tav tm="100000">
                                              <p:val>
                                                <p:strVal val="#ppt_w"/>
                                              </p:val>
                                            </p:tav>
                                          </p:tavLst>
                                        </p:anim>
                                        <p:anim calcmode="lin" valueType="num">
                                          <p:cBhvr>
                                            <p:cTn id="53" dur="2000" fill="hold"/>
                                            <p:tgtEl>
                                              <p:spTgt spid="23"/>
                                            </p:tgtEl>
                                            <p:attrNameLst>
                                              <p:attrName>ppt_h</p:attrName>
                                            </p:attrNameLst>
                                          </p:cBhvr>
                                          <p:tavLst>
                                            <p:tav tm="0">
                                              <p:val>
                                                <p:fltVal val="0"/>
                                              </p:val>
                                            </p:tav>
                                            <p:tav tm="100000">
                                              <p:val>
                                                <p:strVal val="#ppt_h"/>
                                              </p:val>
                                            </p:tav>
                                          </p:tavLst>
                                        </p:anim>
                                        <p:animEffect transition="in" filter="fade">
                                          <p:cBhvr>
                                            <p:cTn id="54" dur="2000"/>
                                            <p:tgtEl>
                                              <p:spTgt spid="2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2000" fill="hold"/>
                                            <p:tgtEl>
                                              <p:spTgt spid="20"/>
                                            </p:tgtEl>
                                            <p:attrNameLst>
                                              <p:attrName>ppt_w</p:attrName>
                                            </p:attrNameLst>
                                          </p:cBhvr>
                                          <p:tavLst>
                                            <p:tav tm="0">
                                              <p:val>
                                                <p:fltVal val="0"/>
                                              </p:val>
                                            </p:tav>
                                            <p:tav tm="100000">
                                              <p:val>
                                                <p:strVal val="#ppt_w"/>
                                              </p:val>
                                            </p:tav>
                                          </p:tavLst>
                                        </p:anim>
                                        <p:anim calcmode="lin" valueType="num">
                                          <p:cBhvr>
                                            <p:cTn id="58" dur="2000" fill="hold"/>
                                            <p:tgtEl>
                                              <p:spTgt spid="20"/>
                                            </p:tgtEl>
                                            <p:attrNameLst>
                                              <p:attrName>ppt_h</p:attrName>
                                            </p:attrNameLst>
                                          </p:cBhvr>
                                          <p:tavLst>
                                            <p:tav tm="0">
                                              <p:val>
                                                <p:fltVal val="0"/>
                                              </p:val>
                                            </p:tav>
                                            <p:tav tm="100000">
                                              <p:val>
                                                <p:strVal val="#ppt_h"/>
                                              </p:val>
                                            </p:tav>
                                          </p:tavLst>
                                        </p:anim>
                                        <p:animEffect transition="in" filter="fade">
                                          <p:cBhvr>
                                            <p:cTn id="59" dur="2000"/>
                                            <p:tgtEl>
                                              <p:spTgt spid="2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0" fill="hold"/>
                                            <p:tgtEl>
                                              <p:spTgt spid="22"/>
                                            </p:tgtEl>
                                            <p:attrNameLst>
                                              <p:attrName>ppt_w</p:attrName>
                                            </p:attrNameLst>
                                          </p:cBhvr>
                                          <p:tavLst>
                                            <p:tav tm="0">
                                              <p:val>
                                                <p:fltVal val="0"/>
                                              </p:val>
                                            </p:tav>
                                            <p:tav tm="100000">
                                              <p:val>
                                                <p:strVal val="#ppt_w"/>
                                              </p:val>
                                            </p:tav>
                                          </p:tavLst>
                                        </p:anim>
                                        <p:anim calcmode="lin" valueType="num">
                                          <p:cBhvr>
                                            <p:cTn id="63" dur="2000" fill="hold"/>
                                            <p:tgtEl>
                                              <p:spTgt spid="22"/>
                                            </p:tgtEl>
                                            <p:attrNameLst>
                                              <p:attrName>ppt_h</p:attrName>
                                            </p:attrNameLst>
                                          </p:cBhvr>
                                          <p:tavLst>
                                            <p:tav tm="0">
                                              <p:val>
                                                <p:fltVal val="0"/>
                                              </p:val>
                                            </p:tav>
                                            <p:tav tm="100000">
                                              <p:val>
                                                <p:strVal val="#ppt_h"/>
                                              </p:val>
                                            </p:tav>
                                          </p:tavLst>
                                        </p:anim>
                                        <p:animEffect transition="in" filter="fade">
                                          <p:cBhvr>
                                            <p:cTn id="64" dur="2000"/>
                                            <p:tgtEl>
                                              <p:spTgt spid="2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2000" fill="hold"/>
                                            <p:tgtEl>
                                              <p:spTgt spid="27"/>
                                            </p:tgtEl>
                                            <p:attrNameLst>
                                              <p:attrName>ppt_w</p:attrName>
                                            </p:attrNameLst>
                                          </p:cBhvr>
                                          <p:tavLst>
                                            <p:tav tm="0">
                                              <p:val>
                                                <p:fltVal val="0"/>
                                              </p:val>
                                            </p:tav>
                                            <p:tav tm="100000">
                                              <p:val>
                                                <p:strVal val="#ppt_w"/>
                                              </p:val>
                                            </p:tav>
                                          </p:tavLst>
                                        </p:anim>
                                        <p:anim calcmode="lin" valueType="num">
                                          <p:cBhvr>
                                            <p:cTn id="68" dur="2000" fill="hold"/>
                                            <p:tgtEl>
                                              <p:spTgt spid="27"/>
                                            </p:tgtEl>
                                            <p:attrNameLst>
                                              <p:attrName>ppt_h</p:attrName>
                                            </p:attrNameLst>
                                          </p:cBhvr>
                                          <p:tavLst>
                                            <p:tav tm="0">
                                              <p:val>
                                                <p:fltVal val="0"/>
                                              </p:val>
                                            </p:tav>
                                            <p:tav tm="100000">
                                              <p:val>
                                                <p:strVal val="#ppt_h"/>
                                              </p:val>
                                            </p:tav>
                                          </p:tavLst>
                                        </p:anim>
                                        <p:animEffect transition="in" filter="fade">
                                          <p:cBhvr>
                                            <p:cTn id="69" dur="2000"/>
                                            <p:tgtEl>
                                              <p:spTgt spid="2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2000" fill="hold"/>
                                            <p:tgtEl>
                                              <p:spTgt spid="28"/>
                                            </p:tgtEl>
                                            <p:attrNameLst>
                                              <p:attrName>ppt_w</p:attrName>
                                            </p:attrNameLst>
                                          </p:cBhvr>
                                          <p:tavLst>
                                            <p:tav tm="0">
                                              <p:val>
                                                <p:fltVal val="0"/>
                                              </p:val>
                                            </p:tav>
                                            <p:tav tm="100000">
                                              <p:val>
                                                <p:strVal val="#ppt_w"/>
                                              </p:val>
                                            </p:tav>
                                          </p:tavLst>
                                        </p:anim>
                                        <p:anim calcmode="lin" valueType="num">
                                          <p:cBhvr>
                                            <p:cTn id="73" dur="2000" fill="hold"/>
                                            <p:tgtEl>
                                              <p:spTgt spid="28"/>
                                            </p:tgtEl>
                                            <p:attrNameLst>
                                              <p:attrName>ppt_h</p:attrName>
                                            </p:attrNameLst>
                                          </p:cBhvr>
                                          <p:tavLst>
                                            <p:tav tm="0">
                                              <p:val>
                                                <p:fltVal val="0"/>
                                              </p:val>
                                            </p:tav>
                                            <p:tav tm="100000">
                                              <p:val>
                                                <p:strVal val="#ppt_h"/>
                                              </p:val>
                                            </p:tav>
                                          </p:tavLst>
                                        </p:anim>
                                        <p:animEffect transition="in" filter="fade">
                                          <p:cBhvr>
                                            <p:cTn id="74" dur="2000"/>
                                            <p:tgtEl>
                                              <p:spTgt spid="28"/>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fltVal val="0"/>
                                              </p:val>
                                            </p:tav>
                                            <p:tav tm="100000">
                                              <p:val>
                                                <p:strVal val="#ppt_w"/>
                                              </p:val>
                                            </p:tav>
                                          </p:tavLst>
                                        </p:anim>
                                        <p:anim calcmode="lin" valueType="num">
                                          <p:cBhvr>
                                            <p:cTn id="78" dur="2000" fill="hold"/>
                                            <p:tgtEl>
                                              <p:spTgt spid="26"/>
                                            </p:tgtEl>
                                            <p:attrNameLst>
                                              <p:attrName>ppt_h</p:attrName>
                                            </p:attrNameLst>
                                          </p:cBhvr>
                                          <p:tavLst>
                                            <p:tav tm="0">
                                              <p:val>
                                                <p:fltVal val="0"/>
                                              </p:val>
                                            </p:tav>
                                            <p:tav tm="100000">
                                              <p:val>
                                                <p:strVal val="#ppt_h"/>
                                              </p:val>
                                            </p:tav>
                                          </p:tavLst>
                                        </p:anim>
                                        <p:animEffect transition="in" filter="fade">
                                          <p:cBhvr>
                                            <p:cTn id="79" dur="2000"/>
                                            <p:tgtEl>
                                              <p:spTgt spid="26"/>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2000" fill="hold"/>
                                            <p:tgtEl>
                                              <p:spTgt spid="31"/>
                                            </p:tgtEl>
                                            <p:attrNameLst>
                                              <p:attrName>ppt_w</p:attrName>
                                            </p:attrNameLst>
                                          </p:cBhvr>
                                          <p:tavLst>
                                            <p:tav tm="0">
                                              <p:val>
                                                <p:fltVal val="0"/>
                                              </p:val>
                                            </p:tav>
                                            <p:tav tm="100000">
                                              <p:val>
                                                <p:strVal val="#ppt_w"/>
                                              </p:val>
                                            </p:tav>
                                          </p:tavLst>
                                        </p:anim>
                                        <p:anim calcmode="lin" valueType="num">
                                          <p:cBhvr>
                                            <p:cTn id="83" dur="2000" fill="hold"/>
                                            <p:tgtEl>
                                              <p:spTgt spid="31"/>
                                            </p:tgtEl>
                                            <p:attrNameLst>
                                              <p:attrName>ppt_h</p:attrName>
                                            </p:attrNameLst>
                                          </p:cBhvr>
                                          <p:tavLst>
                                            <p:tav tm="0">
                                              <p:val>
                                                <p:fltVal val="0"/>
                                              </p:val>
                                            </p:tav>
                                            <p:tav tm="100000">
                                              <p:val>
                                                <p:strVal val="#ppt_h"/>
                                              </p:val>
                                            </p:tav>
                                          </p:tavLst>
                                        </p:anim>
                                        <p:animEffect transition="in" filter="fade">
                                          <p:cBhvr>
                                            <p:cTn id="84" dur="2000"/>
                                            <p:tgtEl>
                                              <p:spTgt spid="31"/>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000" fill="hold"/>
                                            <p:tgtEl>
                                              <p:spTgt spid="32"/>
                                            </p:tgtEl>
                                            <p:attrNameLst>
                                              <p:attrName>ppt_w</p:attrName>
                                            </p:attrNameLst>
                                          </p:cBhvr>
                                          <p:tavLst>
                                            <p:tav tm="0">
                                              <p:val>
                                                <p:fltVal val="0"/>
                                              </p:val>
                                            </p:tav>
                                            <p:tav tm="100000">
                                              <p:val>
                                                <p:strVal val="#ppt_w"/>
                                              </p:val>
                                            </p:tav>
                                          </p:tavLst>
                                        </p:anim>
                                        <p:anim calcmode="lin" valueType="num">
                                          <p:cBhvr>
                                            <p:cTn id="88" dur="2000" fill="hold"/>
                                            <p:tgtEl>
                                              <p:spTgt spid="32"/>
                                            </p:tgtEl>
                                            <p:attrNameLst>
                                              <p:attrName>ppt_h</p:attrName>
                                            </p:attrNameLst>
                                          </p:cBhvr>
                                          <p:tavLst>
                                            <p:tav tm="0">
                                              <p:val>
                                                <p:fltVal val="0"/>
                                              </p:val>
                                            </p:tav>
                                            <p:tav tm="100000">
                                              <p:val>
                                                <p:strVal val="#ppt_h"/>
                                              </p:val>
                                            </p:tav>
                                          </p:tavLst>
                                        </p:anim>
                                        <p:animEffect transition="in" filter="fade">
                                          <p:cBhvr>
                                            <p:cTn id="89" dur="2000"/>
                                            <p:tgtEl>
                                              <p:spTgt spid="32"/>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2000" fill="hold"/>
                                            <p:tgtEl>
                                              <p:spTgt spid="33"/>
                                            </p:tgtEl>
                                            <p:attrNameLst>
                                              <p:attrName>ppt_w</p:attrName>
                                            </p:attrNameLst>
                                          </p:cBhvr>
                                          <p:tavLst>
                                            <p:tav tm="0">
                                              <p:val>
                                                <p:fltVal val="0"/>
                                              </p:val>
                                            </p:tav>
                                            <p:tav tm="100000">
                                              <p:val>
                                                <p:strVal val="#ppt_w"/>
                                              </p:val>
                                            </p:tav>
                                          </p:tavLst>
                                        </p:anim>
                                        <p:anim calcmode="lin" valueType="num">
                                          <p:cBhvr>
                                            <p:cTn id="93" dur="2000" fill="hold"/>
                                            <p:tgtEl>
                                              <p:spTgt spid="33"/>
                                            </p:tgtEl>
                                            <p:attrNameLst>
                                              <p:attrName>ppt_h</p:attrName>
                                            </p:attrNameLst>
                                          </p:cBhvr>
                                          <p:tavLst>
                                            <p:tav tm="0">
                                              <p:val>
                                                <p:fltVal val="0"/>
                                              </p:val>
                                            </p:tav>
                                            <p:tav tm="100000">
                                              <p:val>
                                                <p:strVal val="#ppt_h"/>
                                              </p:val>
                                            </p:tav>
                                          </p:tavLst>
                                        </p:anim>
                                        <p:animEffect transition="in" filter="fade">
                                          <p:cBhvr>
                                            <p:cTn id="94" dur="2000"/>
                                            <p:tgtEl>
                                              <p:spTgt spid="33"/>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2000" fill="hold"/>
                                            <p:tgtEl>
                                              <p:spTgt spid="34"/>
                                            </p:tgtEl>
                                            <p:attrNameLst>
                                              <p:attrName>ppt_w</p:attrName>
                                            </p:attrNameLst>
                                          </p:cBhvr>
                                          <p:tavLst>
                                            <p:tav tm="0">
                                              <p:val>
                                                <p:fltVal val="0"/>
                                              </p:val>
                                            </p:tav>
                                            <p:tav tm="100000">
                                              <p:val>
                                                <p:strVal val="#ppt_w"/>
                                              </p:val>
                                            </p:tav>
                                          </p:tavLst>
                                        </p:anim>
                                        <p:anim calcmode="lin" valueType="num">
                                          <p:cBhvr>
                                            <p:cTn id="98" dur="2000" fill="hold"/>
                                            <p:tgtEl>
                                              <p:spTgt spid="34"/>
                                            </p:tgtEl>
                                            <p:attrNameLst>
                                              <p:attrName>ppt_h</p:attrName>
                                            </p:attrNameLst>
                                          </p:cBhvr>
                                          <p:tavLst>
                                            <p:tav tm="0">
                                              <p:val>
                                                <p:fltVal val="0"/>
                                              </p:val>
                                            </p:tav>
                                            <p:tav tm="100000">
                                              <p:val>
                                                <p:strVal val="#ppt_h"/>
                                              </p:val>
                                            </p:tav>
                                          </p:tavLst>
                                        </p:anim>
                                        <p:animEffect transition="in" filter="fade">
                                          <p:cBhvr>
                                            <p:cTn id="99" dur="2000"/>
                                            <p:tgtEl>
                                              <p:spTgt spid="34"/>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 calcmode="lin" valueType="num">
                                          <p:cBhvr>
                                            <p:cTn id="102" dur="2000" fill="hold"/>
                                            <p:tgtEl>
                                              <p:spTgt spid="38"/>
                                            </p:tgtEl>
                                            <p:attrNameLst>
                                              <p:attrName>ppt_w</p:attrName>
                                            </p:attrNameLst>
                                          </p:cBhvr>
                                          <p:tavLst>
                                            <p:tav tm="0">
                                              <p:val>
                                                <p:fltVal val="0"/>
                                              </p:val>
                                            </p:tav>
                                            <p:tav tm="100000">
                                              <p:val>
                                                <p:strVal val="#ppt_w"/>
                                              </p:val>
                                            </p:tav>
                                          </p:tavLst>
                                        </p:anim>
                                        <p:anim calcmode="lin" valueType="num">
                                          <p:cBhvr>
                                            <p:cTn id="103" dur="2000" fill="hold"/>
                                            <p:tgtEl>
                                              <p:spTgt spid="38"/>
                                            </p:tgtEl>
                                            <p:attrNameLst>
                                              <p:attrName>ppt_h</p:attrName>
                                            </p:attrNameLst>
                                          </p:cBhvr>
                                          <p:tavLst>
                                            <p:tav tm="0">
                                              <p:val>
                                                <p:fltVal val="0"/>
                                              </p:val>
                                            </p:tav>
                                            <p:tav tm="100000">
                                              <p:val>
                                                <p:strVal val="#ppt_h"/>
                                              </p:val>
                                            </p:tav>
                                          </p:tavLst>
                                        </p:anim>
                                        <p:animEffect transition="in" filter="fade">
                                          <p:cBhvr>
                                            <p:cTn id="104" dur="2000"/>
                                            <p:tgtEl>
                                              <p:spTgt spid="38"/>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p:cTn id="107" dur="2000" fill="hold"/>
                                            <p:tgtEl>
                                              <p:spTgt spid="37"/>
                                            </p:tgtEl>
                                            <p:attrNameLst>
                                              <p:attrName>ppt_w</p:attrName>
                                            </p:attrNameLst>
                                          </p:cBhvr>
                                          <p:tavLst>
                                            <p:tav tm="0">
                                              <p:val>
                                                <p:fltVal val="0"/>
                                              </p:val>
                                            </p:tav>
                                            <p:tav tm="100000">
                                              <p:val>
                                                <p:strVal val="#ppt_w"/>
                                              </p:val>
                                            </p:tav>
                                          </p:tavLst>
                                        </p:anim>
                                        <p:anim calcmode="lin" valueType="num">
                                          <p:cBhvr>
                                            <p:cTn id="108" dur="2000" fill="hold"/>
                                            <p:tgtEl>
                                              <p:spTgt spid="37"/>
                                            </p:tgtEl>
                                            <p:attrNameLst>
                                              <p:attrName>ppt_h</p:attrName>
                                            </p:attrNameLst>
                                          </p:cBhvr>
                                          <p:tavLst>
                                            <p:tav tm="0">
                                              <p:val>
                                                <p:fltVal val="0"/>
                                              </p:val>
                                            </p:tav>
                                            <p:tav tm="100000">
                                              <p:val>
                                                <p:strVal val="#ppt_h"/>
                                              </p:val>
                                            </p:tav>
                                          </p:tavLst>
                                        </p:anim>
                                        <p:animEffect transition="in" filter="fade">
                                          <p:cBhvr>
                                            <p:cTn id="109" dur="2000"/>
                                            <p:tgtEl>
                                              <p:spTgt spid="37"/>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36"/>
                                            </p:tgtEl>
                                            <p:attrNameLst>
                                              <p:attrName>style.visibility</p:attrName>
                                            </p:attrNameLst>
                                          </p:cBhvr>
                                          <p:to>
                                            <p:strVal val="visible"/>
                                          </p:to>
                                        </p:set>
                                        <p:anim calcmode="lin" valueType="num">
                                          <p:cBhvr>
                                            <p:cTn id="112" dur="2000" fill="hold"/>
                                            <p:tgtEl>
                                              <p:spTgt spid="36"/>
                                            </p:tgtEl>
                                            <p:attrNameLst>
                                              <p:attrName>ppt_w</p:attrName>
                                            </p:attrNameLst>
                                          </p:cBhvr>
                                          <p:tavLst>
                                            <p:tav tm="0">
                                              <p:val>
                                                <p:fltVal val="0"/>
                                              </p:val>
                                            </p:tav>
                                            <p:tav tm="100000">
                                              <p:val>
                                                <p:strVal val="#ppt_w"/>
                                              </p:val>
                                            </p:tav>
                                          </p:tavLst>
                                        </p:anim>
                                        <p:anim calcmode="lin" valueType="num">
                                          <p:cBhvr>
                                            <p:cTn id="113" dur="2000" fill="hold"/>
                                            <p:tgtEl>
                                              <p:spTgt spid="36"/>
                                            </p:tgtEl>
                                            <p:attrNameLst>
                                              <p:attrName>ppt_h</p:attrName>
                                            </p:attrNameLst>
                                          </p:cBhvr>
                                          <p:tavLst>
                                            <p:tav tm="0">
                                              <p:val>
                                                <p:fltVal val="0"/>
                                              </p:val>
                                            </p:tav>
                                            <p:tav tm="100000">
                                              <p:val>
                                                <p:strVal val="#ppt_h"/>
                                              </p:val>
                                            </p:tav>
                                          </p:tavLst>
                                        </p:anim>
                                        <p:animEffect transition="in" filter="fade">
                                          <p:cBhvr>
                                            <p:cTn id="114" dur="2000"/>
                                            <p:tgtEl>
                                              <p:spTgt spid="36"/>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p:cTn id="117" dur="2000" fill="hold"/>
                                            <p:tgtEl>
                                              <p:spTgt spid="35"/>
                                            </p:tgtEl>
                                            <p:attrNameLst>
                                              <p:attrName>ppt_w</p:attrName>
                                            </p:attrNameLst>
                                          </p:cBhvr>
                                          <p:tavLst>
                                            <p:tav tm="0">
                                              <p:val>
                                                <p:fltVal val="0"/>
                                              </p:val>
                                            </p:tav>
                                            <p:tav tm="100000">
                                              <p:val>
                                                <p:strVal val="#ppt_w"/>
                                              </p:val>
                                            </p:tav>
                                          </p:tavLst>
                                        </p:anim>
                                        <p:anim calcmode="lin" valueType="num">
                                          <p:cBhvr>
                                            <p:cTn id="118" dur="2000" fill="hold"/>
                                            <p:tgtEl>
                                              <p:spTgt spid="35"/>
                                            </p:tgtEl>
                                            <p:attrNameLst>
                                              <p:attrName>ppt_h</p:attrName>
                                            </p:attrNameLst>
                                          </p:cBhvr>
                                          <p:tavLst>
                                            <p:tav tm="0">
                                              <p:val>
                                                <p:fltVal val="0"/>
                                              </p:val>
                                            </p:tav>
                                            <p:tav tm="100000">
                                              <p:val>
                                                <p:strVal val="#ppt_h"/>
                                              </p:val>
                                            </p:tav>
                                          </p:tavLst>
                                        </p:anim>
                                        <p:animEffect transition="in" filter="fade">
                                          <p:cBhvr>
                                            <p:cTn id="119" dur="2000"/>
                                            <p:tgtEl>
                                              <p:spTgt spid="35"/>
                                            </p:tgtEl>
                                          </p:cBhvr>
                                        </p:animEffect>
                                      </p:childTnLst>
                                    </p:cTn>
                                  </p:par>
                                  <p:par>
                                    <p:cTn id="120" presetID="6" presetClass="emph" presetSubtype="0" repeatCount="indefinite" fill="hold" grpId="1" nodeType="withEffect" p14:presetBounceEnd="50000">
                                      <p:stCondLst>
                                        <p:cond delay="0"/>
                                      </p:stCondLst>
                                      <p:childTnLst>
                                        <p:animScale p14:bounceEnd="50000">
                                          <p:cBhvr>
                                            <p:cTn id="121" dur="2000" fill="hold"/>
                                            <p:tgtEl>
                                              <p:spTgt spid="33"/>
                                            </p:tgtEl>
                                          </p:cBhvr>
                                          <p:by x="150000" y="150000"/>
                                        </p:animScale>
                                      </p:childTnLst>
                                    </p:cTn>
                                  </p:par>
                                  <p:par>
                                    <p:cTn id="122" presetID="6" presetClass="emph" presetSubtype="0" repeatCount="indefinite" fill="hold" grpId="1" nodeType="withEffect" p14:presetBounceEnd="50000">
                                      <p:stCondLst>
                                        <p:cond delay="0"/>
                                      </p:stCondLst>
                                      <p:childTnLst>
                                        <p:animScale p14:bounceEnd="50000">
                                          <p:cBhvr>
                                            <p:cTn id="123" dur="2000" fill="hold"/>
                                            <p:tgtEl>
                                              <p:spTgt spid="27"/>
                                            </p:tgtEl>
                                          </p:cBhvr>
                                          <p:by x="150000" y="150000"/>
                                        </p:animScale>
                                      </p:childTnLst>
                                    </p:cTn>
                                  </p:par>
                                  <p:par>
                                    <p:cTn id="124" presetID="6" presetClass="emph" presetSubtype="0" repeatCount="indefinite" fill="hold" grpId="1" nodeType="withEffect" p14:presetBounceEnd="50000">
                                      <p:stCondLst>
                                        <p:cond delay="0"/>
                                      </p:stCondLst>
                                      <p:childTnLst>
                                        <p:animScale p14:bounceEnd="50000">
                                          <p:cBhvr>
                                            <p:cTn id="125" dur="2000" fill="hold"/>
                                            <p:tgtEl>
                                              <p:spTgt spid="28"/>
                                            </p:tgtEl>
                                          </p:cBhvr>
                                          <p:by x="150000" y="150000"/>
                                        </p:animScale>
                                      </p:childTnLst>
                                    </p:cTn>
                                  </p:par>
                                  <p:par>
                                    <p:cTn id="126" presetID="6" presetClass="emph" presetSubtype="0" repeatCount="indefinite" fill="hold" grpId="1" nodeType="withEffect" p14:presetBounceEnd="50000">
                                      <p:stCondLst>
                                        <p:cond delay="0"/>
                                      </p:stCondLst>
                                      <p:childTnLst>
                                        <p:animScale p14:bounceEnd="50000">
                                          <p:cBhvr>
                                            <p:cTn id="127" dur="2000" fill="hold"/>
                                            <p:tgtEl>
                                              <p:spTgt spid="26"/>
                                            </p:tgtEl>
                                          </p:cBhvr>
                                          <p:by x="150000" y="150000"/>
                                        </p:animScale>
                                      </p:childTnLst>
                                    </p:cTn>
                                  </p:par>
                                  <p:par>
                                    <p:cTn id="128" presetID="6" presetClass="emph" presetSubtype="0" repeatCount="indefinite" fill="hold" grpId="1" nodeType="withEffect" p14:presetBounceEnd="50000">
                                      <p:stCondLst>
                                        <p:cond delay="0"/>
                                      </p:stCondLst>
                                      <p:childTnLst>
                                        <p:animScale p14:bounceEnd="50000">
                                          <p:cBhvr>
                                            <p:cTn id="129" dur="2000" fill="hold"/>
                                            <p:tgtEl>
                                              <p:spTgt spid="31"/>
                                            </p:tgtEl>
                                          </p:cBhvr>
                                          <p:by x="150000" y="150000"/>
                                        </p:animScale>
                                      </p:childTnLst>
                                    </p:cTn>
                                  </p:par>
                                  <p:par>
                                    <p:cTn id="130" presetID="6" presetClass="emph" presetSubtype="0" repeatCount="indefinite" fill="hold" grpId="1" nodeType="withEffect" p14:presetBounceEnd="50000">
                                      <p:stCondLst>
                                        <p:cond delay="0"/>
                                      </p:stCondLst>
                                      <p:childTnLst>
                                        <p:animScale p14:bounceEnd="50000">
                                          <p:cBhvr>
                                            <p:cTn id="131" dur="2000" fill="hold"/>
                                            <p:tgtEl>
                                              <p:spTgt spid="32"/>
                                            </p:tgtEl>
                                          </p:cBhvr>
                                          <p:by x="150000" y="150000"/>
                                        </p:animScale>
                                      </p:childTnLst>
                                    </p:cTn>
                                  </p:par>
                                  <p:par>
                                    <p:cTn id="132" presetID="6" presetClass="emph" presetSubtype="0" repeatCount="indefinite" fill="hold" grpId="2" nodeType="withEffect" p14:presetBounceEnd="50000">
                                      <p:stCondLst>
                                        <p:cond delay="0"/>
                                      </p:stCondLst>
                                      <p:childTnLst>
                                        <p:animScale p14:bounceEnd="50000">
                                          <p:cBhvr>
                                            <p:cTn id="133" dur="2000" fill="hold"/>
                                            <p:tgtEl>
                                              <p:spTgt spid="33"/>
                                            </p:tgtEl>
                                          </p:cBhvr>
                                          <p:by x="150000" y="150000"/>
                                        </p:animScale>
                                      </p:childTnLst>
                                    </p:cTn>
                                  </p:par>
                                  <p:par>
                                    <p:cTn id="134" presetID="6" presetClass="emph" presetSubtype="0" repeatCount="indefinite" fill="hold" grpId="1" nodeType="withEffect" p14:presetBounceEnd="50000">
                                      <p:stCondLst>
                                        <p:cond delay="0"/>
                                      </p:stCondLst>
                                      <p:childTnLst>
                                        <p:animScale p14:bounceEnd="50000">
                                          <p:cBhvr>
                                            <p:cTn id="135" dur="2000" fill="hold"/>
                                            <p:tgtEl>
                                              <p:spTgt spid="34"/>
                                            </p:tgtEl>
                                          </p:cBhvr>
                                          <p:by x="150000" y="150000"/>
                                        </p:animScale>
                                      </p:childTnLst>
                                    </p:cTn>
                                  </p:par>
                                  <p:par>
                                    <p:cTn id="136" presetID="6" presetClass="emph" presetSubtype="0" repeatCount="indefinite" fill="hold" grpId="1" nodeType="withEffect" p14:presetBounceEnd="50000">
                                      <p:stCondLst>
                                        <p:cond delay="0"/>
                                      </p:stCondLst>
                                      <p:childTnLst>
                                        <p:animScale p14:bounceEnd="50000">
                                          <p:cBhvr>
                                            <p:cTn id="137" dur="2000" fill="hold"/>
                                            <p:tgtEl>
                                              <p:spTgt spid="38"/>
                                            </p:tgtEl>
                                          </p:cBhvr>
                                          <p:by x="150000" y="150000"/>
                                        </p:animScale>
                                      </p:childTnLst>
                                    </p:cTn>
                                  </p:par>
                                  <p:par>
                                    <p:cTn id="138" presetID="6" presetClass="emph" presetSubtype="0" repeatCount="indefinite" fill="hold" grpId="1" nodeType="withEffect" p14:presetBounceEnd="50000">
                                      <p:stCondLst>
                                        <p:cond delay="0"/>
                                      </p:stCondLst>
                                      <p:childTnLst>
                                        <p:animScale p14:bounceEnd="50000">
                                          <p:cBhvr>
                                            <p:cTn id="139" dur="2000" fill="hold"/>
                                            <p:tgtEl>
                                              <p:spTgt spid="37"/>
                                            </p:tgtEl>
                                          </p:cBhvr>
                                          <p:by x="150000" y="150000"/>
                                        </p:animScale>
                                      </p:childTnLst>
                                    </p:cTn>
                                  </p:par>
                                  <p:par>
                                    <p:cTn id="140" presetID="6" presetClass="emph" presetSubtype="0" repeatCount="indefinite" fill="hold" grpId="1" nodeType="withEffect" p14:presetBounceEnd="50000">
                                      <p:stCondLst>
                                        <p:cond delay="0"/>
                                      </p:stCondLst>
                                      <p:childTnLst>
                                        <p:animScale p14:bounceEnd="50000">
                                          <p:cBhvr>
                                            <p:cTn id="141" dur="2000" fill="hold"/>
                                            <p:tgtEl>
                                              <p:spTgt spid="36"/>
                                            </p:tgtEl>
                                          </p:cBhvr>
                                          <p:by x="150000" y="150000"/>
                                        </p:animScale>
                                      </p:childTnLst>
                                    </p:cTn>
                                  </p:par>
                                  <p:par>
                                    <p:cTn id="142" presetID="6" presetClass="emph" presetSubtype="0" repeatCount="indefinite" fill="hold" grpId="1" nodeType="withEffect" p14:presetBounceEnd="50000">
                                      <p:stCondLst>
                                        <p:cond delay="0"/>
                                      </p:stCondLst>
                                      <p:childTnLst>
                                        <p:animScale p14:bounceEnd="50000">
                                          <p:cBhvr>
                                            <p:cTn id="143" dur="2000" fill="hold"/>
                                            <p:tgtEl>
                                              <p:spTgt spid="35"/>
                                            </p:tgtEl>
                                          </p:cBhvr>
                                          <p:by x="150000" y="150000"/>
                                        </p:animScale>
                                      </p:childTnLst>
                                    </p:cTn>
                                  </p:par>
                                  <p:par>
                                    <p:cTn id="144" presetID="53" presetClass="entr" presetSubtype="16" fill="hold" grpId="0" nodeType="withEffect">
                                      <p:stCondLst>
                                        <p:cond delay="0"/>
                                      </p:stCondLst>
                                      <p:childTnLst>
                                        <p:set>
                                          <p:cBhvr>
                                            <p:cTn id="145" dur="1" fill="hold">
                                              <p:stCondLst>
                                                <p:cond delay="0"/>
                                              </p:stCondLst>
                                            </p:cTn>
                                            <p:tgtEl>
                                              <p:spTgt spid="45"/>
                                            </p:tgtEl>
                                            <p:attrNameLst>
                                              <p:attrName>style.visibility</p:attrName>
                                            </p:attrNameLst>
                                          </p:cBhvr>
                                          <p:to>
                                            <p:strVal val="visible"/>
                                          </p:to>
                                        </p:set>
                                        <p:anim calcmode="lin" valueType="num">
                                          <p:cBhvr>
                                            <p:cTn id="146" dur="2000" fill="hold"/>
                                            <p:tgtEl>
                                              <p:spTgt spid="45"/>
                                            </p:tgtEl>
                                            <p:attrNameLst>
                                              <p:attrName>ppt_w</p:attrName>
                                            </p:attrNameLst>
                                          </p:cBhvr>
                                          <p:tavLst>
                                            <p:tav tm="0">
                                              <p:val>
                                                <p:fltVal val="0"/>
                                              </p:val>
                                            </p:tav>
                                            <p:tav tm="100000">
                                              <p:val>
                                                <p:strVal val="#ppt_w"/>
                                              </p:val>
                                            </p:tav>
                                          </p:tavLst>
                                        </p:anim>
                                        <p:anim calcmode="lin" valueType="num">
                                          <p:cBhvr>
                                            <p:cTn id="147" dur="2000" fill="hold"/>
                                            <p:tgtEl>
                                              <p:spTgt spid="45"/>
                                            </p:tgtEl>
                                            <p:attrNameLst>
                                              <p:attrName>ppt_h</p:attrName>
                                            </p:attrNameLst>
                                          </p:cBhvr>
                                          <p:tavLst>
                                            <p:tav tm="0">
                                              <p:val>
                                                <p:fltVal val="0"/>
                                              </p:val>
                                            </p:tav>
                                            <p:tav tm="100000">
                                              <p:val>
                                                <p:strVal val="#ppt_h"/>
                                              </p:val>
                                            </p:tav>
                                          </p:tavLst>
                                        </p:anim>
                                        <p:animEffect transition="in" filter="fade">
                                          <p:cBhvr>
                                            <p:cTn id="148" dur="2000"/>
                                            <p:tgtEl>
                                              <p:spTgt spid="45"/>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46"/>
                                            </p:tgtEl>
                                            <p:attrNameLst>
                                              <p:attrName>style.visibility</p:attrName>
                                            </p:attrNameLst>
                                          </p:cBhvr>
                                          <p:to>
                                            <p:strVal val="visible"/>
                                          </p:to>
                                        </p:set>
                                        <p:anim calcmode="lin" valueType="num">
                                          <p:cBhvr>
                                            <p:cTn id="151" dur="2000" fill="hold"/>
                                            <p:tgtEl>
                                              <p:spTgt spid="46"/>
                                            </p:tgtEl>
                                            <p:attrNameLst>
                                              <p:attrName>ppt_w</p:attrName>
                                            </p:attrNameLst>
                                          </p:cBhvr>
                                          <p:tavLst>
                                            <p:tav tm="0">
                                              <p:val>
                                                <p:fltVal val="0"/>
                                              </p:val>
                                            </p:tav>
                                            <p:tav tm="100000">
                                              <p:val>
                                                <p:strVal val="#ppt_w"/>
                                              </p:val>
                                            </p:tav>
                                          </p:tavLst>
                                        </p:anim>
                                        <p:anim calcmode="lin" valueType="num">
                                          <p:cBhvr>
                                            <p:cTn id="152" dur="2000" fill="hold"/>
                                            <p:tgtEl>
                                              <p:spTgt spid="46"/>
                                            </p:tgtEl>
                                            <p:attrNameLst>
                                              <p:attrName>ppt_h</p:attrName>
                                            </p:attrNameLst>
                                          </p:cBhvr>
                                          <p:tavLst>
                                            <p:tav tm="0">
                                              <p:val>
                                                <p:fltVal val="0"/>
                                              </p:val>
                                            </p:tav>
                                            <p:tav tm="100000">
                                              <p:val>
                                                <p:strVal val="#ppt_h"/>
                                              </p:val>
                                            </p:tav>
                                          </p:tavLst>
                                        </p:anim>
                                        <p:animEffect transition="in" filter="fade">
                                          <p:cBhvr>
                                            <p:cTn id="153" dur="2000"/>
                                            <p:tgtEl>
                                              <p:spTgt spid="46"/>
                                            </p:tgtEl>
                                          </p:cBhvr>
                                        </p:animEffect>
                                      </p:childTnLst>
                                    </p:cTn>
                                  </p:par>
                                  <p:par>
                                    <p:cTn id="154" presetID="6" presetClass="emph" presetSubtype="0" repeatCount="indefinite" fill="hold" grpId="1" nodeType="withEffect" p14:presetBounceEnd="50000">
                                      <p:stCondLst>
                                        <p:cond delay="0"/>
                                      </p:stCondLst>
                                      <p:childTnLst>
                                        <p:animScale p14:bounceEnd="50000">
                                          <p:cBhvr>
                                            <p:cTn id="155" dur="2000" fill="hold"/>
                                            <p:tgtEl>
                                              <p:spTgt spid="45"/>
                                            </p:tgtEl>
                                          </p:cBhvr>
                                          <p:by x="150000" y="150000"/>
                                        </p:animScale>
                                      </p:childTnLst>
                                    </p:cTn>
                                  </p:par>
                                  <p:par>
                                    <p:cTn id="156" presetID="6" presetClass="emph" presetSubtype="0" repeatCount="indefinite" fill="hold" grpId="1" nodeType="withEffect" p14:presetBounceEnd="50000">
                                      <p:stCondLst>
                                        <p:cond delay="0"/>
                                      </p:stCondLst>
                                      <p:childTnLst>
                                        <p:animScale p14:bounceEnd="50000">
                                          <p:cBhvr>
                                            <p:cTn id="157" dur="2000" fill="hold"/>
                                            <p:tgtEl>
                                              <p:spTgt spid="46"/>
                                            </p:tgtEl>
                                          </p:cBhvr>
                                          <p:by x="150000" y="150000"/>
                                        </p:animScale>
                                      </p:childTnLst>
                                    </p:cTn>
                                  </p:par>
                                  <p:par>
                                    <p:cTn id="158" presetID="53" presetClass="entr" presetSubtype="16" fill="hold" grpId="0" nodeType="withEffect">
                                      <p:stCondLst>
                                        <p:cond delay="0"/>
                                      </p:stCondLst>
                                      <p:childTnLst>
                                        <p:set>
                                          <p:cBhvr>
                                            <p:cTn id="159" dur="1" fill="hold">
                                              <p:stCondLst>
                                                <p:cond delay="0"/>
                                              </p:stCondLst>
                                            </p:cTn>
                                            <p:tgtEl>
                                              <p:spTgt spid="47"/>
                                            </p:tgtEl>
                                            <p:attrNameLst>
                                              <p:attrName>style.visibility</p:attrName>
                                            </p:attrNameLst>
                                          </p:cBhvr>
                                          <p:to>
                                            <p:strVal val="visible"/>
                                          </p:to>
                                        </p:set>
                                        <p:anim calcmode="lin" valueType="num">
                                          <p:cBhvr>
                                            <p:cTn id="160" dur="2000" fill="hold"/>
                                            <p:tgtEl>
                                              <p:spTgt spid="47"/>
                                            </p:tgtEl>
                                            <p:attrNameLst>
                                              <p:attrName>ppt_w</p:attrName>
                                            </p:attrNameLst>
                                          </p:cBhvr>
                                          <p:tavLst>
                                            <p:tav tm="0">
                                              <p:val>
                                                <p:fltVal val="0"/>
                                              </p:val>
                                            </p:tav>
                                            <p:tav tm="100000">
                                              <p:val>
                                                <p:strVal val="#ppt_w"/>
                                              </p:val>
                                            </p:tav>
                                          </p:tavLst>
                                        </p:anim>
                                        <p:anim calcmode="lin" valueType="num">
                                          <p:cBhvr>
                                            <p:cTn id="161" dur="2000" fill="hold"/>
                                            <p:tgtEl>
                                              <p:spTgt spid="47"/>
                                            </p:tgtEl>
                                            <p:attrNameLst>
                                              <p:attrName>ppt_h</p:attrName>
                                            </p:attrNameLst>
                                          </p:cBhvr>
                                          <p:tavLst>
                                            <p:tav tm="0">
                                              <p:val>
                                                <p:fltVal val="0"/>
                                              </p:val>
                                            </p:tav>
                                            <p:tav tm="100000">
                                              <p:val>
                                                <p:strVal val="#ppt_h"/>
                                              </p:val>
                                            </p:tav>
                                          </p:tavLst>
                                        </p:anim>
                                        <p:animEffect transition="in" filter="fade">
                                          <p:cBhvr>
                                            <p:cTn id="162" dur="2000"/>
                                            <p:tgtEl>
                                              <p:spTgt spid="4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48"/>
                                            </p:tgtEl>
                                            <p:attrNameLst>
                                              <p:attrName>style.visibility</p:attrName>
                                            </p:attrNameLst>
                                          </p:cBhvr>
                                          <p:to>
                                            <p:strVal val="visible"/>
                                          </p:to>
                                        </p:set>
                                        <p:anim calcmode="lin" valueType="num">
                                          <p:cBhvr>
                                            <p:cTn id="165" dur="2000" fill="hold"/>
                                            <p:tgtEl>
                                              <p:spTgt spid="48"/>
                                            </p:tgtEl>
                                            <p:attrNameLst>
                                              <p:attrName>ppt_w</p:attrName>
                                            </p:attrNameLst>
                                          </p:cBhvr>
                                          <p:tavLst>
                                            <p:tav tm="0">
                                              <p:val>
                                                <p:fltVal val="0"/>
                                              </p:val>
                                            </p:tav>
                                            <p:tav tm="100000">
                                              <p:val>
                                                <p:strVal val="#ppt_w"/>
                                              </p:val>
                                            </p:tav>
                                          </p:tavLst>
                                        </p:anim>
                                        <p:anim calcmode="lin" valueType="num">
                                          <p:cBhvr>
                                            <p:cTn id="166" dur="2000" fill="hold"/>
                                            <p:tgtEl>
                                              <p:spTgt spid="48"/>
                                            </p:tgtEl>
                                            <p:attrNameLst>
                                              <p:attrName>ppt_h</p:attrName>
                                            </p:attrNameLst>
                                          </p:cBhvr>
                                          <p:tavLst>
                                            <p:tav tm="0">
                                              <p:val>
                                                <p:fltVal val="0"/>
                                              </p:val>
                                            </p:tav>
                                            <p:tav tm="100000">
                                              <p:val>
                                                <p:strVal val="#ppt_h"/>
                                              </p:val>
                                            </p:tav>
                                          </p:tavLst>
                                        </p:anim>
                                        <p:animEffect transition="in" filter="fade">
                                          <p:cBhvr>
                                            <p:cTn id="167" dur="2000"/>
                                            <p:tgtEl>
                                              <p:spTgt spid="48"/>
                                            </p:tgtEl>
                                          </p:cBhvr>
                                        </p:animEffect>
                                      </p:childTnLst>
                                    </p:cTn>
                                  </p:par>
                                  <p:par>
                                    <p:cTn id="168" presetID="6" presetClass="emph" presetSubtype="0" repeatCount="indefinite" fill="hold" grpId="1" nodeType="withEffect" p14:presetBounceEnd="50000">
                                      <p:stCondLst>
                                        <p:cond delay="0"/>
                                      </p:stCondLst>
                                      <p:childTnLst>
                                        <p:animScale p14:bounceEnd="50000">
                                          <p:cBhvr>
                                            <p:cTn id="169" dur="2000" fill="hold"/>
                                            <p:tgtEl>
                                              <p:spTgt spid="47"/>
                                            </p:tgtEl>
                                          </p:cBhvr>
                                          <p:by x="150000" y="150000"/>
                                        </p:animScale>
                                      </p:childTnLst>
                                    </p:cTn>
                                  </p:par>
                                  <p:par>
                                    <p:cTn id="170" presetID="6" presetClass="emph" presetSubtype="0" repeatCount="indefinite" fill="hold" grpId="1" nodeType="withEffect" p14:presetBounceEnd="50000">
                                      <p:stCondLst>
                                        <p:cond delay="0"/>
                                      </p:stCondLst>
                                      <p:childTnLst>
                                        <p:animScale p14:bounceEnd="50000">
                                          <p:cBhvr>
                                            <p:cTn id="171" dur="2000" fill="hold"/>
                                            <p:tgtEl>
                                              <p:spTgt spid="48"/>
                                            </p:tgtEl>
                                          </p:cBhvr>
                                          <p:by x="150000" y="150000"/>
                                        </p:animScale>
                                      </p:childTnLst>
                                    </p:cTn>
                                  </p:par>
                                  <p:par>
                                    <p:cTn id="172" presetID="53" presetClass="entr" presetSubtype="16" fill="hold" grpId="0" nodeType="withEffect">
                                      <p:stCondLst>
                                        <p:cond delay="1000"/>
                                      </p:stCondLst>
                                      <p:childTnLst>
                                        <p:set>
                                          <p:cBhvr>
                                            <p:cTn id="173" dur="1" fill="hold">
                                              <p:stCondLst>
                                                <p:cond delay="0"/>
                                              </p:stCondLst>
                                            </p:cTn>
                                            <p:tgtEl>
                                              <p:spTgt spid="49"/>
                                            </p:tgtEl>
                                            <p:attrNameLst>
                                              <p:attrName>style.visibility</p:attrName>
                                            </p:attrNameLst>
                                          </p:cBhvr>
                                          <p:to>
                                            <p:strVal val="visible"/>
                                          </p:to>
                                        </p:set>
                                        <p:anim calcmode="lin" valueType="num">
                                          <p:cBhvr>
                                            <p:cTn id="174" dur="500" fill="hold"/>
                                            <p:tgtEl>
                                              <p:spTgt spid="49"/>
                                            </p:tgtEl>
                                            <p:attrNameLst>
                                              <p:attrName>ppt_w</p:attrName>
                                            </p:attrNameLst>
                                          </p:cBhvr>
                                          <p:tavLst>
                                            <p:tav tm="0">
                                              <p:val>
                                                <p:fltVal val="0"/>
                                              </p:val>
                                            </p:tav>
                                            <p:tav tm="100000">
                                              <p:val>
                                                <p:strVal val="#ppt_w"/>
                                              </p:val>
                                            </p:tav>
                                          </p:tavLst>
                                        </p:anim>
                                        <p:anim calcmode="lin" valueType="num">
                                          <p:cBhvr>
                                            <p:cTn id="175" dur="500" fill="hold"/>
                                            <p:tgtEl>
                                              <p:spTgt spid="49"/>
                                            </p:tgtEl>
                                            <p:attrNameLst>
                                              <p:attrName>ppt_h</p:attrName>
                                            </p:attrNameLst>
                                          </p:cBhvr>
                                          <p:tavLst>
                                            <p:tav tm="0">
                                              <p:val>
                                                <p:fltVal val="0"/>
                                              </p:val>
                                            </p:tav>
                                            <p:tav tm="100000">
                                              <p:val>
                                                <p:strVal val="#ppt_h"/>
                                              </p:val>
                                            </p:tav>
                                          </p:tavLst>
                                        </p:anim>
                                        <p:animEffect transition="in" filter="fade">
                                          <p:cBhvr>
                                            <p:cTn id="176" dur="500"/>
                                            <p:tgtEl>
                                              <p:spTgt spid="49"/>
                                            </p:tgtEl>
                                          </p:cBhvr>
                                        </p:animEffect>
                                      </p:childTnLst>
                                    </p:cTn>
                                  </p:par>
                                  <p:par>
                                    <p:cTn id="177" presetID="53" presetClass="entr" presetSubtype="16" fill="hold" grpId="0" nodeType="withEffect">
                                      <p:stCondLst>
                                        <p:cond delay="1000"/>
                                      </p:stCondLst>
                                      <p:childTnLst>
                                        <p:set>
                                          <p:cBhvr>
                                            <p:cTn id="178" dur="1" fill="hold">
                                              <p:stCondLst>
                                                <p:cond delay="0"/>
                                              </p:stCondLst>
                                            </p:cTn>
                                            <p:tgtEl>
                                              <p:spTgt spid="50"/>
                                            </p:tgtEl>
                                            <p:attrNameLst>
                                              <p:attrName>style.visibility</p:attrName>
                                            </p:attrNameLst>
                                          </p:cBhvr>
                                          <p:to>
                                            <p:strVal val="visible"/>
                                          </p:to>
                                        </p:set>
                                        <p:anim calcmode="lin" valueType="num">
                                          <p:cBhvr>
                                            <p:cTn id="179" dur="500" fill="hold"/>
                                            <p:tgtEl>
                                              <p:spTgt spid="50"/>
                                            </p:tgtEl>
                                            <p:attrNameLst>
                                              <p:attrName>ppt_w</p:attrName>
                                            </p:attrNameLst>
                                          </p:cBhvr>
                                          <p:tavLst>
                                            <p:tav tm="0">
                                              <p:val>
                                                <p:fltVal val="0"/>
                                              </p:val>
                                            </p:tav>
                                            <p:tav tm="100000">
                                              <p:val>
                                                <p:strVal val="#ppt_w"/>
                                              </p:val>
                                            </p:tav>
                                          </p:tavLst>
                                        </p:anim>
                                        <p:anim calcmode="lin" valueType="num">
                                          <p:cBhvr>
                                            <p:cTn id="180" dur="500" fill="hold"/>
                                            <p:tgtEl>
                                              <p:spTgt spid="50"/>
                                            </p:tgtEl>
                                            <p:attrNameLst>
                                              <p:attrName>ppt_h</p:attrName>
                                            </p:attrNameLst>
                                          </p:cBhvr>
                                          <p:tavLst>
                                            <p:tav tm="0">
                                              <p:val>
                                                <p:fltVal val="0"/>
                                              </p:val>
                                            </p:tav>
                                            <p:tav tm="100000">
                                              <p:val>
                                                <p:strVal val="#ppt_h"/>
                                              </p:val>
                                            </p:tav>
                                          </p:tavLst>
                                        </p:anim>
                                        <p:animEffect transition="in" filter="fade">
                                          <p:cBhvr>
                                            <p:cTn id="181" dur="500"/>
                                            <p:tgtEl>
                                              <p:spTgt spid="50"/>
                                            </p:tgtEl>
                                          </p:cBhvr>
                                        </p:animEffect>
                                      </p:childTnLst>
                                    </p:cTn>
                                  </p:par>
                                  <p:par>
                                    <p:cTn id="182" presetID="53" presetClass="entr" presetSubtype="16" fill="hold" nodeType="withEffect">
                                      <p:stCondLst>
                                        <p:cond delay="1000"/>
                                      </p:stCondLst>
                                      <p:childTnLst>
                                        <p:set>
                                          <p:cBhvr>
                                            <p:cTn id="183" dur="1" fill="hold">
                                              <p:stCondLst>
                                                <p:cond delay="0"/>
                                              </p:stCondLst>
                                            </p:cTn>
                                            <p:tgtEl>
                                              <p:spTgt spid="52"/>
                                            </p:tgtEl>
                                            <p:attrNameLst>
                                              <p:attrName>style.visibility</p:attrName>
                                            </p:attrNameLst>
                                          </p:cBhvr>
                                          <p:to>
                                            <p:strVal val="visible"/>
                                          </p:to>
                                        </p:set>
                                        <p:anim calcmode="lin" valueType="num">
                                          <p:cBhvr>
                                            <p:cTn id="184" dur="500" fill="hold"/>
                                            <p:tgtEl>
                                              <p:spTgt spid="52"/>
                                            </p:tgtEl>
                                            <p:attrNameLst>
                                              <p:attrName>ppt_w</p:attrName>
                                            </p:attrNameLst>
                                          </p:cBhvr>
                                          <p:tavLst>
                                            <p:tav tm="0">
                                              <p:val>
                                                <p:fltVal val="0"/>
                                              </p:val>
                                            </p:tav>
                                            <p:tav tm="100000">
                                              <p:val>
                                                <p:strVal val="#ppt_w"/>
                                              </p:val>
                                            </p:tav>
                                          </p:tavLst>
                                        </p:anim>
                                        <p:anim calcmode="lin" valueType="num">
                                          <p:cBhvr>
                                            <p:cTn id="185" dur="500" fill="hold"/>
                                            <p:tgtEl>
                                              <p:spTgt spid="52"/>
                                            </p:tgtEl>
                                            <p:attrNameLst>
                                              <p:attrName>ppt_h</p:attrName>
                                            </p:attrNameLst>
                                          </p:cBhvr>
                                          <p:tavLst>
                                            <p:tav tm="0">
                                              <p:val>
                                                <p:fltVal val="0"/>
                                              </p:val>
                                            </p:tav>
                                            <p:tav tm="100000">
                                              <p:val>
                                                <p:strVal val="#ppt_h"/>
                                              </p:val>
                                            </p:tav>
                                          </p:tavLst>
                                        </p:anim>
                                        <p:animEffect transition="in" filter="fade">
                                          <p:cBhvr>
                                            <p:cTn id="186" dur="500"/>
                                            <p:tgtEl>
                                              <p:spTgt spid="52"/>
                                            </p:tgtEl>
                                          </p:cBhvr>
                                        </p:animEffect>
                                      </p:childTnLst>
                                    </p:cTn>
                                  </p:par>
                                  <p:par>
                                    <p:cTn id="187" presetID="32" presetClass="emph" presetSubtype="0" fill="hold" nodeType="withEffect">
                                      <p:stCondLst>
                                        <p:cond delay="1000"/>
                                      </p:stCondLst>
                                      <p:childTnLst>
                                        <p:animRot by="120000">
                                          <p:cBhvr>
                                            <p:cTn id="188" dur="100" fill="hold">
                                              <p:stCondLst>
                                                <p:cond delay="0"/>
                                              </p:stCondLst>
                                            </p:cTn>
                                            <p:tgtEl>
                                              <p:spTgt spid="52"/>
                                            </p:tgtEl>
                                            <p:attrNameLst>
                                              <p:attrName>r</p:attrName>
                                            </p:attrNameLst>
                                          </p:cBhvr>
                                        </p:animRot>
                                        <p:animRot by="-240000">
                                          <p:cBhvr>
                                            <p:cTn id="189" dur="200" fill="hold">
                                              <p:stCondLst>
                                                <p:cond delay="200"/>
                                              </p:stCondLst>
                                            </p:cTn>
                                            <p:tgtEl>
                                              <p:spTgt spid="52"/>
                                            </p:tgtEl>
                                            <p:attrNameLst>
                                              <p:attrName>r</p:attrName>
                                            </p:attrNameLst>
                                          </p:cBhvr>
                                        </p:animRot>
                                        <p:animRot by="240000">
                                          <p:cBhvr>
                                            <p:cTn id="190" dur="200" fill="hold">
                                              <p:stCondLst>
                                                <p:cond delay="400"/>
                                              </p:stCondLst>
                                            </p:cTn>
                                            <p:tgtEl>
                                              <p:spTgt spid="52"/>
                                            </p:tgtEl>
                                            <p:attrNameLst>
                                              <p:attrName>r</p:attrName>
                                            </p:attrNameLst>
                                          </p:cBhvr>
                                        </p:animRot>
                                        <p:animRot by="-240000">
                                          <p:cBhvr>
                                            <p:cTn id="191" dur="200" fill="hold">
                                              <p:stCondLst>
                                                <p:cond delay="600"/>
                                              </p:stCondLst>
                                            </p:cTn>
                                            <p:tgtEl>
                                              <p:spTgt spid="52"/>
                                            </p:tgtEl>
                                            <p:attrNameLst>
                                              <p:attrName>r</p:attrName>
                                            </p:attrNameLst>
                                          </p:cBhvr>
                                        </p:animRot>
                                        <p:animRot by="120000">
                                          <p:cBhvr>
                                            <p:cTn id="192" dur="200" fill="hold">
                                              <p:stCondLst>
                                                <p:cond delay="800"/>
                                              </p:stCondLst>
                                            </p:cTn>
                                            <p:tgtEl>
                                              <p:spTgt spid="52"/>
                                            </p:tgtEl>
                                            <p:attrNameLst>
                                              <p:attrName>r</p:attrName>
                                            </p:attrNameLst>
                                          </p:cBhvr>
                                        </p:animRot>
                                      </p:childTnLst>
                                    </p:cTn>
                                  </p:par>
                                  <p:par>
                                    <p:cTn id="193" presetID="1" presetClass="path" presetSubtype="0" accel="50000" decel="50000" fill="hold" nodeType="withEffect">
                                      <p:stCondLst>
                                        <p:cond delay="10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94" dur="4000" fill="hold"/>
                                            <p:tgtEl>
                                              <p:spTgt spid="30"/>
                                            </p:tgtEl>
                                            <p:attrNameLst>
                                              <p:attrName>ppt_x</p:attrName>
                                              <p:attrName>ppt_y</p:attrName>
                                            </p:attrNameLst>
                                          </p:cBhvr>
                                          <p:rCtr x="0" y="58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5" grpId="0" animBg="1"/>
          <p:bldP spid="45" grpId="1" animBg="1"/>
          <p:bldP spid="46" grpId="0" animBg="1"/>
          <p:bldP spid="46" grpId="1" animBg="1"/>
          <p:bldP spid="47" grpId="0" animBg="1"/>
          <p:bldP spid="47" grpId="1" animBg="1"/>
          <p:bldP spid="48" grpId="0" animBg="1"/>
          <p:bldP spid="48" grpId="1" animBg="1"/>
          <p:bldP spid="49" grpId="0"/>
          <p:bldP spid="5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Effect transition="in" filter="fade">
                                          <p:cBhvr>
                                            <p:cTn id="14" dur="2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Effect transition="in" filter="fade">
                                          <p:cBhvr>
                                            <p:cTn id="19" dur="20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2000" fill="hold"/>
                                            <p:tgtEl>
                                              <p:spTgt spid="17"/>
                                            </p:tgtEl>
                                            <p:attrNameLst>
                                              <p:attrName>ppt_w</p:attrName>
                                            </p:attrNameLst>
                                          </p:cBhvr>
                                          <p:tavLst>
                                            <p:tav tm="0">
                                              <p:val>
                                                <p:fltVal val="0"/>
                                              </p:val>
                                            </p:tav>
                                            <p:tav tm="100000">
                                              <p:val>
                                                <p:strVal val="#ppt_w"/>
                                              </p:val>
                                            </p:tav>
                                          </p:tavLst>
                                        </p:anim>
                                        <p:anim calcmode="lin" valueType="num">
                                          <p:cBhvr>
                                            <p:cTn id="23" dur="2000" fill="hold"/>
                                            <p:tgtEl>
                                              <p:spTgt spid="17"/>
                                            </p:tgtEl>
                                            <p:attrNameLst>
                                              <p:attrName>ppt_h</p:attrName>
                                            </p:attrNameLst>
                                          </p:cBhvr>
                                          <p:tavLst>
                                            <p:tav tm="0">
                                              <p:val>
                                                <p:fltVal val="0"/>
                                              </p:val>
                                            </p:tav>
                                            <p:tav tm="100000">
                                              <p:val>
                                                <p:strVal val="#ppt_h"/>
                                              </p:val>
                                            </p:tav>
                                          </p:tavLst>
                                        </p:anim>
                                        <p:animEffect transition="in" filter="fade">
                                          <p:cBhvr>
                                            <p:cTn id="24" dur="20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2000" fill="hold"/>
                                            <p:tgtEl>
                                              <p:spTgt spid="24"/>
                                            </p:tgtEl>
                                            <p:attrNameLst>
                                              <p:attrName>ppt_w</p:attrName>
                                            </p:attrNameLst>
                                          </p:cBhvr>
                                          <p:tavLst>
                                            <p:tav tm="0">
                                              <p:val>
                                                <p:fltVal val="0"/>
                                              </p:val>
                                            </p:tav>
                                            <p:tav tm="100000">
                                              <p:val>
                                                <p:strVal val="#ppt_w"/>
                                              </p:val>
                                            </p:tav>
                                          </p:tavLst>
                                        </p:anim>
                                        <p:anim calcmode="lin" valueType="num">
                                          <p:cBhvr>
                                            <p:cTn id="28" dur="2000" fill="hold"/>
                                            <p:tgtEl>
                                              <p:spTgt spid="24"/>
                                            </p:tgtEl>
                                            <p:attrNameLst>
                                              <p:attrName>ppt_h</p:attrName>
                                            </p:attrNameLst>
                                          </p:cBhvr>
                                          <p:tavLst>
                                            <p:tav tm="0">
                                              <p:val>
                                                <p:fltVal val="0"/>
                                              </p:val>
                                            </p:tav>
                                            <p:tav tm="100000">
                                              <p:val>
                                                <p:strVal val="#ppt_h"/>
                                              </p:val>
                                            </p:tav>
                                          </p:tavLst>
                                        </p:anim>
                                        <p:animEffect transition="in" filter="fade">
                                          <p:cBhvr>
                                            <p:cTn id="29" dur="20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2000" fill="hold"/>
                                            <p:tgtEl>
                                              <p:spTgt spid="21"/>
                                            </p:tgtEl>
                                            <p:attrNameLst>
                                              <p:attrName>ppt_w</p:attrName>
                                            </p:attrNameLst>
                                          </p:cBhvr>
                                          <p:tavLst>
                                            <p:tav tm="0">
                                              <p:val>
                                                <p:fltVal val="0"/>
                                              </p:val>
                                            </p:tav>
                                            <p:tav tm="100000">
                                              <p:val>
                                                <p:strVal val="#ppt_w"/>
                                              </p:val>
                                            </p:tav>
                                          </p:tavLst>
                                        </p:anim>
                                        <p:anim calcmode="lin" valueType="num">
                                          <p:cBhvr>
                                            <p:cTn id="33" dur="2000" fill="hold"/>
                                            <p:tgtEl>
                                              <p:spTgt spid="21"/>
                                            </p:tgtEl>
                                            <p:attrNameLst>
                                              <p:attrName>ppt_h</p:attrName>
                                            </p:attrNameLst>
                                          </p:cBhvr>
                                          <p:tavLst>
                                            <p:tav tm="0">
                                              <p:val>
                                                <p:fltVal val="0"/>
                                              </p:val>
                                            </p:tav>
                                            <p:tav tm="100000">
                                              <p:val>
                                                <p:strVal val="#ppt_h"/>
                                              </p:val>
                                            </p:tav>
                                          </p:tavLst>
                                        </p:anim>
                                        <p:animEffect transition="in" filter="fade">
                                          <p:cBhvr>
                                            <p:cTn id="34" dur="20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fltVal val="0"/>
                                              </p:val>
                                            </p:tav>
                                            <p:tav tm="100000">
                                              <p:val>
                                                <p:strVal val="#ppt_w"/>
                                              </p:val>
                                            </p:tav>
                                          </p:tavLst>
                                        </p:anim>
                                        <p:anim calcmode="lin" valueType="num">
                                          <p:cBhvr>
                                            <p:cTn id="38" dur="2000" fill="hold"/>
                                            <p:tgtEl>
                                              <p:spTgt spid="18"/>
                                            </p:tgtEl>
                                            <p:attrNameLst>
                                              <p:attrName>ppt_h</p:attrName>
                                            </p:attrNameLst>
                                          </p:cBhvr>
                                          <p:tavLst>
                                            <p:tav tm="0">
                                              <p:val>
                                                <p:fltVal val="0"/>
                                              </p:val>
                                            </p:tav>
                                            <p:tav tm="100000">
                                              <p:val>
                                                <p:strVal val="#ppt_h"/>
                                              </p:val>
                                            </p:tav>
                                          </p:tavLst>
                                        </p:anim>
                                        <p:animEffect transition="in" filter="fade">
                                          <p:cBhvr>
                                            <p:cTn id="39" dur="2000"/>
                                            <p:tgtEl>
                                              <p:spTgt spid="1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2000" fill="hold"/>
                                            <p:tgtEl>
                                              <p:spTgt spid="25"/>
                                            </p:tgtEl>
                                            <p:attrNameLst>
                                              <p:attrName>ppt_w</p:attrName>
                                            </p:attrNameLst>
                                          </p:cBhvr>
                                          <p:tavLst>
                                            <p:tav tm="0">
                                              <p:val>
                                                <p:fltVal val="0"/>
                                              </p:val>
                                            </p:tav>
                                            <p:tav tm="100000">
                                              <p:val>
                                                <p:strVal val="#ppt_w"/>
                                              </p:val>
                                            </p:tav>
                                          </p:tavLst>
                                        </p:anim>
                                        <p:anim calcmode="lin" valueType="num">
                                          <p:cBhvr>
                                            <p:cTn id="43" dur="2000" fill="hold"/>
                                            <p:tgtEl>
                                              <p:spTgt spid="25"/>
                                            </p:tgtEl>
                                            <p:attrNameLst>
                                              <p:attrName>ppt_h</p:attrName>
                                            </p:attrNameLst>
                                          </p:cBhvr>
                                          <p:tavLst>
                                            <p:tav tm="0">
                                              <p:val>
                                                <p:fltVal val="0"/>
                                              </p:val>
                                            </p:tav>
                                            <p:tav tm="100000">
                                              <p:val>
                                                <p:strVal val="#ppt_h"/>
                                              </p:val>
                                            </p:tav>
                                          </p:tavLst>
                                        </p:anim>
                                        <p:animEffect transition="in" filter="fade">
                                          <p:cBhvr>
                                            <p:cTn id="44" dur="20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2000" fill="hold"/>
                                            <p:tgtEl>
                                              <p:spTgt spid="19"/>
                                            </p:tgtEl>
                                            <p:attrNameLst>
                                              <p:attrName>ppt_w</p:attrName>
                                            </p:attrNameLst>
                                          </p:cBhvr>
                                          <p:tavLst>
                                            <p:tav tm="0">
                                              <p:val>
                                                <p:fltVal val="0"/>
                                              </p:val>
                                            </p:tav>
                                            <p:tav tm="100000">
                                              <p:val>
                                                <p:strVal val="#ppt_w"/>
                                              </p:val>
                                            </p:tav>
                                          </p:tavLst>
                                        </p:anim>
                                        <p:anim calcmode="lin" valueType="num">
                                          <p:cBhvr>
                                            <p:cTn id="48" dur="2000" fill="hold"/>
                                            <p:tgtEl>
                                              <p:spTgt spid="19"/>
                                            </p:tgtEl>
                                            <p:attrNameLst>
                                              <p:attrName>ppt_h</p:attrName>
                                            </p:attrNameLst>
                                          </p:cBhvr>
                                          <p:tavLst>
                                            <p:tav tm="0">
                                              <p:val>
                                                <p:fltVal val="0"/>
                                              </p:val>
                                            </p:tav>
                                            <p:tav tm="100000">
                                              <p:val>
                                                <p:strVal val="#ppt_h"/>
                                              </p:val>
                                            </p:tav>
                                          </p:tavLst>
                                        </p:anim>
                                        <p:animEffect transition="in" filter="fade">
                                          <p:cBhvr>
                                            <p:cTn id="49" dur="2000"/>
                                            <p:tgtEl>
                                              <p:spTgt spid="1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2000" fill="hold"/>
                                            <p:tgtEl>
                                              <p:spTgt spid="23"/>
                                            </p:tgtEl>
                                            <p:attrNameLst>
                                              <p:attrName>ppt_w</p:attrName>
                                            </p:attrNameLst>
                                          </p:cBhvr>
                                          <p:tavLst>
                                            <p:tav tm="0">
                                              <p:val>
                                                <p:fltVal val="0"/>
                                              </p:val>
                                            </p:tav>
                                            <p:tav tm="100000">
                                              <p:val>
                                                <p:strVal val="#ppt_w"/>
                                              </p:val>
                                            </p:tav>
                                          </p:tavLst>
                                        </p:anim>
                                        <p:anim calcmode="lin" valueType="num">
                                          <p:cBhvr>
                                            <p:cTn id="53" dur="2000" fill="hold"/>
                                            <p:tgtEl>
                                              <p:spTgt spid="23"/>
                                            </p:tgtEl>
                                            <p:attrNameLst>
                                              <p:attrName>ppt_h</p:attrName>
                                            </p:attrNameLst>
                                          </p:cBhvr>
                                          <p:tavLst>
                                            <p:tav tm="0">
                                              <p:val>
                                                <p:fltVal val="0"/>
                                              </p:val>
                                            </p:tav>
                                            <p:tav tm="100000">
                                              <p:val>
                                                <p:strVal val="#ppt_h"/>
                                              </p:val>
                                            </p:tav>
                                          </p:tavLst>
                                        </p:anim>
                                        <p:animEffect transition="in" filter="fade">
                                          <p:cBhvr>
                                            <p:cTn id="54" dur="2000"/>
                                            <p:tgtEl>
                                              <p:spTgt spid="2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2000" fill="hold"/>
                                            <p:tgtEl>
                                              <p:spTgt spid="20"/>
                                            </p:tgtEl>
                                            <p:attrNameLst>
                                              <p:attrName>ppt_w</p:attrName>
                                            </p:attrNameLst>
                                          </p:cBhvr>
                                          <p:tavLst>
                                            <p:tav tm="0">
                                              <p:val>
                                                <p:fltVal val="0"/>
                                              </p:val>
                                            </p:tav>
                                            <p:tav tm="100000">
                                              <p:val>
                                                <p:strVal val="#ppt_w"/>
                                              </p:val>
                                            </p:tav>
                                          </p:tavLst>
                                        </p:anim>
                                        <p:anim calcmode="lin" valueType="num">
                                          <p:cBhvr>
                                            <p:cTn id="58" dur="2000" fill="hold"/>
                                            <p:tgtEl>
                                              <p:spTgt spid="20"/>
                                            </p:tgtEl>
                                            <p:attrNameLst>
                                              <p:attrName>ppt_h</p:attrName>
                                            </p:attrNameLst>
                                          </p:cBhvr>
                                          <p:tavLst>
                                            <p:tav tm="0">
                                              <p:val>
                                                <p:fltVal val="0"/>
                                              </p:val>
                                            </p:tav>
                                            <p:tav tm="100000">
                                              <p:val>
                                                <p:strVal val="#ppt_h"/>
                                              </p:val>
                                            </p:tav>
                                          </p:tavLst>
                                        </p:anim>
                                        <p:animEffect transition="in" filter="fade">
                                          <p:cBhvr>
                                            <p:cTn id="59" dur="2000"/>
                                            <p:tgtEl>
                                              <p:spTgt spid="2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0" fill="hold"/>
                                            <p:tgtEl>
                                              <p:spTgt spid="22"/>
                                            </p:tgtEl>
                                            <p:attrNameLst>
                                              <p:attrName>ppt_w</p:attrName>
                                            </p:attrNameLst>
                                          </p:cBhvr>
                                          <p:tavLst>
                                            <p:tav tm="0">
                                              <p:val>
                                                <p:fltVal val="0"/>
                                              </p:val>
                                            </p:tav>
                                            <p:tav tm="100000">
                                              <p:val>
                                                <p:strVal val="#ppt_w"/>
                                              </p:val>
                                            </p:tav>
                                          </p:tavLst>
                                        </p:anim>
                                        <p:anim calcmode="lin" valueType="num">
                                          <p:cBhvr>
                                            <p:cTn id="63" dur="2000" fill="hold"/>
                                            <p:tgtEl>
                                              <p:spTgt spid="22"/>
                                            </p:tgtEl>
                                            <p:attrNameLst>
                                              <p:attrName>ppt_h</p:attrName>
                                            </p:attrNameLst>
                                          </p:cBhvr>
                                          <p:tavLst>
                                            <p:tav tm="0">
                                              <p:val>
                                                <p:fltVal val="0"/>
                                              </p:val>
                                            </p:tav>
                                            <p:tav tm="100000">
                                              <p:val>
                                                <p:strVal val="#ppt_h"/>
                                              </p:val>
                                            </p:tav>
                                          </p:tavLst>
                                        </p:anim>
                                        <p:animEffect transition="in" filter="fade">
                                          <p:cBhvr>
                                            <p:cTn id="64" dur="2000"/>
                                            <p:tgtEl>
                                              <p:spTgt spid="2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2000" fill="hold"/>
                                            <p:tgtEl>
                                              <p:spTgt spid="27"/>
                                            </p:tgtEl>
                                            <p:attrNameLst>
                                              <p:attrName>ppt_w</p:attrName>
                                            </p:attrNameLst>
                                          </p:cBhvr>
                                          <p:tavLst>
                                            <p:tav tm="0">
                                              <p:val>
                                                <p:fltVal val="0"/>
                                              </p:val>
                                            </p:tav>
                                            <p:tav tm="100000">
                                              <p:val>
                                                <p:strVal val="#ppt_w"/>
                                              </p:val>
                                            </p:tav>
                                          </p:tavLst>
                                        </p:anim>
                                        <p:anim calcmode="lin" valueType="num">
                                          <p:cBhvr>
                                            <p:cTn id="68" dur="2000" fill="hold"/>
                                            <p:tgtEl>
                                              <p:spTgt spid="27"/>
                                            </p:tgtEl>
                                            <p:attrNameLst>
                                              <p:attrName>ppt_h</p:attrName>
                                            </p:attrNameLst>
                                          </p:cBhvr>
                                          <p:tavLst>
                                            <p:tav tm="0">
                                              <p:val>
                                                <p:fltVal val="0"/>
                                              </p:val>
                                            </p:tav>
                                            <p:tav tm="100000">
                                              <p:val>
                                                <p:strVal val="#ppt_h"/>
                                              </p:val>
                                            </p:tav>
                                          </p:tavLst>
                                        </p:anim>
                                        <p:animEffect transition="in" filter="fade">
                                          <p:cBhvr>
                                            <p:cTn id="69" dur="2000"/>
                                            <p:tgtEl>
                                              <p:spTgt spid="2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2000" fill="hold"/>
                                            <p:tgtEl>
                                              <p:spTgt spid="28"/>
                                            </p:tgtEl>
                                            <p:attrNameLst>
                                              <p:attrName>ppt_w</p:attrName>
                                            </p:attrNameLst>
                                          </p:cBhvr>
                                          <p:tavLst>
                                            <p:tav tm="0">
                                              <p:val>
                                                <p:fltVal val="0"/>
                                              </p:val>
                                            </p:tav>
                                            <p:tav tm="100000">
                                              <p:val>
                                                <p:strVal val="#ppt_w"/>
                                              </p:val>
                                            </p:tav>
                                          </p:tavLst>
                                        </p:anim>
                                        <p:anim calcmode="lin" valueType="num">
                                          <p:cBhvr>
                                            <p:cTn id="73" dur="2000" fill="hold"/>
                                            <p:tgtEl>
                                              <p:spTgt spid="28"/>
                                            </p:tgtEl>
                                            <p:attrNameLst>
                                              <p:attrName>ppt_h</p:attrName>
                                            </p:attrNameLst>
                                          </p:cBhvr>
                                          <p:tavLst>
                                            <p:tav tm="0">
                                              <p:val>
                                                <p:fltVal val="0"/>
                                              </p:val>
                                            </p:tav>
                                            <p:tav tm="100000">
                                              <p:val>
                                                <p:strVal val="#ppt_h"/>
                                              </p:val>
                                            </p:tav>
                                          </p:tavLst>
                                        </p:anim>
                                        <p:animEffect transition="in" filter="fade">
                                          <p:cBhvr>
                                            <p:cTn id="74" dur="2000"/>
                                            <p:tgtEl>
                                              <p:spTgt spid="28"/>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fltVal val="0"/>
                                              </p:val>
                                            </p:tav>
                                            <p:tav tm="100000">
                                              <p:val>
                                                <p:strVal val="#ppt_w"/>
                                              </p:val>
                                            </p:tav>
                                          </p:tavLst>
                                        </p:anim>
                                        <p:anim calcmode="lin" valueType="num">
                                          <p:cBhvr>
                                            <p:cTn id="78" dur="2000" fill="hold"/>
                                            <p:tgtEl>
                                              <p:spTgt spid="26"/>
                                            </p:tgtEl>
                                            <p:attrNameLst>
                                              <p:attrName>ppt_h</p:attrName>
                                            </p:attrNameLst>
                                          </p:cBhvr>
                                          <p:tavLst>
                                            <p:tav tm="0">
                                              <p:val>
                                                <p:fltVal val="0"/>
                                              </p:val>
                                            </p:tav>
                                            <p:tav tm="100000">
                                              <p:val>
                                                <p:strVal val="#ppt_h"/>
                                              </p:val>
                                            </p:tav>
                                          </p:tavLst>
                                        </p:anim>
                                        <p:animEffect transition="in" filter="fade">
                                          <p:cBhvr>
                                            <p:cTn id="79" dur="2000"/>
                                            <p:tgtEl>
                                              <p:spTgt spid="26"/>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2000" fill="hold"/>
                                            <p:tgtEl>
                                              <p:spTgt spid="31"/>
                                            </p:tgtEl>
                                            <p:attrNameLst>
                                              <p:attrName>ppt_w</p:attrName>
                                            </p:attrNameLst>
                                          </p:cBhvr>
                                          <p:tavLst>
                                            <p:tav tm="0">
                                              <p:val>
                                                <p:fltVal val="0"/>
                                              </p:val>
                                            </p:tav>
                                            <p:tav tm="100000">
                                              <p:val>
                                                <p:strVal val="#ppt_w"/>
                                              </p:val>
                                            </p:tav>
                                          </p:tavLst>
                                        </p:anim>
                                        <p:anim calcmode="lin" valueType="num">
                                          <p:cBhvr>
                                            <p:cTn id="83" dur="2000" fill="hold"/>
                                            <p:tgtEl>
                                              <p:spTgt spid="31"/>
                                            </p:tgtEl>
                                            <p:attrNameLst>
                                              <p:attrName>ppt_h</p:attrName>
                                            </p:attrNameLst>
                                          </p:cBhvr>
                                          <p:tavLst>
                                            <p:tav tm="0">
                                              <p:val>
                                                <p:fltVal val="0"/>
                                              </p:val>
                                            </p:tav>
                                            <p:tav tm="100000">
                                              <p:val>
                                                <p:strVal val="#ppt_h"/>
                                              </p:val>
                                            </p:tav>
                                          </p:tavLst>
                                        </p:anim>
                                        <p:animEffect transition="in" filter="fade">
                                          <p:cBhvr>
                                            <p:cTn id="84" dur="2000"/>
                                            <p:tgtEl>
                                              <p:spTgt spid="31"/>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000" fill="hold"/>
                                            <p:tgtEl>
                                              <p:spTgt spid="32"/>
                                            </p:tgtEl>
                                            <p:attrNameLst>
                                              <p:attrName>ppt_w</p:attrName>
                                            </p:attrNameLst>
                                          </p:cBhvr>
                                          <p:tavLst>
                                            <p:tav tm="0">
                                              <p:val>
                                                <p:fltVal val="0"/>
                                              </p:val>
                                            </p:tav>
                                            <p:tav tm="100000">
                                              <p:val>
                                                <p:strVal val="#ppt_w"/>
                                              </p:val>
                                            </p:tav>
                                          </p:tavLst>
                                        </p:anim>
                                        <p:anim calcmode="lin" valueType="num">
                                          <p:cBhvr>
                                            <p:cTn id="88" dur="2000" fill="hold"/>
                                            <p:tgtEl>
                                              <p:spTgt spid="32"/>
                                            </p:tgtEl>
                                            <p:attrNameLst>
                                              <p:attrName>ppt_h</p:attrName>
                                            </p:attrNameLst>
                                          </p:cBhvr>
                                          <p:tavLst>
                                            <p:tav tm="0">
                                              <p:val>
                                                <p:fltVal val="0"/>
                                              </p:val>
                                            </p:tav>
                                            <p:tav tm="100000">
                                              <p:val>
                                                <p:strVal val="#ppt_h"/>
                                              </p:val>
                                            </p:tav>
                                          </p:tavLst>
                                        </p:anim>
                                        <p:animEffect transition="in" filter="fade">
                                          <p:cBhvr>
                                            <p:cTn id="89" dur="2000"/>
                                            <p:tgtEl>
                                              <p:spTgt spid="32"/>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2000" fill="hold"/>
                                            <p:tgtEl>
                                              <p:spTgt spid="33"/>
                                            </p:tgtEl>
                                            <p:attrNameLst>
                                              <p:attrName>ppt_w</p:attrName>
                                            </p:attrNameLst>
                                          </p:cBhvr>
                                          <p:tavLst>
                                            <p:tav tm="0">
                                              <p:val>
                                                <p:fltVal val="0"/>
                                              </p:val>
                                            </p:tav>
                                            <p:tav tm="100000">
                                              <p:val>
                                                <p:strVal val="#ppt_w"/>
                                              </p:val>
                                            </p:tav>
                                          </p:tavLst>
                                        </p:anim>
                                        <p:anim calcmode="lin" valueType="num">
                                          <p:cBhvr>
                                            <p:cTn id="93" dur="2000" fill="hold"/>
                                            <p:tgtEl>
                                              <p:spTgt spid="33"/>
                                            </p:tgtEl>
                                            <p:attrNameLst>
                                              <p:attrName>ppt_h</p:attrName>
                                            </p:attrNameLst>
                                          </p:cBhvr>
                                          <p:tavLst>
                                            <p:tav tm="0">
                                              <p:val>
                                                <p:fltVal val="0"/>
                                              </p:val>
                                            </p:tav>
                                            <p:tav tm="100000">
                                              <p:val>
                                                <p:strVal val="#ppt_h"/>
                                              </p:val>
                                            </p:tav>
                                          </p:tavLst>
                                        </p:anim>
                                        <p:animEffect transition="in" filter="fade">
                                          <p:cBhvr>
                                            <p:cTn id="94" dur="2000"/>
                                            <p:tgtEl>
                                              <p:spTgt spid="33"/>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2000" fill="hold"/>
                                            <p:tgtEl>
                                              <p:spTgt spid="34"/>
                                            </p:tgtEl>
                                            <p:attrNameLst>
                                              <p:attrName>ppt_w</p:attrName>
                                            </p:attrNameLst>
                                          </p:cBhvr>
                                          <p:tavLst>
                                            <p:tav tm="0">
                                              <p:val>
                                                <p:fltVal val="0"/>
                                              </p:val>
                                            </p:tav>
                                            <p:tav tm="100000">
                                              <p:val>
                                                <p:strVal val="#ppt_w"/>
                                              </p:val>
                                            </p:tav>
                                          </p:tavLst>
                                        </p:anim>
                                        <p:anim calcmode="lin" valueType="num">
                                          <p:cBhvr>
                                            <p:cTn id="98" dur="2000" fill="hold"/>
                                            <p:tgtEl>
                                              <p:spTgt spid="34"/>
                                            </p:tgtEl>
                                            <p:attrNameLst>
                                              <p:attrName>ppt_h</p:attrName>
                                            </p:attrNameLst>
                                          </p:cBhvr>
                                          <p:tavLst>
                                            <p:tav tm="0">
                                              <p:val>
                                                <p:fltVal val="0"/>
                                              </p:val>
                                            </p:tav>
                                            <p:tav tm="100000">
                                              <p:val>
                                                <p:strVal val="#ppt_h"/>
                                              </p:val>
                                            </p:tav>
                                          </p:tavLst>
                                        </p:anim>
                                        <p:animEffect transition="in" filter="fade">
                                          <p:cBhvr>
                                            <p:cTn id="99" dur="2000"/>
                                            <p:tgtEl>
                                              <p:spTgt spid="34"/>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 calcmode="lin" valueType="num">
                                          <p:cBhvr>
                                            <p:cTn id="102" dur="2000" fill="hold"/>
                                            <p:tgtEl>
                                              <p:spTgt spid="38"/>
                                            </p:tgtEl>
                                            <p:attrNameLst>
                                              <p:attrName>ppt_w</p:attrName>
                                            </p:attrNameLst>
                                          </p:cBhvr>
                                          <p:tavLst>
                                            <p:tav tm="0">
                                              <p:val>
                                                <p:fltVal val="0"/>
                                              </p:val>
                                            </p:tav>
                                            <p:tav tm="100000">
                                              <p:val>
                                                <p:strVal val="#ppt_w"/>
                                              </p:val>
                                            </p:tav>
                                          </p:tavLst>
                                        </p:anim>
                                        <p:anim calcmode="lin" valueType="num">
                                          <p:cBhvr>
                                            <p:cTn id="103" dur="2000" fill="hold"/>
                                            <p:tgtEl>
                                              <p:spTgt spid="38"/>
                                            </p:tgtEl>
                                            <p:attrNameLst>
                                              <p:attrName>ppt_h</p:attrName>
                                            </p:attrNameLst>
                                          </p:cBhvr>
                                          <p:tavLst>
                                            <p:tav tm="0">
                                              <p:val>
                                                <p:fltVal val="0"/>
                                              </p:val>
                                            </p:tav>
                                            <p:tav tm="100000">
                                              <p:val>
                                                <p:strVal val="#ppt_h"/>
                                              </p:val>
                                            </p:tav>
                                          </p:tavLst>
                                        </p:anim>
                                        <p:animEffect transition="in" filter="fade">
                                          <p:cBhvr>
                                            <p:cTn id="104" dur="2000"/>
                                            <p:tgtEl>
                                              <p:spTgt spid="38"/>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p:cTn id="107" dur="2000" fill="hold"/>
                                            <p:tgtEl>
                                              <p:spTgt spid="37"/>
                                            </p:tgtEl>
                                            <p:attrNameLst>
                                              <p:attrName>ppt_w</p:attrName>
                                            </p:attrNameLst>
                                          </p:cBhvr>
                                          <p:tavLst>
                                            <p:tav tm="0">
                                              <p:val>
                                                <p:fltVal val="0"/>
                                              </p:val>
                                            </p:tav>
                                            <p:tav tm="100000">
                                              <p:val>
                                                <p:strVal val="#ppt_w"/>
                                              </p:val>
                                            </p:tav>
                                          </p:tavLst>
                                        </p:anim>
                                        <p:anim calcmode="lin" valueType="num">
                                          <p:cBhvr>
                                            <p:cTn id="108" dur="2000" fill="hold"/>
                                            <p:tgtEl>
                                              <p:spTgt spid="37"/>
                                            </p:tgtEl>
                                            <p:attrNameLst>
                                              <p:attrName>ppt_h</p:attrName>
                                            </p:attrNameLst>
                                          </p:cBhvr>
                                          <p:tavLst>
                                            <p:tav tm="0">
                                              <p:val>
                                                <p:fltVal val="0"/>
                                              </p:val>
                                            </p:tav>
                                            <p:tav tm="100000">
                                              <p:val>
                                                <p:strVal val="#ppt_h"/>
                                              </p:val>
                                            </p:tav>
                                          </p:tavLst>
                                        </p:anim>
                                        <p:animEffect transition="in" filter="fade">
                                          <p:cBhvr>
                                            <p:cTn id="109" dur="2000"/>
                                            <p:tgtEl>
                                              <p:spTgt spid="37"/>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36"/>
                                            </p:tgtEl>
                                            <p:attrNameLst>
                                              <p:attrName>style.visibility</p:attrName>
                                            </p:attrNameLst>
                                          </p:cBhvr>
                                          <p:to>
                                            <p:strVal val="visible"/>
                                          </p:to>
                                        </p:set>
                                        <p:anim calcmode="lin" valueType="num">
                                          <p:cBhvr>
                                            <p:cTn id="112" dur="2000" fill="hold"/>
                                            <p:tgtEl>
                                              <p:spTgt spid="36"/>
                                            </p:tgtEl>
                                            <p:attrNameLst>
                                              <p:attrName>ppt_w</p:attrName>
                                            </p:attrNameLst>
                                          </p:cBhvr>
                                          <p:tavLst>
                                            <p:tav tm="0">
                                              <p:val>
                                                <p:fltVal val="0"/>
                                              </p:val>
                                            </p:tav>
                                            <p:tav tm="100000">
                                              <p:val>
                                                <p:strVal val="#ppt_w"/>
                                              </p:val>
                                            </p:tav>
                                          </p:tavLst>
                                        </p:anim>
                                        <p:anim calcmode="lin" valueType="num">
                                          <p:cBhvr>
                                            <p:cTn id="113" dur="2000" fill="hold"/>
                                            <p:tgtEl>
                                              <p:spTgt spid="36"/>
                                            </p:tgtEl>
                                            <p:attrNameLst>
                                              <p:attrName>ppt_h</p:attrName>
                                            </p:attrNameLst>
                                          </p:cBhvr>
                                          <p:tavLst>
                                            <p:tav tm="0">
                                              <p:val>
                                                <p:fltVal val="0"/>
                                              </p:val>
                                            </p:tav>
                                            <p:tav tm="100000">
                                              <p:val>
                                                <p:strVal val="#ppt_h"/>
                                              </p:val>
                                            </p:tav>
                                          </p:tavLst>
                                        </p:anim>
                                        <p:animEffect transition="in" filter="fade">
                                          <p:cBhvr>
                                            <p:cTn id="114" dur="2000"/>
                                            <p:tgtEl>
                                              <p:spTgt spid="36"/>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p:cTn id="117" dur="2000" fill="hold"/>
                                            <p:tgtEl>
                                              <p:spTgt spid="35"/>
                                            </p:tgtEl>
                                            <p:attrNameLst>
                                              <p:attrName>ppt_w</p:attrName>
                                            </p:attrNameLst>
                                          </p:cBhvr>
                                          <p:tavLst>
                                            <p:tav tm="0">
                                              <p:val>
                                                <p:fltVal val="0"/>
                                              </p:val>
                                            </p:tav>
                                            <p:tav tm="100000">
                                              <p:val>
                                                <p:strVal val="#ppt_w"/>
                                              </p:val>
                                            </p:tav>
                                          </p:tavLst>
                                        </p:anim>
                                        <p:anim calcmode="lin" valueType="num">
                                          <p:cBhvr>
                                            <p:cTn id="118" dur="2000" fill="hold"/>
                                            <p:tgtEl>
                                              <p:spTgt spid="35"/>
                                            </p:tgtEl>
                                            <p:attrNameLst>
                                              <p:attrName>ppt_h</p:attrName>
                                            </p:attrNameLst>
                                          </p:cBhvr>
                                          <p:tavLst>
                                            <p:tav tm="0">
                                              <p:val>
                                                <p:fltVal val="0"/>
                                              </p:val>
                                            </p:tav>
                                            <p:tav tm="100000">
                                              <p:val>
                                                <p:strVal val="#ppt_h"/>
                                              </p:val>
                                            </p:tav>
                                          </p:tavLst>
                                        </p:anim>
                                        <p:animEffect transition="in" filter="fade">
                                          <p:cBhvr>
                                            <p:cTn id="119" dur="2000"/>
                                            <p:tgtEl>
                                              <p:spTgt spid="35"/>
                                            </p:tgtEl>
                                          </p:cBhvr>
                                        </p:animEffect>
                                      </p:childTnLst>
                                    </p:cTn>
                                  </p:par>
                                  <p:par>
                                    <p:cTn id="120" presetID="6" presetClass="emph" presetSubtype="0" repeatCount="indefinite" fill="hold" grpId="1" nodeType="withEffect">
                                      <p:stCondLst>
                                        <p:cond delay="0"/>
                                      </p:stCondLst>
                                      <p:childTnLst>
                                        <p:animScale>
                                          <p:cBhvr>
                                            <p:cTn id="121" dur="2000" fill="hold"/>
                                            <p:tgtEl>
                                              <p:spTgt spid="33"/>
                                            </p:tgtEl>
                                          </p:cBhvr>
                                          <p:by x="150000" y="150000"/>
                                        </p:animScale>
                                      </p:childTnLst>
                                    </p:cTn>
                                  </p:par>
                                  <p:par>
                                    <p:cTn id="122" presetID="6" presetClass="emph" presetSubtype="0" repeatCount="indefinite" fill="hold" grpId="1" nodeType="withEffect">
                                      <p:stCondLst>
                                        <p:cond delay="0"/>
                                      </p:stCondLst>
                                      <p:childTnLst>
                                        <p:animScale>
                                          <p:cBhvr>
                                            <p:cTn id="123" dur="2000" fill="hold"/>
                                            <p:tgtEl>
                                              <p:spTgt spid="27"/>
                                            </p:tgtEl>
                                          </p:cBhvr>
                                          <p:by x="150000" y="150000"/>
                                        </p:animScale>
                                      </p:childTnLst>
                                    </p:cTn>
                                  </p:par>
                                  <p:par>
                                    <p:cTn id="124" presetID="6" presetClass="emph" presetSubtype="0" repeatCount="indefinite" fill="hold" grpId="1" nodeType="withEffect">
                                      <p:stCondLst>
                                        <p:cond delay="0"/>
                                      </p:stCondLst>
                                      <p:childTnLst>
                                        <p:animScale>
                                          <p:cBhvr>
                                            <p:cTn id="125" dur="2000" fill="hold"/>
                                            <p:tgtEl>
                                              <p:spTgt spid="28"/>
                                            </p:tgtEl>
                                          </p:cBhvr>
                                          <p:by x="150000" y="150000"/>
                                        </p:animScale>
                                      </p:childTnLst>
                                    </p:cTn>
                                  </p:par>
                                  <p:par>
                                    <p:cTn id="126" presetID="6" presetClass="emph" presetSubtype="0" repeatCount="indefinite" fill="hold" grpId="1" nodeType="withEffect">
                                      <p:stCondLst>
                                        <p:cond delay="0"/>
                                      </p:stCondLst>
                                      <p:childTnLst>
                                        <p:animScale>
                                          <p:cBhvr>
                                            <p:cTn id="127" dur="2000" fill="hold"/>
                                            <p:tgtEl>
                                              <p:spTgt spid="26"/>
                                            </p:tgtEl>
                                          </p:cBhvr>
                                          <p:by x="150000" y="150000"/>
                                        </p:animScale>
                                      </p:childTnLst>
                                    </p:cTn>
                                  </p:par>
                                  <p:par>
                                    <p:cTn id="128" presetID="6" presetClass="emph" presetSubtype="0" repeatCount="indefinite" fill="hold" grpId="1" nodeType="withEffect">
                                      <p:stCondLst>
                                        <p:cond delay="0"/>
                                      </p:stCondLst>
                                      <p:childTnLst>
                                        <p:animScale>
                                          <p:cBhvr>
                                            <p:cTn id="129" dur="2000" fill="hold"/>
                                            <p:tgtEl>
                                              <p:spTgt spid="31"/>
                                            </p:tgtEl>
                                          </p:cBhvr>
                                          <p:by x="150000" y="150000"/>
                                        </p:animScale>
                                      </p:childTnLst>
                                    </p:cTn>
                                  </p:par>
                                  <p:par>
                                    <p:cTn id="130" presetID="6" presetClass="emph" presetSubtype="0" repeatCount="indefinite" fill="hold" grpId="1" nodeType="withEffect">
                                      <p:stCondLst>
                                        <p:cond delay="0"/>
                                      </p:stCondLst>
                                      <p:childTnLst>
                                        <p:animScale>
                                          <p:cBhvr>
                                            <p:cTn id="131" dur="2000" fill="hold"/>
                                            <p:tgtEl>
                                              <p:spTgt spid="32"/>
                                            </p:tgtEl>
                                          </p:cBhvr>
                                          <p:by x="150000" y="150000"/>
                                        </p:animScale>
                                      </p:childTnLst>
                                    </p:cTn>
                                  </p:par>
                                  <p:par>
                                    <p:cTn id="132" presetID="6" presetClass="emph" presetSubtype="0" repeatCount="indefinite" fill="hold" grpId="2" nodeType="withEffect">
                                      <p:stCondLst>
                                        <p:cond delay="0"/>
                                      </p:stCondLst>
                                      <p:childTnLst>
                                        <p:animScale>
                                          <p:cBhvr>
                                            <p:cTn id="133" dur="2000" fill="hold"/>
                                            <p:tgtEl>
                                              <p:spTgt spid="33"/>
                                            </p:tgtEl>
                                          </p:cBhvr>
                                          <p:by x="150000" y="150000"/>
                                        </p:animScale>
                                      </p:childTnLst>
                                    </p:cTn>
                                  </p:par>
                                  <p:par>
                                    <p:cTn id="134" presetID="6" presetClass="emph" presetSubtype="0" repeatCount="indefinite" fill="hold" grpId="1" nodeType="withEffect">
                                      <p:stCondLst>
                                        <p:cond delay="0"/>
                                      </p:stCondLst>
                                      <p:childTnLst>
                                        <p:animScale>
                                          <p:cBhvr>
                                            <p:cTn id="135" dur="2000" fill="hold"/>
                                            <p:tgtEl>
                                              <p:spTgt spid="34"/>
                                            </p:tgtEl>
                                          </p:cBhvr>
                                          <p:by x="150000" y="150000"/>
                                        </p:animScale>
                                      </p:childTnLst>
                                    </p:cTn>
                                  </p:par>
                                  <p:par>
                                    <p:cTn id="136" presetID="6" presetClass="emph" presetSubtype="0" repeatCount="indefinite" fill="hold" grpId="1" nodeType="withEffect">
                                      <p:stCondLst>
                                        <p:cond delay="0"/>
                                      </p:stCondLst>
                                      <p:childTnLst>
                                        <p:animScale>
                                          <p:cBhvr>
                                            <p:cTn id="137" dur="2000" fill="hold"/>
                                            <p:tgtEl>
                                              <p:spTgt spid="38"/>
                                            </p:tgtEl>
                                          </p:cBhvr>
                                          <p:by x="150000" y="150000"/>
                                        </p:animScale>
                                      </p:childTnLst>
                                    </p:cTn>
                                  </p:par>
                                  <p:par>
                                    <p:cTn id="138" presetID="6" presetClass="emph" presetSubtype="0" repeatCount="indefinite" fill="hold" grpId="1" nodeType="withEffect">
                                      <p:stCondLst>
                                        <p:cond delay="0"/>
                                      </p:stCondLst>
                                      <p:childTnLst>
                                        <p:animScale>
                                          <p:cBhvr>
                                            <p:cTn id="139" dur="2000" fill="hold"/>
                                            <p:tgtEl>
                                              <p:spTgt spid="37"/>
                                            </p:tgtEl>
                                          </p:cBhvr>
                                          <p:by x="150000" y="150000"/>
                                        </p:animScale>
                                      </p:childTnLst>
                                    </p:cTn>
                                  </p:par>
                                  <p:par>
                                    <p:cTn id="140" presetID="6" presetClass="emph" presetSubtype="0" repeatCount="indefinite" fill="hold" grpId="1" nodeType="withEffect">
                                      <p:stCondLst>
                                        <p:cond delay="0"/>
                                      </p:stCondLst>
                                      <p:childTnLst>
                                        <p:animScale>
                                          <p:cBhvr>
                                            <p:cTn id="141" dur="2000" fill="hold"/>
                                            <p:tgtEl>
                                              <p:spTgt spid="36"/>
                                            </p:tgtEl>
                                          </p:cBhvr>
                                          <p:by x="150000" y="150000"/>
                                        </p:animScale>
                                      </p:childTnLst>
                                    </p:cTn>
                                  </p:par>
                                  <p:par>
                                    <p:cTn id="142" presetID="6" presetClass="emph" presetSubtype="0" repeatCount="indefinite" fill="hold" grpId="1" nodeType="withEffect">
                                      <p:stCondLst>
                                        <p:cond delay="0"/>
                                      </p:stCondLst>
                                      <p:childTnLst>
                                        <p:animScale>
                                          <p:cBhvr>
                                            <p:cTn id="143" dur="2000" fill="hold"/>
                                            <p:tgtEl>
                                              <p:spTgt spid="35"/>
                                            </p:tgtEl>
                                          </p:cBhvr>
                                          <p:by x="150000" y="150000"/>
                                        </p:animScale>
                                      </p:childTnLst>
                                    </p:cTn>
                                  </p:par>
                                  <p:par>
                                    <p:cTn id="144" presetID="53" presetClass="entr" presetSubtype="16" fill="hold" grpId="0" nodeType="withEffect">
                                      <p:stCondLst>
                                        <p:cond delay="0"/>
                                      </p:stCondLst>
                                      <p:childTnLst>
                                        <p:set>
                                          <p:cBhvr>
                                            <p:cTn id="145" dur="1" fill="hold">
                                              <p:stCondLst>
                                                <p:cond delay="0"/>
                                              </p:stCondLst>
                                            </p:cTn>
                                            <p:tgtEl>
                                              <p:spTgt spid="45"/>
                                            </p:tgtEl>
                                            <p:attrNameLst>
                                              <p:attrName>style.visibility</p:attrName>
                                            </p:attrNameLst>
                                          </p:cBhvr>
                                          <p:to>
                                            <p:strVal val="visible"/>
                                          </p:to>
                                        </p:set>
                                        <p:anim calcmode="lin" valueType="num">
                                          <p:cBhvr>
                                            <p:cTn id="146" dur="2000" fill="hold"/>
                                            <p:tgtEl>
                                              <p:spTgt spid="45"/>
                                            </p:tgtEl>
                                            <p:attrNameLst>
                                              <p:attrName>ppt_w</p:attrName>
                                            </p:attrNameLst>
                                          </p:cBhvr>
                                          <p:tavLst>
                                            <p:tav tm="0">
                                              <p:val>
                                                <p:fltVal val="0"/>
                                              </p:val>
                                            </p:tav>
                                            <p:tav tm="100000">
                                              <p:val>
                                                <p:strVal val="#ppt_w"/>
                                              </p:val>
                                            </p:tav>
                                          </p:tavLst>
                                        </p:anim>
                                        <p:anim calcmode="lin" valueType="num">
                                          <p:cBhvr>
                                            <p:cTn id="147" dur="2000" fill="hold"/>
                                            <p:tgtEl>
                                              <p:spTgt spid="45"/>
                                            </p:tgtEl>
                                            <p:attrNameLst>
                                              <p:attrName>ppt_h</p:attrName>
                                            </p:attrNameLst>
                                          </p:cBhvr>
                                          <p:tavLst>
                                            <p:tav tm="0">
                                              <p:val>
                                                <p:fltVal val="0"/>
                                              </p:val>
                                            </p:tav>
                                            <p:tav tm="100000">
                                              <p:val>
                                                <p:strVal val="#ppt_h"/>
                                              </p:val>
                                            </p:tav>
                                          </p:tavLst>
                                        </p:anim>
                                        <p:animEffect transition="in" filter="fade">
                                          <p:cBhvr>
                                            <p:cTn id="148" dur="2000"/>
                                            <p:tgtEl>
                                              <p:spTgt spid="45"/>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46"/>
                                            </p:tgtEl>
                                            <p:attrNameLst>
                                              <p:attrName>style.visibility</p:attrName>
                                            </p:attrNameLst>
                                          </p:cBhvr>
                                          <p:to>
                                            <p:strVal val="visible"/>
                                          </p:to>
                                        </p:set>
                                        <p:anim calcmode="lin" valueType="num">
                                          <p:cBhvr>
                                            <p:cTn id="151" dur="2000" fill="hold"/>
                                            <p:tgtEl>
                                              <p:spTgt spid="46"/>
                                            </p:tgtEl>
                                            <p:attrNameLst>
                                              <p:attrName>ppt_w</p:attrName>
                                            </p:attrNameLst>
                                          </p:cBhvr>
                                          <p:tavLst>
                                            <p:tav tm="0">
                                              <p:val>
                                                <p:fltVal val="0"/>
                                              </p:val>
                                            </p:tav>
                                            <p:tav tm="100000">
                                              <p:val>
                                                <p:strVal val="#ppt_w"/>
                                              </p:val>
                                            </p:tav>
                                          </p:tavLst>
                                        </p:anim>
                                        <p:anim calcmode="lin" valueType="num">
                                          <p:cBhvr>
                                            <p:cTn id="152" dur="2000" fill="hold"/>
                                            <p:tgtEl>
                                              <p:spTgt spid="46"/>
                                            </p:tgtEl>
                                            <p:attrNameLst>
                                              <p:attrName>ppt_h</p:attrName>
                                            </p:attrNameLst>
                                          </p:cBhvr>
                                          <p:tavLst>
                                            <p:tav tm="0">
                                              <p:val>
                                                <p:fltVal val="0"/>
                                              </p:val>
                                            </p:tav>
                                            <p:tav tm="100000">
                                              <p:val>
                                                <p:strVal val="#ppt_h"/>
                                              </p:val>
                                            </p:tav>
                                          </p:tavLst>
                                        </p:anim>
                                        <p:animEffect transition="in" filter="fade">
                                          <p:cBhvr>
                                            <p:cTn id="153" dur="2000"/>
                                            <p:tgtEl>
                                              <p:spTgt spid="46"/>
                                            </p:tgtEl>
                                          </p:cBhvr>
                                        </p:animEffect>
                                      </p:childTnLst>
                                    </p:cTn>
                                  </p:par>
                                  <p:par>
                                    <p:cTn id="154" presetID="6" presetClass="emph" presetSubtype="0" repeatCount="indefinite" fill="hold" grpId="1" nodeType="withEffect">
                                      <p:stCondLst>
                                        <p:cond delay="0"/>
                                      </p:stCondLst>
                                      <p:childTnLst>
                                        <p:animScale>
                                          <p:cBhvr>
                                            <p:cTn id="155" dur="2000" fill="hold"/>
                                            <p:tgtEl>
                                              <p:spTgt spid="45"/>
                                            </p:tgtEl>
                                          </p:cBhvr>
                                          <p:by x="150000" y="150000"/>
                                        </p:animScale>
                                      </p:childTnLst>
                                    </p:cTn>
                                  </p:par>
                                  <p:par>
                                    <p:cTn id="156" presetID="6" presetClass="emph" presetSubtype="0" repeatCount="indefinite" fill="hold" grpId="1" nodeType="withEffect">
                                      <p:stCondLst>
                                        <p:cond delay="0"/>
                                      </p:stCondLst>
                                      <p:childTnLst>
                                        <p:animScale>
                                          <p:cBhvr>
                                            <p:cTn id="157" dur="2000" fill="hold"/>
                                            <p:tgtEl>
                                              <p:spTgt spid="46"/>
                                            </p:tgtEl>
                                          </p:cBhvr>
                                          <p:by x="150000" y="150000"/>
                                        </p:animScale>
                                      </p:childTnLst>
                                    </p:cTn>
                                  </p:par>
                                  <p:par>
                                    <p:cTn id="158" presetID="53" presetClass="entr" presetSubtype="16" fill="hold" grpId="0" nodeType="withEffect">
                                      <p:stCondLst>
                                        <p:cond delay="0"/>
                                      </p:stCondLst>
                                      <p:childTnLst>
                                        <p:set>
                                          <p:cBhvr>
                                            <p:cTn id="159" dur="1" fill="hold">
                                              <p:stCondLst>
                                                <p:cond delay="0"/>
                                              </p:stCondLst>
                                            </p:cTn>
                                            <p:tgtEl>
                                              <p:spTgt spid="47"/>
                                            </p:tgtEl>
                                            <p:attrNameLst>
                                              <p:attrName>style.visibility</p:attrName>
                                            </p:attrNameLst>
                                          </p:cBhvr>
                                          <p:to>
                                            <p:strVal val="visible"/>
                                          </p:to>
                                        </p:set>
                                        <p:anim calcmode="lin" valueType="num">
                                          <p:cBhvr>
                                            <p:cTn id="160" dur="2000" fill="hold"/>
                                            <p:tgtEl>
                                              <p:spTgt spid="47"/>
                                            </p:tgtEl>
                                            <p:attrNameLst>
                                              <p:attrName>ppt_w</p:attrName>
                                            </p:attrNameLst>
                                          </p:cBhvr>
                                          <p:tavLst>
                                            <p:tav tm="0">
                                              <p:val>
                                                <p:fltVal val="0"/>
                                              </p:val>
                                            </p:tav>
                                            <p:tav tm="100000">
                                              <p:val>
                                                <p:strVal val="#ppt_w"/>
                                              </p:val>
                                            </p:tav>
                                          </p:tavLst>
                                        </p:anim>
                                        <p:anim calcmode="lin" valueType="num">
                                          <p:cBhvr>
                                            <p:cTn id="161" dur="2000" fill="hold"/>
                                            <p:tgtEl>
                                              <p:spTgt spid="47"/>
                                            </p:tgtEl>
                                            <p:attrNameLst>
                                              <p:attrName>ppt_h</p:attrName>
                                            </p:attrNameLst>
                                          </p:cBhvr>
                                          <p:tavLst>
                                            <p:tav tm="0">
                                              <p:val>
                                                <p:fltVal val="0"/>
                                              </p:val>
                                            </p:tav>
                                            <p:tav tm="100000">
                                              <p:val>
                                                <p:strVal val="#ppt_h"/>
                                              </p:val>
                                            </p:tav>
                                          </p:tavLst>
                                        </p:anim>
                                        <p:animEffect transition="in" filter="fade">
                                          <p:cBhvr>
                                            <p:cTn id="162" dur="2000"/>
                                            <p:tgtEl>
                                              <p:spTgt spid="4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48"/>
                                            </p:tgtEl>
                                            <p:attrNameLst>
                                              <p:attrName>style.visibility</p:attrName>
                                            </p:attrNameLst>
                                          </p:cBhvr>
                                          <p:to>
                                            <p:strVal val="visible"/>
                                          </p:to>
                                        </p:set>
                                        <p:anim calcmode="lin" valueType="num">
                                          <p:cBhvr>
                                            <p:cTn id="165" dur="2000" fill="hold"/>
                                            <p:tgtEl>
                                              <p:spTgt spid="48"/>
                                            </p:tgtEl>
                                            <p:attrNameLst>
                                              <p:attrName>ppt_w</p:attrName>
                                            </p:attrNameLst>
                                          </p:cBhvr>
                                          <p:tavLst>
                                            <p:tav tm="0">
                                              <p:val>
                                                <p:fltVal val="0"/>
                                              </p:val>
                                            </p:tav>
                                            <p:tav tm="100000">
                                              <p:val>
                                                <p:strVal val="#ppt_w"/>
                                              </p:val>
                                            </p:tav>
                                          </p:tavLst>
                                        </p:anim>
                                        <p:anim calcmode="lin" valueType="num">
                                          <p:cBhvr>
                                            <p:cTn id="166" dur="2000" fill="hold"/>
                                            <p:tgtEl>
                                              <p:spTgt spid="48"/>
                                            </p:tgtEl>
                                            <p:attrNameLst>
                                              <p:attrName>ppt_h</p:attrName>
                                            </p:attrNameLst>
                                          </p:cBhvr>
                                          <p:tavLst>
                                            <p:tav tm="0">
                                              <p:val>
                                                <p:fltVal val="0"/>
                                              </p:val>
                                            </p:tav>
                                            <p:tav tm="100000">
                                              <p:val>
                                                <p:strVal val="#ppt_h"/>
                                              </p:val>
                                            </p:tav>
                                          </p:tavLst>
                                        </p:anim>
                                        <p:animEffect transition="in" filter="fade">
                                          <p:cBhvr>
                                            <p:cTn id="167" dur="2000"/>
                                            <p:tgtEl>
                                              <p:spTgt spid="48"/>
                                            </p:tgtEl>
                                          </p:cBhvr>
                                        </p:animEffect>
                                      </p:childTnLst>
                                    </p:cTn>
                                  </p:par>
                                  <p:par>
                                    <p:cTn id="168" presetID="6" presetClass="emph" presetSubtype="0" repeatCount="indefinite" fill="hold" grpId="1" nodeType="withEffect">
                                      <p:stCondLst>
                                        <p:cond delay="0"/>
                                      </p:stCondLst>
                                      <p:childTnLst>
                                        <p:animScale>
                                          <p:cBhvr>
                                            <p:cTn id="169" dur="2000" fill="hold"/>
                                            <p:tgtEl>
                                              <p:spTgt spid="47"/>
                                            </p:tgtEl>
                                          </p:cBhvr>
                                          <p:by x="150000" y="150000"/>
                                        </p:animScale>
                                      </p:childTnLst>
                                    </p:cTn>
                                  </p:par>
                                  <p:par>
                                    <p:cTn id="170" presetID="6" presetClass="emph" presetSubtype="0" repeatCount="indefinite" fill="hold" grpId="1" nodeType="withEffect">
                                      <p:stCondLst>
                                        <p:cond delay="0"/>
                                      </p:stCondLst>
                                      <p:childTnLst>
                                        <p:animScale>
                                          <p:cBhvr>
                                            <p:cTn id="171" dur="2000" fill="hold"/>
                                            <p:tgtEl>
                                              <p:spTgt spid="48"/>
                                            </p:tgtEl>
                                          </p:cBhvr>
                                          <p:by x="150000" y="150000"/>
                                        </p:animScale>
                                      </p:childTnLst>
                                    </p:cTn>
                                  </p:par>
                                  <p:par>
                                    <p:cTn id="172" presetID="53" presetClass="entr" presetSubtype="16" fill="hold" grpId="0" nodeType="withEffect">
                                      <p:stCondLst>
                                        <p:cond delay="1000"/>
                                      </p:stCondLst>
                                      <p:childTnLst>
                                        <p:set>
                                          <p:cBhvr>
                                            <p:cTn id="173" dur="1" fill="hold">
                                              <p:stCondLst>
                                                <p:cond delay="0"/>
                                              </p:stCondLst>
                                            </p:cTn>
                                            <p:tgtEl>
                                              <p:spTgt spid="49"/>
                                            </p:tgtEl>
                                            <p:attrNameLst>
                                              <p:attrName>style.visibility</p:attrName>
                                            </p:attrNameLst>
                                          </p:cBhvr>
                                          <p:to>
                                            <p:strVal val="visible"/>
                                          </p:to>
                                        </p:set>
                                        <p:anim calcmode="lin" valueType="num">
                                          <p:cBhvr>
                                            <p:cTn id="174" dur="500" fill="hold"/>
                                            <p:tgtEl>
                                              <p:spTgt spid="49"/>
                                            </p:tgtEl>
                                            <p:attrNameLst>
                                              <p:attrName>ppt_w</p:attrName>
                                            </p:attrNameLst>
                                          </p:cBhvr>
                                          <p:tavLst>
                                            <p:tav tm="0">
                                              <p:val>
                                                <p:fltVal val="0"/>
                                              </p:val>
                                            </p:tav>
                                            <p:tav tm="100000">
                                              <p:val>
                                                <p:strVal val="#ppt_w"/>
                                              </p:val>
                                            </p:tav>
                                          </p:tavLst>
                                        </p:anim>
                                        <p:anim calcmode="lin" valueType="num">
                                          <p:cBhvr>
                                            <p:cTn id="175" dur="500" fill="hold"/>
                                            <p:tgtEl>
                                              <p:spTgt spid="49"/>
                                            </p:tgtEl>
                                            <p:attrNameLst>
                                              <p:attrName>ppt_h</p:attrName>
                                            </p:attrNameLst>
                                          </p:cBhvr>
                                          <p:tavLst>
                                            <p:tav tm="0">
                                              <p:val>
                                                <p:fltVal val="0"/>
                                              </p:val>
                                            </p:tav>
                                            <p:tav tm="100000">
                                              <p:val>
                                                <p:strVal val="#ppt_h"/>
                                              </p:val>
                                            </p:tav>
                                          </p:tavLst>
                                        </p:anim>
                                        <p:animEffect transition="in" filter="fade">
                                          <p:cBhvr>
                                            <p:cTn id="176" dur="500"/>
                                            <p:tgtEl>
                                              <p:spTgt spid="49"/>
                                            </p:tgtEl>
                                          </p:cBhvr>
                                        </p:animEffect>
                                      </p:childTnLst>
                                    </p:cTn>
                                  </p:par>
                                  <p:par>
                                    <p:cTn id="177" presetID="53" presetClass="entr" presetSubtype="16" fill="hold" grpId="0" nodeType="withEffect">
                                      <p:stCondLst>
                                        <p:cond delay="1000"/>
                                      </p:stCondLst>
                                      <p:childTnLst>
                                        <p:set>
                                          <p:cBhvr>
                                            <p:cTn id="178" dur="1" fill="hold">
                                              <p:stCondLst>
                                                <p:cond delay="0"/>
                                              </p:stCondLst>
                                            </p:cTn>
                                            <p:tgtEl>
                                              <p:spTgt spid="50"/>
                                            </p:tgtEl>
                                            <p:attrNameLst>
                                              <p:attrName>style.visibility</p:attrName>
                                            </p:attrNameLst>
                                          </p:cBhvr>
                                          <p:to>
                                            <p:strVal val="visible"/>
                                          </p:to>
                                        </p:set>
                                        <p:anim calcmode="lin" valueType="num">
                                          <p:cBhvr>
                                            <p:cTn id="179" dur="500" fill="hold"/>
                                            <p:tgtEl>
                                              <p:spTgt spid="50"/>
                                            </p:tgtEl>
                                            <p:attrNameLst>
                                              <p:attrName>ppt_w</p:attrName>
                                            </p:attrNameLst>
                                          </p:cBhvr>
                                          <p:tavLst>
                                            <p:tav tm="0">
                                              <p:val>
                                                <p:fltVal val="0"/>
                                              </p:val>
                                            </p:tav>
                                            <p:tav tm="100000">
                                              <p:val>
                                                <p:strVal val="#ppt_w"/>
                                              </p:val>
                                            </p:tav>
                                          </p:tavLst>
                                        </p:anim>
                                        <p:anim calcmode="lin" valueType="num">
                                          <p:cBhvr>
                                            <p:cTn id="180" dur="500" fill="hold"/>
                                            <p:tgtEl>
                                              <p:spTgt spid="50"/>
                                            </p:tgtEl>
                                            <p:attrNameLst>
                                              <p:attrName>ppt_h</p:attrName>
                                            </p:attrNameLst>
                                          </p:cBhvr>
                                          <p:tavLst>
                                            <p:tav tm="0">
                                              <p:val>
                                                <p:fltVal val="0"/>
                                              </p:val>
                                            </p:tav>
                                            <p:tav tm="100000">
                                              <p:val>
                                                <p:strVal val="#ppt_h"/>
                                              </p:val>
                                            </p:tav>
                                          </p:tavLst>
                                        </p:anim>
                                        <p:animEffect transition="in" filter="fade">
                                          <p:cBhvr>
                                            <p:cTn id="181" dur="500"/>
                                            <p:tgtEl>
                                              <p:spTgt spid="50"/>
                                            </p:tgtEl>
                                          </p:cBhvr>
                                        </p:animEffect>
                                      </p:childTnLst>
                                    </p:cTn>
                                  </p:par>
                                  <p:par>
                                    <p:cTn id="182" presetID="53" presetClass="entr" presetSubtype="16" fill="hold" nodeType="withEffect">
                                      <p:stCondLst>
                                        <p:cond delay="1000"/>
                                      </p:stCondLst>
                                      <p:childTnLst>
                                        <p:set>
                                          <p:cBhvr>
                                            <p:cTn id="183" dur="1" fill="hold">
                                              <p:stCondLst>
                                                <p:cond delay="0"/>
                                              </p:stCondLst>
                                            </p:cTn>
                                            <p:tgtEl>
                                              <p:spTgt spid="52"/>
                                            </p:tgtEl>
                                            <p:attrNameLst>
                                              <p:attrName>style.visibility</p:attrName>
                                            </p:attrNameLst>
                                          </p:cBhvr>
                                          <p:to>
                                            <p:strVal val="visible"/>
                                          </p:to>
                                        </p:set>
                                        <p:anim calcmode="lin" valueType="num">
                                          <p:cBhvr>
                                            <p:cTn id="184" dur="500" fill="hold"/>
                                            <p:tgtEl>
                                              <p:spTgt spid="52"/>
                                            </p:tgtEl>
                                            <p:attrNameLst>
                                              <p:attrName>ppt_w</p:attrName>
                                            </p:attrNameLst>
                                          </p:cBhvr>
                                          <p:tavLst>
                                            <p:tav tm="0">
                                              <p:val>
                                                <p:fltVal val="0"/>
                                              </p:val>
                                            </p:tav>
                                            <p:tav tm="100000">
                                              <p:val>
                                                <p:strVal val="#ppt_w"/>
                                              </p:val>
                                            </p:tav>
                                          </p:tavLst>
                                        </p:anim>
                                        <p:anim calcmode="lin" valueType="num">
                                          <p:cBhvr>
                                            <p:cTn id="185" dur="500" fill="hold"/>
                                            <p:tgtEl>
                                              <p:spTgt spid="52"/>
                                            </p:tgtEl>
                                            <p:attrNameLst>
                                              <p:attrName>ppt_h</p:attrName>
                                            </p:attrNameLst>
                                          </p:cBhvr>
                                          <p:tavLst>
                                            <p:tav tm="0">
                                              <p:val>
                                                <p:fltVal val="0"/>
                                              </p:val>
                                            </p:tav>
                                            <p:tav tm="100000">
                                              <p:val>
                                                <p:strVal val="#ppt_h"/>
                                              </p:val>
                                            </p:tav>
                                          </p:tavLst>
                                        </p:anim>
                                        <p:animEffect transition="in" filter="fade">
                                          <p:cBhvr>
                                            <p:cTn id="186" dur="500"/>
                                            <p:tgtEl>
                                              <p:spTgt spid="52"/>
                                            </p:tgtEl>
                                          </p:cBhvr>
                                        </p:animEffect>
                                      </p:childTnLst>
                                    </p:cTn>
                                  </p:par>
                                  <p:par>
                                    <p:cTn id="187" presetID="32" presetClass="emph" presetSubtype="0" fill="hold" nodeType="withEffect">
                                      <p:stCondLst>
                                        <p:cond delay="1000"/>
                                      </p:stCondLst>
                                      <p:childTnLst>
                                        <p:animRot by="120000">
                                          <p:cBhvr>
                                            <p:cTn id="188" dur="100" fill="hold">
                                              <p:stCondLst>
                                                <p:cond delay="0"/>
                                              </p:stCondLst>
                                            </p:cTn>
                                            <p:tgtEl>
                                              <p:spTgt spid="52"/>
                                            </p:tgtEl>
                                            <p:attrNameLst>
                                              <p:attrName>r</p:attrName>
                                            </p:attrNameLst>
                                          </p:cBhvr>
                                        </p:animRot>
                                        <p:animRot by="-240000">
                                          <p:cBhvr>
                                            <p:cTn id="189" dur="200" fill="hold">
                                              <p:stCondLst>
                                                <p:cond delay="200"/>
                                              </p:stCondLst>
                                            </p:cTn>
                                            <p:tgtEl>
                                              <p:spTgt spid="52"/>
                                            </p:tgtEl>
                                            <p:attrNameLst>
                                              <p:attrName>r</p:attrName>
                                            </p:attrNameLst>
                                          </p:cBhvr>
                                        </p:animRot>
                                        <p:animRot by="240000">
                                          <p:cBhvr>
                                            <p:cTn id="190" dur="200" fill="hold">
                                              <p:stCondLst>
                                                <p:cond delay="400"/>
                                              </p:stCondLst>
                                            </p:cTn>
                                            <p:tgtEl>
                                              <p:spTgt spid="52"/>
                                            </p:tgtEl>
                                            <p:attrNameLst>
                                              <p:attrName>r</p:attrName>
                                            </p:attrNameLst>
                                          </p:cBhvr>
                                        </p:animRot>
                                        <p:animRot by="-240000">
                                          <p:cBhvr>
                                            <p:cTn id="191" dur="200" fill="hold">
                                              <p:stCondLst>
                                                <p:cond delay="600"/>
                                              </p:stCondLst>
                                            </p:cTn>
                                            <p:tgtEl>
                                              <p:spTgt spid="52"/>
                                            </p:tgtEl>
                                            <p:attrNameLst>
                                              <p:attrName>r</p:attrName>
                                            </p:attrNameLst>
                                          </p:cBhvr>
                                        </p:animRot>
                                        <p:animRot by="120000">
                                          <p:cBhvr>
                                            <p:cTn id="192" dur="200" fill="hold">
                                              <p:stCondLst>
                                                <p:cond delay="800"/>
                                              </p:stCondLst>
                                            </p:cTn>
                                            <p:tgtEl>
                                              <p:spTgt spid="52"/>
                                            </p:tgtEl>
                                            <p:attrNameLst>
                                              <p:attrName>r</p:attrName>
                                            </p:attrNameLst>
                                          </p:cBhvr>
                                        </p:animRot>
                                      </p:childTnLst>
                                    </p:cTn>
                                  </p:par>
                                  <p:par>
                                    <p:cTn id="193" presetID="1" presetClass="path" presetSubtype="0" accel="50000" decel="50000" fill="hold" nodeType="withEffect">
                                      <p:stCondLst>
                                        <p:cond delay="10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94" dur="4000" fill="hold"/>
                                            <p:tgtEl>
                                              <p:spTgt spid="30"/>
                                            </p:tgtEl>
                                            <p:attrNameLst>
                                              <p:attrName>ppt_x</p:attrName>
                                              <p:attrName>ppt_y</p:attrName>
                                            </p:attrNameLst>
                                          </p:cBhvr>
                                          <p:rCtr x="0" y="58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5" grpId="0" animBg="1"/>
          <p:bldP spid="45" grpId="1" animBg="1"/>
          <p:bldP spid="46" grpId="0" animBg="1"/>
          <p:bldP spid="46" grpId="1" animBg="1"/>
          <p:bldP spid="47" grpId="0" animBg="1"/>
          <p:bldP spid="47" grpId="1" animBg="1"/>
          <p:bldP spid="48" grpId="0" animBg="1"/>
          <p:bldP spid="48" grpId="1" animBg="1"/>
          <p:bldP spid="49" grpId="0"/>
          <p:bldP spid="50"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B41B5EC2-8BFB-4A96-AD39-AA0429FAACFC}"/>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id="{207759FF-44BF-46FE-A4AD-63896B77C315}"/>
              </a:ext>
            </a:extLst>
          </p:cNvPr>
          <p:cNvPicPr>
            <a:picLocks noChangeAspect="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304800" y="-41670"/>
            <a:ext cx="12235699" cy="6882581"/>
          </a:xfrm>
          <a:prstGeom prst="rect">
            <a:avLst/>
          </a:prstGeom>
        </p:spPr>
      </p:pic>
      <p:sp>
        <p:nvSpPr>
          <p:cNvPr id="3" name="TextBox 2">
            <a:extLst>
              <a:ext uri="{FF2B5EF4-FFF2-40B4-BE49-F238E27FC236}">
                <a16:creationId xmlns:a16="http://schemas.microsoft.com/office/drawing/2014/main" id="{9E24C7BC-5CAC-4F6B-AFDD-1432FF463D3C}"/>
              </a:ext>
            </a:extLst>
          </p:cNvPr>
          <p:cNvSpPr txBox="1"/>
          <p:nvPr/>
        </p:nvSpPr>
        <p:spPr>
          <a:xfrm>
            <a:off x="4211209" y="2286000"/>
            <a:ext cx="6456791" cy="2708434"/>
          </a:xfrm>
          <a:prstGeom prst="rect">
            <a:avLst/>
          </a:prstGeom>
          <a:noFill/>
        </p:spPr>
        <p:txBody>
          <a:bodyPr wrap="square" lIns="0" tIns="0" rIns="0" bIns="0" rtlCol="0">
            <a:spAutoFit/>
          </a:bodyPr>
          <a:lstStyle/>
          <a:p>
            <a:pPr algn="ctr">
              <a:spcBef>
                <a:spcPct val="50000"/>
              </a:spcBef>
            </a:pPr>
            <a:r>
              <a:rPr lang="en-US" altLang="en-US" sz="8800" b="1">
                <a:solidFill>
                  <a:srgbClr val="FF0000"/>
                </a:solidFill>
                <a:latin typeface="Times New Roman" panose="02020603050405020304" pitchFamily="18" charset="0"/>
              </a:rPr>
              <a:t>AI NHANH, </a:t>
            </a:r>
            <a:br>
              <a:rPr lang="en-US" altLang="en-US" sz="8800" b="1">
                <a:solidFill>
                  <a:srgbClr val="FF0000"/>
                </a:solidFill>
                <a:latin typeface="Times New Roman" panose="02020603050405020304" pitchFamily="18" charset="0"/>
              </a:rPr>
            </a:br>
            <a:r>
              <a:rPr lang="en-US" altLang="en-US" sz="8800" b="1">
                <a:solidFill>
                  <a:srgbClr val="FF0000"/>
                </a:solidFill>
                <a:latin typeface="Times New Roman" panose="02020603050405020304" pitchFamily="18" charset="0"/>
              </a:rPr>
              <a:t>AI ĐÚNG?</a:t>
            </a:r>
          </a:p>
        </p:txBody>
      </p:sp>
      <p:pic>
        <p:nvPicPr>
          <p:cNvPr id="6" name="Picture 5">
            <a:extLst>
              <a:ext uri="{FF2B5EF4-FFF2-40B4-BE49-F238E27FC236}">
                <a16:creationId xmlns:a16="http://schemas.microsoft.com/office/drawing/2014/main" id="{9139CF7A-1CC5-4A47-89CB-C0DA56DB459B}"/>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20432200">
            <a:off x="10442402" y="172269"/>
            <a:ext cx="1612100" cy="1166584"/>
          </a:xfrm>
          <a:prstGeom prst="rect">
            <a:avLst/>
          </a:prstGeom>
        </p:spPr>
      </p:pic>
      <p:pic>
        <p:nvPicPr>
          <p:cNvPr id="8" name="Picture 9" descr="E:\0000000我图PPT\00001PNG素材\儿童卡通\tr.png">
            <a:extLst>
              <a:ext uri="{FF2B5EF4-FFF2-40B4-BE49-F238E27FC236}">
                <a16:creationId xmlns:a16="http://schemas.microsoft.com/office/drawing/2014/main" id="{AA1E1A88-493A-48FC-9D07-F3F4912494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15" y="4724401"/>
            <a:ext cx="3188148" cy="2141978"/>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CFA2F359-1271-4AE1-9276-A5F6762A4806}"/>
              </a:ext>
            </a:extLst>
          </p:cNvPr>
          <p:cNvSpPr/>
          <p:nvPr/>
        </p:nvSpPr>
        <p:spPr>
          <a:xfrm>
            <a:off x="0" y="0"/>
            <a:ext cx="685800" cy="609600"/>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descr="E:\0000000我图PPT\00001PNG素材\儿童卡通\卡通人物.png">
            <a:extLst>
              <a:ext uri="{FF2B5EF4-FFF2-40B4-BE49-F238E27FC236}">
                <a16:creationId xmlns:a16="http://schemas.microsoft.com/office/drawing/2014/main" id="{B145CE9F-6738-4694-B2E9-8CAB13BF6ED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84" t="-2572" r="59431" b="58435"/>
          <a:stretch>
            <a:fillRect/>
          </a:stretch>
        </p:blipFill>
        <p:spPr bwMode="auto">
          <a:xfrm flipH="1">
            <a:off x="-366383" y="-315869"/>
            <a:ext cx="2300940" cy="2601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46476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0-#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 presetClass="entr" presetSubtype="9"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0-#ppt_w/2"/>
                                          </p:val>
                                        </p:tav>
                                        <p:tav tm="100000">
                                          <p:val>
                                            <p:strVal val="#ppt_x"/>
                                          </p:val>
                                        </p:tav>
                                      </p:tavLst>
                                    </p:anim>
                                    <p:anim calcmode="lin" valueType="num">
                                      <p:cBhvr additive="base">
                                        <p:cTn id="17"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style.rotation</p:attrName>
                                        </p:attrNameLst>
                                      </p:cBhvr>
                                      <p:tavLst>
                                        <p:tav tm="0">
                                          <p:val>
                                            <p:fltVal val="90"/>
                                          </p:val>
                                        </p:tav>
                                        <p:tav tm="100000">
                                          <p:val>
                                            <p:fltVal val="0"/>
                                          </p:val>
                                        </p:tav>
                                      </p:tavLst>
                                    </p:anim>
                                    <p:animEffect transition="in" filter="fade">
                                      <p:cBhvr>
                                        <p:cTn id="25" dur="1000"/>
                                        <p:tgtEl>
                                          <p:spTgt spid="3"/>
                                        </p:tgtEl>
                                      </p:cBhvr>
                                    </p:animEffect>
                                  </p:childTnLst>
                                </p:cTn>
                              </p:par>
                              <p:par>
                                <p:cTn id="26" presetID="42" presetClass="path" presetSubtype="0" accel="50000" decel="50000" fill="hold" nodeType="withEffect">
                                  <p:stCondLst>
                                    <p:cond delay="0"/>
                                  </p:stCondLst>
                                  <p:childTnLst>
                                    <p:animMotion origin="layout" path="M -2.91667E-6 1.48148E-6 L 0.65157 1.03426 " pathEditMode="relative" rAng="0" ptsTypes="AA">
                                      <p:cBhvr>
                                        <p:cTn id="27" dur="2000" fill="hold"/>
                                        <p:tgtEl>
                                          <p:spTgt spid="9"/>
                                        </p:tgtEl>
                                        <p:attrNameLst>
                                          <p:attrName>ppt_x</p:attrName>
                                          <p:attrName>ppt_y</p:attrName>
                                        </p:attrNameLst>
                                      </p:cBhvr>
                                      <p:rCtr x="32578" y="5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4">
            <a:extLst>
              <a:ext uri="{FF2B5EF4-FFF2-40B4-BE49-F238E27FC236}">
                <a16:creationId xmlns:a16="http://schemas.microsoft.com/office/drawing/2014/main" id="{A1170E9E-FFCB-4E0E-9570-2640FC707E12}"/>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Cloud 43">
            <a:extLst>
              <a:ext uri="{FF2B5EF4-FFF2-40B4-BE49-F238E27FC236}">
                <a16:creationId xmlns:a16="http://schemas.microsoft.com/office/drawing/2014/main" id="{021D075C-6E39-4E32-BE1A-335141427577}"/>
              </a:ext>
            </a:extLst>
          </p:cNvPr>
          <p:cNvSpPr/>
          <p:nvPr/>
        </p:nvSpPr>
        <p:spPr>
          <a:xfrm rot="21397563">
            <a:off x="10125395" y="5249239"/>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6CE731E-A450-4F9E-909A-A2E065AE0DC6}"/>
              </a:ext>
            </a:extLst>
          </p:cNvPr>
          <p:cNvSpPr/>
          <p:nvPr/>
        </p:nvSpPr>
        <p:spPr>
          <a:xfrm>
            <a:off x="0" y="0"/>
            <a:ext cx="685800" cy="60960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loud 41">
            <a:extLst>
              <a:ext uri="{FF2B5EF4-FFF2-40B4-BE49-F238E27FC236}">
                <a16:creationId xmlns:a16="http://schemas.microsoft.com/office/drawing/2014/main" id="{119701DA-DE4D-4117-A74F-9A5F53CBD5FC}"/>
              </a:ext>
            </a:extLst>
          </p:cNvPr>
          <p:cNvSpPr/>
          <p:nvPr/>
        </p:nvSpPr>
        <p:spPr>
          <a:xfrm rot="689521">
            <a:off x="4703043" y="5619273"/>
            <a:ext cx="3314337"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loud 40">
            <a:extLst>
              <a:ext uri="{FF2B5EF4-FFF2-40B4-BE49-F238E27FC236}">
                <a16:creationId xmlns:a16="http://schemas.microsoft.com/office/drawing/2014/main" id="{760DA3C5-5102-448F-95D2-E26B332F2680}"/>
              </a:ext>
            </a:extLst>
          </p:cNvPr>
          <p:cNvSpPr/>
          <p:nvPr/>
        </p:nvSpPr>
        <p:spPr>
          <a:xfrm rot="1927959">
            <a:off x="-415900" y="5203963"/>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43BB220-9412-4C43-84A0-0BCDD2B1D22D}"/>
              </a:ext>
            </a:extLst>
          </p:cNvPr>
          <p:cNvSpPr/>
          <p:nvPr/>
        </p:nvSpPr>
        <p:spPr>
          <a:xfrm>
            <a:off x="479424" y="-2187576"/>
            <a:ext cx="11233153" cy="11233153"/>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E2B18C2E-7085-428C-8952-F1D7723BEF5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67684" y="5487259"/>
            <a:ext cx="2369476" cy="1423258"/>
          </a:xfrm>
          <a:prstGeom prst="rect">
            <a:avLst/>
          </a:prstGeom>
        </p:spPr>
      </p:pic>
      <p:pic>
        <p:nvPicPr>
          <p:cNvPr id="28" name="Picture 27">
            <a:extLst>
              <a:ext uri="{FF2B5EF4-FFF2-40B4-BE49-F238E27FC236}">
                <a16:creationId xmlns:a16="http://schemas.microsoft.com/office/drawing/2014/main" id="{2355421E-2331-4533-A888-06C7F236EBC6}"/>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5514465" y="5487259"/>
            <a:ext cx="2369476" cy="1423258"/>
          </a:xfrm>
          <a:prstGeom prst="rect">
            <a:avLst/>
          </a:prstGeom>
        </p:spPr>
      </p:pic>
      <p:pic>
        <p:nvPicPr>
          <p:cNvPr id="27" name="Picture 26">
            <a:extLst>
              <a:ext uri="{FF2B5EF4-FFF2-40B4-BE49-F238E27FC236}">
                <a16:creationId xmlns:a16="http://schemas.microsoft.com/office/drawing/2014/main" id="{B1FEF985-910D-415A-AEA6-96C57EB01F8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114962" y="5499101"/>
            <a:ext cx="2369476" cy="1423258"/>
          </a:xfrm>
          <a:prstGeom prst="rect">
            <a:avLst/>
          </a:prstGeom>
        </p:spPr>
      </p:pic>
      <p:pic>
        <p:nvPicPr>
          <p:cNvPr id="4" name="Picture 3">
            <a:extLst>
              <a:ext uri="{FF2B5EF4-FFF2-40B4-BE49-F238E27FC236}">
                <a16:creationId xmlns:a16="http://schemas.microsoft.com/office/drawing/2014/main" id="{4776DAB5-5033-44FE-83C0-38B17F948826}"/>
              </a:ext>
            </a:extLst>
          </p:cNvPr>
          <p:cNvPicPr>
            <a:picLocks noChangeAspect="1"/>
          </p:cNvPicPr>
          <p:nvPr/>
        </p:nvPicPr>
        <p:blipFill rotWithShape="1">
          <a:blip r:embed="rId7">
            <a:extLst>
              <a:ext uri="{28A0092B-C50C-407E-A947-70E740481C1C}">
                <a14:useLocalDpi xmlns:a14="http://schemas.microsoft.com/office/drawing/2010/main" val="0"/>
              </a:ext>
            </a:extLst>
          </a:blip>
          <a:srcRect l="21739" r="13043"/>
          <a:stretch/>
        </p:blipFill>
        <p:spPr>
          <a:xfrm>
            <a:off x="135294" y="4181906"/>
            <a:ext cx="1904168" cy="2920999"/>
          </a:xfrm>
          <a:prstGeom prst="rect">
            <a:avLst/>
          </a:prstGeom>
        </p:spPr>
      </p:pic>
      <p:pic>
        <p:nvPicPr>
          <p:cNvPr id="8" name="Picture 7">
            <a:extLst>
              <a:ext uri="{FF2B5EF4-FFF2-40B4-BE49-F238E27FC236}">
                <a16:creationId xmlns:a16="http://schemas.microsoft.com/office/drawing/2014/main" id="{D85A861A-9301-46C8-9125-987BC7F38624}"/>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939"/>
          <a:stretch/>
        </p:blipFill>
        <p:spPr>
          <a:xfrm rot="442948">
            <a:off x="6841239" y="4340413"/>
            <a:ext cx="1495280" cy="2644515"/>
          </a:xfrm>
          <a:prstGeom prst="rect">
            <a:avLst/>
          </a:prstGeom>
        </p:spPr>
      </p:pic>
      <p:pic>
        <p:nvPicPr>
          <p:cNvPr id="10" name="Picture 9">
            <a:extLst>
              <a:ext uri="{FF2B5EF4-FFF2-40B4-BE49-F238E27FC236}">
                <a16:creationId xmlns:a16="http://schemas.microsoft.com/office/drawing/2014/main" id="{BCB92357-23F9-4201-8480-35784F40BE28}"/>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7681" t="27119" r="13559" b="5508"/>
          <a:stretch/>
        </p:blipFill>
        <p:spPr>
          <a:xfrm rot="21269490">
            <a:off x="4714743" y="4133523"/>
            <a:ext cx="1399002" cy="2741578"/>
          </a:xfrm>
          <a:prstGeom prst="rect">
            <a:avLst/>
          </a:prstGeom>
        </p:spPr>
      </p:pic>
      <p:pic>
        <p:nvPicPr>
          <p:cNvPr id="6" name="Picture 5">
            <a:extLst>
              <a:ext uri="{FF2B5EF4-FFF2-40B4-BE49-F238E27FC236}">
                <a16:creationId xmlns:a16="http://schemas.microsoft.com/office/drawing/2014/main" id="{38C543A1-F5A4-45CE-8C80-D9A383D3E1DD}"/>
              </a:ext>
            </a:extLst>
          </p:cNvPr>
          <p:cNvPicPr>
            <a:picLocks noChangeAspect="1"/>
          </p:cNvPicPr>
          <p:nvPr/>
        </p:nvPicPr>
        <p:blipFill rotWithShape="1">
          <a:blip r:embed="rId10">
            <a:extLst>
              <a:ext uri="{28A0092B-C50C-407E-A947-70E740481C1C}">
                <a14:useLocalDpi xmlns:a14="http://schemas.microsoft.com/office/drawing/2010/main" val="0"/>
              </a:ext>
            </a:extLst>
          </a:blip>
          <a:srcRect l="13043" t="2467" r="8695"/>
          <a:stretch/>
        </p:blipFill>
        <p:spPr>
          <a:xfrm>
            <a:off x="9993098" y="4260178"/>
            <a:ext cx="2175957" cy="2712981"/>
          </a:xfrm>
          <a:prstGeom prst="rect">
            <a:avLst/>
          </a:prstGeom>
        </p:spPr>
      </p:pic>
      <p:sp>
        <p:nvSpPr>
          <p:cNvPr id="11" name="Rectangle 10">
            <a:extLst>
              <a:ext uri="{FF2B5EF4-FFF2-40B4-BE49-F238E27FC236}">
                <a16:creationId xmlns:a16="http://schemas.microsoft.com/office/drawing/2014/main" id="{E4ACF21F-01EE-432F-B5C7-8D364476DD7C}"/>
              </a:ext>
            </a:extLst>
          </p:cNvPr>
          <p:cNvSpPr/>
          <p:nvPr/>
        </p:nvSpPr>
        <p:spPr>
          <a:xfrm>
            <a:off x="152400" y="228600"/>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Dịu dàng</a:t>
            </a:r>
          </a:p>
        </p:txBody>
      </p:sp>
      <p:sp>
        <p:nvSpPr>
          <p:cNvPr id="12" name="Rectangle 11">
            <a:extLst>
              <a:ext uri="{FF2B5EF4-FFF2-40B4-BE49-F238E27FC236}">
                <a16:creationId xmlns:a16="http://schemas.microsoft.com/office/drawing/2014/main" id="{9D4F8A6E-F2E6-4219-911E-C8A5F7653ACC}"/>
              </a:ext>
            </a:extLst>
          </p:cNvPr>
          <p:cNvSpPr/>
          <p:nvPr/>
        </p:nvSpPr>
        <p:spPr>
          <a:xfrm>
            <a:off x="7100503" y="2386070"/>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Thư kí</a:t>
            </a:r>
          </a:p>
        </p:txBody>
      </p:sp>
      <p:sp>
        <p:nvSpPr>
          <p:cNvPr id="13" name="Rectangle 12">
            <a:extLst>
              <a:ext uri="{FF2B5EF4-FFF2-40B4-BE49-F238E27FC236}">
                <a16:creationId xmlns:a16="http://schemas.microsoft.com/office/drawing/2014/main" id="{82533E7F-1B29-46B2-9784-87A8C2FFFD7B}"/>
              </a:ext>
            </a:extLst>
          </p:cNvPr>
          <p:cNvSpPr/>
          <p:nvPr/>
        </p:nvSpPr>
        <p:spPr>
          <a:xfrm>
            <a:off x="7803944" y="1245506"/>
            <a:ext cx="2106035" cy="86207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Mang thai</a:t>
            </a:r>
          </a:p>
        </p:txBody>
      </p:sp>
      <p:sp>
        <p:nvSpPr>
          <p:cNvPr id="14" name="Rectangle 13">
            <a:extLst>
              <a:ext uri="{FF2B5EF4-FFF2-40B4-BE49-F238E27FC236}">
                <a16:creationId xmlns:a16="http://schemas.microsoft.com/office/drawing/2014/main" id="{747720F9-F5D9-45BB-B232-EE183C2D03E1}"/>
              </a:ext>
            </a:extLst>
          </p:cNvPr>
          <p:cNvSpPr/>
          <p:nvPr/>
        </p:nvSpPr>
        <p:spPr>
          <a:xfrm>
            <a:off x="5911850" y="1195329"/>
            <a:ext cx="1600200" cy="86207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Làm bếp giỏi</a:t>
            </a:r>
          </a:p>
        </p:txBody>
      </p:sp>
      <p:sp>
        <p:nvSpPr>
          <p:cNvPr id="15" name="Rectangle 14">
            <a:extLst>
              <a:ext uri="{FF2B5EF4-FFF2-40B4-BE49-F238E27FC236}">
                <a16:creationId xmlns:a16="http://schemas.microsoft.com/office/drawing/2014/main" id="{51C8C8E3-075E-485F-A195-9E1C6291A458}"/>
              </a:ext>
            </a:extLst>
          </p:cNvPr>
          <p:cNvSpPr/>
          <p:nvPr/>
        </p:nvSpPr>
        <p:spPr>
          <a:xfrm>
            <a:off x="9946265" y="2386070"/>
            <a:ext cx="2106035"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Cho con bú</a:t>
            </a:r>
          </a:p>
        </p:txBody>
      </p:sp>
      <p:sp>
        <p:nvSpPr>
          <p:cNvPr id="16" name="Rectangle 15">
            <a:extLst>
              <a:ext uri="{FF2B5EF4-FFF2-40B4-BE49-F238E27FC236}">
                <a16:creationId xmlns:a16="http://schemas.microsoft.com/office/drawing/2014/main" id="{C9AD02C8-FB26-4729-90A2-DB43E0F78F2D}"/>
              </a:ext>
            </a:extLst>
          </p:cNvPr>
          <p:cNvSpPr/>
          <p:nvPr/>
        </p:nvSpPr>
        <p:spPr>
          <a:xfrm>
            <a:off x="10299700" y="1195329"/>
            <a:ext cx="1752600" cy="848927"/>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Giám đốc</a:t>
            </a:r>
          </a:p>
        </p:txBody>
      </p:sp>
      <p:sp>
        <p:nvSpPr>
          <p:cNvPr id="17" name="Rectangle 16">
            <a:extLst>
              <a:ext uri="{FF2B5EF4-FFF2-40B4-BE49-F238E27FC236}">
                <a16:creationId xmlns:a16="http://schemas.microsoft.com/office/drawing/2014/main" id="{24A53C66-8EA1-4518-A5DF-64DC9887BFA7}"/>
              </a:ext>
            </a:extLst>
          </p:cNvPr>
          <p:cNvSpPr/>
          <p:nvPr/>
        </p:nvSpPr>
        <p:spPr>
          <a:xfrm>
            <a:off x="152400" y="2386070"/>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Đá bóng</a:t>
            </a:r>
          </a:p>
        </p:txBody>
      </p:sp>
      <p:sp>
        <p:nvSpPr>
          <p:cNvPr id="18" name="Rectangle 17">
            <a:extLst>
              <a:ext uri="{FF2B5EF4-FFF2-40B4-BE49-F238E27FC236}">
                <a16:creationId xmlns:a16="http://schemas.microsoft.com/office/drawing/2014/main" id="{1DA0B789-573C-4E1D-AB32-83F3284E9D8D}"/>
              </a:ext>
            </a:extLst>
          </p:cNvPr>
          <p:cNvSpPr/>
          <p:nvPr/>
        </p:nvSpPr>
        <p:spPr>
          <a:xfrm>
            <a:off x="3489326" y="1241535"/>
            <a:ext cx="1828799" cy="815863"/>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Trụ cột gia đình</a:t>
            </a:r>
          </a:p>
        </p:txBody>
      </p:sp>
      <p:sp>
        <p:nvSpPr>
          <p:cNvPr id="19" name="Rectangle 18">
            <a:extLst>
              <a:ext uri="{FF2B5EF4-FFF2-40B4-BE49-F238E27FC236}">
                <a16:creationId xmlns:a16="http://schemas.microsoft.com/office/drawing/2014/main" id="{55A52CA6-60D8-4A27-820A-C381F3D7841C}"/>
              </a:ext>
            </a:extLst>
          </p:cNvPr>
          <p:cNvSpPr/>
          <p:nvPr/>
        </p:nvSpPr>
        <p:spPr>
          <a:xfrm>
            <a:off x="2998162" y="2286000"/>
            <a:ext cx="3009179" cy="86207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Cơ quan sinh dục tạo ra tinh trùng</a:t>
            </a:r>
          </a:p>
        </p:txBody>
      </p:sp>
      <p:sp>
        <p:nvSpPr>
          <p:cNvPr id="20" name="Rectangle 19">
            <a:extLst>
              <a:ext uri="{FF2B5EF4-FFF2-40B4-BE49-F238E27FC236}">
                <a16:creationId xmlns:a16="http://schemas.microsoft.com/office/drawing/2014/main" id="{20F8F62A-655E-4503-9683-196F7796A161}"/>
              </a:ext>
            </a:extLst>
          </p:cNvPr>
          <p:cNvSpPr/>
          <p:nvPr/>
        </p:nvSpPr>
        <p:spPr>
          <a:xfrm>
            <a:off x="152401" y="1238249"/>
            <a:ext cx="2743200" cy="81915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Cơ quan sinh dục tạo ra trứng</a:t>
            </a:r>
          </a:p>
        </p:txBody>
      </p:sp>
      <p:sp>
        <p:nvSpPr>
          <p:cNvPr id="21" name="Rectangle 20">
            <a:extLst>
              <a:ext uri="{FF2B5EF4-FFF2-40B4-BE49-F238E27FC236}">
                <a16:creationId xmlns:a16="http://schemas.microsoft.com/office/drawing/2014/main" id="{2E9DE88E-04C0-407D-94C5-0D416A67DD19}"/>
              </a:ext>
            </a:extLst>
          </p:cNvPr>
          <p:cNvSpPr/>
          <p:nvPr/>
        </p:nvSpPr>
        <p:spPr>
          <a:xfrm>
            <a:off x="10299700" y="2405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Chăm sóc con</a:t>
            </a:r>
          </a:p>
        </p:txBody>
      </p:sp>
      <p:sp>
        <p:nvSpPr>
          <p:cNvPr id="22" name="Rectangle 21">
            <a:extLst>
              <a:ext uri="{FF2B5EF4-FFF2-40B4-BE49-F238E27FC236}">
                <a16:creationId xmlns:a16="http://schemas.microsoft.com/office/drawing/2014/main" id="{951EBCE9-8624-47CE-AE2B-C076122AD7F3}"/>
              </a:ext>
            </a:extLst>
          </p:cNvPr>
          <p:cNvSpPr/>
          <p:nvPr/>
        </p:nvSpPr>
        <p:spPr>
          <a:xfrm>
            <a:off x="8157379" y="2405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Tự tin</a:t>
            </a:r>
          </a:p>
        </p:txBody>
      </p:sp>
      <p:sp>
        <p:nvSpPr>
          <p:cNvPr id="23" name="Rectangle 22">
            <a:extLst>
              <a:ext uri="{FF2B5EF4-FFF2-40B4-BE49-F238E27FC236}">
                <a16:creationId xmlns:a16="http://schemas.microsoft.com/office/drawing/2014/main" id="{A00E2681-7708-4365-8771-1C28A56A24F2}"/>
              </a:ext>
            </a:extLst>
          </p:cNvPr>
          <p:cNvSpPr/>
          <p:nvPr/>
        </p:nvSpPr>
        <p:spPr>
          <a:xfrm>
            <a:off x="6240780" y="2405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Kiên nhẫn</a:t>
            </a:r>
          </a:p>
        </p:txBody>
      </p:sp>
      <p:sp>
        <p:nvSpPr>
          <p:cNvPr id="24" name="Rectangle 23">
            <a:extLst>
              <a:ext uri="{FF2B5EF4-FFF2-40B4-BE49-F238E27FC236}">
                <a16:creationId xmlns:a16="http://schemas.microsoft.com/office/drawing/2014/main" id="{9F206BBF-C2A5-4E2C-97CA-D3F7AF52F8EC}"/>
              </a:ext>
            </a:extLst>
          </p:cNvPr>
          <p:cNvSpPr/>
          <p:nvPr/>
        </p:nvSpPr>
        <p:spPr>
          <a:xfrm>
            <a:off x="4211320" y="2405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Mạnh mẽ</a:t>
            </a:r>
          </a:p>
        </p:txBody>
      </p:sp>
      <p:sp>
        <p:nvSpPr>
          <p:cNvPr id="25" name="Rectangle 24">
            <a:extLst>
              <a:ext uri="{FF2B5EF4-FFF2-40B4-BE49-F238E27FC236}">
                <a16:creationId xmlns:a16="http://schemas.microsoft.com/office/drawing/2014/main" id="{901BA260-9A87-4167-8FCA-D1F84587BFA2}"/>
              </a:ext>
            </a:extLst>
          </p:cNvPr>
          <p:cNvSpPr/>
          <p:nvPr/>
        </p:nvSpPr>
        <p:spPr>
          <a:xfrm>
            <a:off x="2181860" y="2405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Có râu</a:t>
            </a:r>
          </a:p>
        </p:txBody>
      </p:sp>
    </p:spTree>
    <p:extLst>
      <p:ext uri="{BB962C8B-B14F-4D97-AF65-F5344CB8AC3E}">
        <p14:creationId xmlns:p14="http://schemas.microsoft.com/office/powerpoint/2010/main" val="252857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500" fill="hold"/>
                                        <p:tgtEl>
                                          <p:spTgt spid="16"/>
                                        </p:tgtEl>
                                        <p:attrNameLst>
                                          <p:attrName>ppt_w</p:attrName>
                                        </p:attrNameLst>
                                      </p:cBhvr>
                                      <p:tavLst>
                                        <p:tav tm="0">
                                          <p:val>
                                            <p:fltVal val="0"/>
                                          </p:val>
                                        </p:tav>
                                        <p:tav tm="100000">
                                          <p:val>
                                            <p:strVal val="#ppt_w"/>
                                          </p:val>
                                        </p:tav>
                                      </p:tavLst>
                                    </p:anim>
                                    <p:anim calcmode="lin" valueType="num">
                                      <p:cBhvr>
                                        <p:cTn id="68" dur="500" fill="hold"/>
                                        <p:tgtEl>
                                          <p:spTgt spid="16"/>
                                        </p:tgtEl>
                                        <p:attrNameLst>
                                          <p:attrName>ppt_h</p:attrName>
                                        </p:attrNameLst>
                                      </p:cBhvr>
                                      <p:tavLst>
                                        <p:tav tm="0">
                                          <p:val>
                                            <p:fltVal val="0"/>
                                          </p:val>
                                        </p:tav>
                                        <p:tav tm="100000">
                                          <p:val>
                                            <p:strVal val="#ppt_h"/>
                                          </p:val>
                                        </p:tav>
                                      </p:tavLst>
                                    </p:anim>
                                    <p:animEffect transition="in" filter="fade">
                                      <p:cBhvr>
                                        <p:cTn id="69" dur="500"/>
                                        <p:tgtEl>
                                          <p:spTgt spid="16"/>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fltVal val="0"/>
                                          </p:val>
                                        </p:tav>
                                        <p:tav tm="100000">
                                          <p:val>
                                            <p:strVal val="#ppt_h"/>
                                          </p:val>
                                        </p:tav>
                                      </p:tavLst>
                                    </p:anim>
                                    <p:animEffect transition="in" filter="fade">
                                      <p:cBhvr>
                                        <p:cTn id="75" dur="500"/>
                                        <p:tgtEl>
                                          <p:spTgt spid="17"/>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p:cTn id="85" dur="500" fill="hold"/>
                                        <p:tgtEl>
                                          <p:spTgt spid="12"/>
                                        </p:tgtEl>
                                        <p:attrNameLst>
                                          <p:attrName>ppt_w</p:attrName>
                                        </p:attrNameLst>
                                      </p:cBhvr>
                                      <p:tavLst>
                                        <p:tav tm="0">
                                          <p:val>
                                            <p:fltVal val="0"/>
                                          </p:val>
                                        </p:tav>
                                        <p:tav tm="100000">
                                          <p:val>
                                            <p:strVal val="#ppt_w"/>
                                          </p:val>
                                        </p:tav>
                                      </p:tavLst>
                                    </p:anim>
                                    <p:anim calcmode="lin" valueType="num">
                                      <p:cBhvr>
                                        <p:cTn id="86" dur="500" fill="hold"/>
                                        <p:tgtEl>
                                          <p:spTgt spid="12"/>
                                        </p:tgtEl>
                                        <p:attrNameLst>
                                          <p:attrName>ppt_h</p:attrName>
                                        </p:attrNameLst>
                                      </p:cBhvr>
                                      <p:tavLst>
                                        <p:tav tm="0">
                                          <p:val>
                                            <p:fltVal val="0"/>
                                          </p:val>
                                        </p:tav>
                                        <p:tav tm="100000">
                                          <p:val>
                                            <p:strVal val="#ppt_h"/>
                                          </p:val>
                                        </p:tav>
                                      </p:tavLst>
                                    </p:anim>
                                    <p:animEffect transition="in" filter="fade">
                                      <p:cBhvr>
                                        <p:cTn id="87" dur="500"/>
                                        <p:tgtEl>
                                          <p:spTgt spid="12"/>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500" fill="hold"/>
                                        <p:tgtEl>
                                          <p:spTgt spid="15"/>
                                        </p:tgtEl>
                                        <p:attrNameLst>
                                          <p:attrName>ppt_w</p:attrName>
                                        </p:attrNameLst>
                                      </p:cBhvr>
                                      <p:tavLst>
                                        <p:tav tm="0">
                                          <p:val>
                                            <p:fltVal val="0"/>
                                          </p:val>
                                        </p:tav>
                                        <p:tav tm="100000">
                                          <p:val>
                                            <p:strVal val="#ppt_w"/>
                                          </p:val>
                                        </p:tav>
                                      </p:tavLst>
                                    </p:anim>
                                    <p:anim calcmode="lin" valueType="num">
                                      <p:cBhvr>
                                        <p:cTn id="92" dur="500" fill="hold"/>
                                        <p:tgtEl>
                                          <p:spTgt spid="15"/>
                                        </p:tgtEl>
                                        <p:attrNameLst>
                                          <p:attrName>ppt_h</p:attrName>
                                        </p:attrNameLst>
                                      </p:cBhvr>
                                      <p:tavLst>
                                        <p:tav tm="0">
                                          <p:val>
                                            <p:fltVal val="0"/>
                                          </p:val>
                                        </p:tav>
                                        <p:tav tm="100000">
                                          <p:val>
                                            <p:strVal val="#ppt_h"/>
                                          </p:val>
                                        </p:tav>
                                      </p:tavLst>
                                    </p:anim>
                                    <p:animEffect transition="in" filter="fade">
                                      <p:cBhvr>
                                        <p:cTn id="9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4" restart="whenNotActive" fill="hold" evtFilter="cancelBubble" nodeType="interactiveSeq">
                <p:stCondLst>
                  <p:cond evt="onClick" delay="0">
                    <p:tgtEl>
                      <p:spTgt spid="11"/>
                    </p:tgtEl>
                  </p:cond>
                </p:stCondLst>
                <p:endSync evt="end" delay="0">
                  <p:rtn val="all"/>
                </p:endSync>
                <p:childTnLst>
                  <p:par>
                    <p:cTn id="95" fill="hold">
                      <p:stCondLst>
                        <p:cond delay="0"/>
                      </p:stCondLst>
                      <p:childTnLst>
                        <p:par>
                          <p:cTn id="96" fill="hold">
                            <p:stCondLst>
                              <p:cond delay="0"/>
                            </p:stCondLst>
                            <p:childTnLst>
                              <p:par>
                                <p:cTn id="97" presetID="0" presetClass="path" presetSubtype="0" accel="50000" decel="50000" fill="hold" grpId="1" nodeType="clickEffect">
                                  <p:stCondLst>
                                    <p:cond delay="0"/>
                                  </p:stCondLst>
                                  <p:childTnLst>
                                    <p:animMotion origin="layout" path="M -0.00312 -0.00556 L -0.00312 -0.00556 L 0.03855 0.08148 L 0.08751 0.18333 C 0.10378 0.21759 0.12032 0.25208 0.13646 0.28704 C 0.14675 0.30949 0.15534 0.33426 0.16667 0.35555 C 0.17878 0.37824 0.1918 0.39977 0.20313 0.42407 C 0.28477 0.60046 0.17357 0.38079 0.2448 0.52407 C 0.25105 0.5368 0.25599 0.55347 0.26459 0.56111 C 0.27709 0.57222 0.26146 0.55787 0.27188 0.56852 C 0.27318 0.56967 0.27474 0.57037 0.27605 0.57222 C 0.27761 0.5743 0.27865 0.57731 0.28021 0.57963 C 0.28659 0.58912 0.29362 0.59745 0.30001 0.60741 C 0.31485 0.63079 0.33112 0.65208 0.34376 0.67963 C 0.34818 0.68935 0.35196 0.70046 0.3573 0.70926 C 0.36316 0.71921 0.37019 0.72708 0.37709 0.73518 C 0.38334 0.74259 0.39102 0.74676 0.39584 0.75741 C 0.39857 0.76342 0.40066 0.77083 0.40417 0.77592 C 0.40769 0.78102 0.41224 0.78403 0.41667 0.78704 C 0.41889 0.78842 0.42149 0.78819 0.42396 0.78889 C 0.44297 0.79421 0.43698 0.78935 0.4448 0.7963 L 0.4448 0.7963 L 0.4448 0.7963 " pathEditMode="relative" ptsTypes="AAAAAAAAAAAAAAAAAAAAAAA">
                                      <p:cBhvr>
                                        <p:cTn id="98" dur="2000" fill="hold"/>
                                        <p:tgtEl>
                                          <p:spTgt spid="11"/>
                                        </p:tgtEl>
                                        <p:attrNameLst>
                                          <p:attrName>ppt_x</p:attrName>
                                          <p:attrName>ppt_y</p:attrName>
                                        </p:attrNameLst>
                                      </p:cBhvr>
                                    </p:animMotion>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2" nodeType="clickEffect">
                                  <p:stCondLst>
                                    <p:cond delay="0"/>
                                  </p:stCondLst>
                                  <p:childTnLst>
                                    <p:animEffect transition="out" filter="fade">
                                      <p:cBhvr>
                                        <p:cTn id="102" dur="500"/>
                                        <p:tgtEl>
                                          <p:spTgt spid="11"/>
                                        </p:tgtEl>
                                      </p:cBhvr>
                                    </p:animEffect>
                                    <p:set>
                                      <p:cBhvr>
                                        <p:cTn id="10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4" restart="whenNotActive" fill="hold" evtFilter="cancelBubble" nodeType="interactiveSeq">
                <p:stCondLst>
                  <p:cond evt="onClick" delay="0">
                    <p:tgtEl>
                      <p:spTgt spid="25"/>
                    </p:tgtEl>
                  </p:cond>
                </p:stCondLst>
                <p:endSync evt="end" delay="0">
                  <p:rtn val="all"/>
                </p:endSync>
                <p:childTnLst>
                  <p:par>
                    <p:cTn id="105" fill="hold">
                      <p:stCondLst>
                        <p:cond delay="0"/>
                      </p:stCondLst>
                      <p:childTnLst>
                        <p:par>
                          <p:cTn id="106" fill="hold">
                            <p:stCondLst>
                              <p:cond delay="0"/>
                            </p:stCondLst>
                            <p:childTnLst>
                              <p:par>
                                <p:cTn id="107" presetID="0" presetClass="path" presetSubtype="0" accel="50000" decel="50000" fill="hold" grpId="1" nodeType="clickEffect">
                                  <p:stCondLst>
                                    <p:cond delay="0"/>
                                  </p:stCondLst>
                                  <p:childTnLst>
                                    <p:animMotion origin="layout" path="M -0.00911 -7.40741E-7 L -0.00911 -7.40741E-7 C -0.01745 0.05556 -0.02344 0.09306 -0.02995 0.15185 C -0.06002 0.42176 -0.01341 0.03704 -0.05078 0.39259 C -0.05286 0.41227 -0.05482 0.43195 -0.05703 0.45185 C -0.05976 0.47523 -0.06315 0.49838 -0.06536 0.52222 C -0.06862 0.55509 -0.07005 0.59051 -0.07161 0.62407 C -0.07135 0.66597 -0.07135 0.70787 -0.07057 0.75 C -0.07057 0.75232 -0.06966 0.75486 -0.06953 0.75741 C -0.06927 0.76528 -0.06953 0.77338 -0.06953 0.78148 L -0.06953 0.78148 " pathEditMode="relative" ptsTypes="AAAAAAAAAAA">
                                      <p:cBhvr>
                                        <p:cTn id="108" dur="2000" fill="hold"/>
                                        <p:tgtEl>
                                          <p:spTgt spid="25"/>
                                        </p:tgtEl>
                                        <p:attrNameLst>
                                          <p:attrName>ppt_x</p:attrName>
                                          <p:attrName>ppt_y</p:attrName>
                                        </p:attrNameLst>
                                      </p:cBhvr>
                                    </p:animMotion>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2" nodeType="clickEffect">
                                  <p:stCondLst>
                                    <p:cond delay="0"/>
                                  </p:stCondLst>
                                  <p:childTnLst>
                                    <p:animEffect transition="out" filter="fade">
                                      <p:cBhvr>
                                        <p:cTn id="112" dur="500"/>
                                        <p:tgtEl>
                                          <p:spTgt spid="25"/>
                                        </p:tgtEl>
                                      </p:cBhvr>
                                    </p:animEffect>
                                    <p:set>
                                      <p:cBhvr>
                                        <p:cTn id="1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4"/>
                    </p:tgtEl>
                  </p:cond>
                </p:stCondLst>
                <p:endSync evt="end" delay="0">
                  <p:rtn val="all"/>
                </p:endSync>
                <p:childTnLst>
                  <p:par>
                    <p:cTn id="115" fill="hold">
                      <p:stCondLst>
                        <p:cond delay="0"/>
                      </p:stCondLst>
                      <p:childTnLst>
                        <p:par>
                          <p:cTn id="116" fill="hold">
                            <p:stCondLst>
                              <p:cond delay="0"/>
                            </p:stCondLst>
                            <p:childTnLst>
                              <p:par>
                                <p:cTn id="117" presetID="42" presetClass="path" presetSubtype="0" accel="50000" decel="50000" fill="hold" grpId="1" nodeType="clickEffect">
                                  <p:stCondLst>
                                    <p:cond delay="0"/>
                                  </p:stCondLst>
                                  <p:childTnLst>
                                    <p:animMotion origin="layout" path="M 2.29167E-6 -7.40741E-7 L 0.12057 0.77593 " pathEditMode="relative" rAng="0" ptsTypes="AA">
                                      <p:cBhvr>
                                        <p:cTn id="118" dur="2000" fill="hold"/>
                                        <p:tgtEl>
                                          <p:spTgt spid="24"/>
                                        </p:tgtEl>
                                        <p:attrNameLst>
                                          <p:attrName>ppt_x</p:attrName>
                                          <p:attrName>ppt_y</p:attrName>
                                        </p:attrNameLst>
                                      </p:cBhvr>
                                      <p:rCtr x="6029" y="38796"/>
                                    </p:animMotion>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grpId="2" nodeType="clickEffect">
                                  <p:stCondLst>
                                    <p:cond delay="0"/>
                                  </p:stCondLst>
                                  <p:childTnLst>
                                    <p:animEffect transition="out" filter="fade">
                                      <p:cBhvr>
                                        <p:cTn id="122" dur="500"/>
                                        <p:tgtEl>
                                          <p:spTgt spid="24"/>
                                        </p:tgtEl>
                                      </p:cBhvr>
                                    </p:animEffect>
                                    <p:set>
                                      <p:cBhvr>
                                        <p:cTn id="12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4" restart="whenNotActive" fill="hold" evtFilter="cancelBubble" nodeType="interactiveSeq">
                <p:stCondLst>
                  <p:cond evt="onClick" delay="0">
                    <p:tgtEl>
                      <p:spTgt spid="23"/>
                    </p:tgtEl>
                  </p:cond>
                </p:stCondLst>
                <p:endSync evt="end" delay="0">
                  <p:rtn val="all"/>
                </p:endSync>
                <p:childTnLst>
                  <p:par>
                    <p:cTn id="125" fill="hold">
                      <p:stCondLst>
                        <p:cond delay="0"/>
                      </p:stCondLst>
                      <p:childTnLst>
                        <p:par>
                          <p:cTn id="126" fill="hold">
                            <p:stCondLst>
                              <p:cond delay="0"/>
                            </p:stCondLst>
                            <p:childTnLst>
                              <p:par>
                                <p:cTn id="127" presetID="42" presetClass="path" presetSubtype="0" accel="50000" decel="50000" fill="hold" grpId="1" nodeType="clickEffect">
                                  <p:stCondLst>
                                    <p:cond delay="0"/>
                                  </p:stCondLst>
                                  <p:childTnLst>
                                    <p:animMotion origin="layout" path="M -3.95833E-6 -7.40741E-7 L -0.04062 0.76482 " pathEditMode="relative" rAng="0" ptsTypes="AA">
                                      <p:cBhvr>
                                        <p:cTn id="128" dur="2000" fill="hold"/>
                                        <p:tgtEl>
                                          <p:spTgt spid="23"/>
                                        </p:tgtEl>
                                        <p:attrNameLst>
                                          <p:attrName>ppt_x</p:attrName>
                                          <p:attrName>ppt_y</p:attrName>
                                        </p:attrNameLst>
                                      </p:cBhvr>
                                      <p:rCtr x="-2031" y="38241"/>
                                    </p:animMotion>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2" nodeType="clickEffect">
                                  <p:stCondLst>
                                    <p:cond delay="0"/>
                                  </p:stCondLst>
                                  <p:childTnLst>
                                    <p:animEffect transition="out" filter="fade">
                                      <p:cBhvr>
                                        <p:cTn id="132" dur="500"/>
                                        <p:tgtEl>
                                          <p:spTgt spid="23"/>
                                        </p:tgtEl>
                                      </p:cBhvr>
                                    </p:animEffect>
                                    <p:set>
                                      <p:cBhvr>
                                        <p:cTn id="13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4" restart="whenNotActive" fill="hold" evtFilter="cancelBubble" nodeType="interactiveSeq">
                <p:stCondLst>
                  <p:cond evt="onClick" delay="0">
                    <p:tgtEl>
                      <p:spTgt spid="22"/>
                    </p:tgtEl>
                  </p:cond>
                </p:stCondLst>
                <p:endSync evt="end" delay="0">
                  <p:rtn val="all"/>
                </p:endSync>
                <p:childTnLst>
                  <p:par>
                    <p:cTn id="135" fill="hold">
                      <p:stCondLst>
                        <p:cond delay="0"/>
                      </p:stCondLst>
                      <p:childTnLst>
                        <p:par>
                          <p:cTn id="136" fill="hold">
                            <p:stCondLst>
                              <p:cond delay="0"/>
                            </p:stCondLst>
                            <p:childTnLst>
                              <p:par>
                                <p:cTn id="137" presetID="42" presetClass="path" presetSubtype="0" accel="50000" decel="50000" fill="hold" grpId="1" nodeType="clickEffect">
                                  <p:stCondLst>
                                    <p:cond delay="0"/>
                                  </p:stCondLst>
                                  <p:childTnLst>
                                    <p:animMotion origin="layout" path="M 4.375E-6 -7.40741E-7 L -0.20482 0.78889 " pathEditMode="relative" rAng="0" ptsTypes="AA">
                                      <p:cBhvr>
                                        <p:cTn id="138" dur="2000" fill="hold"/>
                                        <p:tgtEl>
                                          <p:spTgt spid="22"/>
                                        </p:tgtEl>
                                        <p:attrNameLst>
                                          <p:attrName>ppt_x</p:attrName>
                                          <p:attrName>ppt_y</p:attrName>
                                        </p:attrNameLst>
                                      </p:cBhvr>
                                      <p:rCtr x="-10247" y="39444"/>
                                    </p:animMotion>
                                  </p:childTnLst>
                                </p:cTn>
                              </p:par>
                            </p:childTnLst>
                          </p:cTn>
                        </p:par>
                      </p:childTnLst>
                    </p:cTn>
                  </p:par>
                  <p:par>
                    <p:cTn id="139" fill="hold">
                      <p:stCondLst>
                        <p:cond delay="indefinite"/>
                      </p:stCondLst>
                      <p:childTnLst>
                        <p:par>
                          <p:cTn id="140" fill="hold">
                            <p:stCondLst>
                              <p:cond delay="0"/>
                            </p:stCondLst>
                            <p:childTnLst>
                              <p:par>
                                <p:cTn id="141" presetID="10" presetClass="exit" presetSubtype="0" fill="hold" grpId="2" nodeType="clickEffect">
                                  <p:stCondLst>
                                    <p:cond delay="0"/>
                                  </p:stCondLst>
                                  <p:childTnLst>
                                    <p:animEffect transition="out" filter="fade">
                                      <p:cBhvr>
                                        <p:cTn id="142" dur="500"/>
                                        <p:tgtEl>
                                          <p:spTgt spid="22"/>
                                        </p:tgtEl>
                                      </p:cBhvr>
                                    </p:animEffect>
                                    <p:set>
                                      <p:cBhvr>
                                        <p:cTn id="14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4" restart="whenNotActive" fill="hold" evtFilter="cancelBubble" nodeType="interactiveSeq">
                <p:stCondLst>
                  <p:cond evt="onClick" delay="0">
                    <p:tgtEl>
                      <p:spTgt spid="21"/>
                    </p:tgtEl>
                  </p:cond>
                </p:stCondLst>
                <p:endSync evt="end" delay="0">
                  <p:rtn val="all"/>
                </p:endSync>
                <p:childTnLst>
                  <p:par>
                    <p:cTn id="145" fill="hold">
                      <p:stCondLst>
                        <p:cond delay="0"/>
                      </p:stCondLst>
                      <p:childTnLst>
                        <p:par>
                          <p:cTn id="146" fill="hold">
                            <p:stCondLst>
                              <p:cond delay="0"/>
                            </p:stCondLst>
                            <p:childTnLst>
                              <p:par>
                                <p:cTn id="147" presetID="42" presetClass="path" presetSubtype="0" accel="50000" decel="50000" fill="hold" grpId="1" nodeType="clickEffect">
                                  <p:stCondLst>
                                    <p:cond delay="0"/>
                                  </p:stCondLst>
                                  <p:childTnLst>
                                    <p:animMotion origin="layout" path="M 3.33333E-6 -7.40741E-7 L -0.36133 0.76482 " pathEditMode="relative" rAng="0" ptsTypes="AA">
                                      <p:cBhvr>
                                        <p:cTn id="148" dur="2000" fill="hold"/>
                                        <p:tgtEl>
                                          <p:spTgt spid="21"/>
                                        </p:tgtEl>
                                        <p:attrNameLst>
                                          <p:attrName>ppt_x</p:attrName>
                                          <p:attrName>ppt_y</p:attrName>
                                        </p:attrNameLst>
                                      </p:cBhvr>
                                      <p:rCtr x="-18073" y="38241"/>
                                    </p:animMotion>
                                  </p:childTnLst>
                                </p:cTn>
                              </p:par>
                            </p:childTnLst>
                          </p:cTn>
                        </p:par>
                      </p:childTnLst>
                    </p:cTn>
                  </p:par>
                  <p:par>
                    <p:cTn id="149" fill="hold">
                      <p:stCondLst>
                        <p:cond delay="indefinite"/>
                      </p:stCondLst>
                      <p:childTnLst>
                        <p:par>
                          <p:cTn id="150" fill="hold">
                            <p:stCondLst>
                              <p:cond delay="0"/>
                            </p:stCondLst>
                            <p:childTnLst>
                              <p:par>
                                <p:cTn id="151" presetID="10" presetClass="exit" presetSubtype="0" fill="hold" grpId="2" nodeType="clickEffect">
                                  <p:stCondLst>
                                    <p:cond delay="0"/>
                                  </p:stCondLst>
                                  <p:childTnLst>
                                    <p:animEffect transition="out" filter="fade">
                                      <p:cBhvr>
                                        <p:cTn id="152" dur="500"/>
                                        <p:tgtEl>
                                          <p:spTgt spid="21"/>
                                        </p:tgtEl>
                                      </p:cBhvr>
                                    </p:animEffect>
                                    <p:set>
                                      <p:cBhvr>
                                        <p:cTn id="15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54" restart="whenNotActive" fill="hold" evtFilter="cancelBubble" nodeType="interactiveSeq">
                <p:stCondLst>
                  <p:cond evt="onClick" delay="0">
                    <p:tgtEl>
                      <p:spTgt spid="20"/>
                    </p:tgtEl>
                  </p:cond>
                </p:stCondLst>
                <p:endSync evt="end" delay="0">
                  <p:rtn val="all"/>
                </p:endSync>
                <p:childTnLst>
                  <p:par>
                    <p:cTn id="155" fill="hold">
                      <p:stCondLst>
                        <p:cond delay="0"/>
                      </p:stCondLst>
                      <p:childTnLst>
                        <p:par>
                          <p:cTn id="156" fill="hold">
                            <p:stCondLst>
                              <p:cond delay="0"/>
                            </p:stCondLst>
                            <p:childTnLst>
                              <p:par>
                                <p:cTn id="157" presetID="42" presetClass="path" presetSubtype="0" accel="50000" decel="50000" fill="hold" grpId="1" nodeType="clickEffect">
                                  <p:stCondLst>
                                    <p:cond delay="0"/>
                                  </p:stCondLst>
                                  <p:childTnLst>
                                    <p:animMotion origin="layout" path="M 0 2.22222E-6 L 0.66523 0.61528 " pathEditMode="relative" rAng="0" ptsTypes="AA">
                                      <p:cBhvr>
                                        <p:cTn id="158" dur="2000" fill="hold"/>
                                        <p:tgtEl>
                                          <p:spTgt spid="20"/>
                                        </p:tgtEl>
                                        <p:attrNameLst>
                                          <p:attrName>ppt_x</p:attrName>
                                          <p:attrName>ppt_y</p:attrName>
                                        </p:attrNameLst>
                                      </p:cBhvr>
                                      <p:rCtr x="33255" y="30764"/>
                                    </p:animMotion>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grpId="2" nodeType="clickEffect">
                                  <p:stCondLst>
                                    <p:cond delay="0"/>
                                  </p:stCondLst>
                                  <p:childTnLst>
                                    <p:animEffect transition="out" filter="fade">
                                      <p:cBhvr>
                                        <p:cTn id="162" dur="500"/>
                                        <p:tgtEl>
                                          <p:spTgt spid="20"/>
                                        </p:tgtEl>
                                      </p:cBhvr>
                                    </p:animEffect>
                                    <p:set>
                                      <p:cBhvr>
                                        <p:cTn id="16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64" restart="whenNotActive" fill="hold" evtFilter="cancelBubble" nodeType="interactiveSeq">
                <p:stCondLst>
                  <p:cond evt="onClick" delay="0">
                    <p:tgtEl>
                      <p:spTgt spid="18"/>
                    </p:tgtEl>
                  </p:cond>
                </p:stCondLst>
                <p:endSync evt="end" delay="0">
                  <p:rtn val="all"/>
                </p:endSync>
                <p:childTnLst>
                  <p:par>
                    <p:cTn id="165" fill="hold">
                      <p:stCondLst>
                        <p:cond delay="0"/>
                      </p:stCondLst>
                      <p:childTnLst>
                        <p:par>
                          <p:cTn id="166" fill="hold">
                            <p:stCondLst>
                              <p:cond delay="0"/>
                            </p:stCondLst>
                            <p:childTnLst>
                              <p:par>
                                <p:cTn id="167" presetID="42" presetClass="path" presetSubtype="0" accel="50000" decel="50000" fill="hold" grpId="1" nodeType="clickEffect">
                                  <p:stCondLst>
                                    <p:cond delay="0"/>
                                  </p:stCondLst>
                                  <p:childTnLst>
                                    <p:animMotion origin="layout" path="M 2.08333E-6 7.40741E-7 L 0.17005 0.61505 " pathEditMode="relative" rAng="0" ptsTypes="AA">
                                      <p:cBhvr>
                                        <p:cTn id="168" dur="2000" fill="hold"/>
                                        <p:tgtEl>
                                          <p:spTgt spid="18"/>
                                        </p:tgtEl>
                                        <p:attrNameLst>
                                          <p:attrName>ppt_x</p:attrName>
                                          <p:attrName>ppt_y</p:attrName>
                                        </p:attrNameLst>
                                      </p:cBhvr>
                                      <p:rCtr x="8503" y="30741"/>
                                    </p:animMotion>
                                  </p:childTnLst>
                                </p:cTn>
                              </p:par>
                            </p:childTnLst>
                          </p:cTn>
                        </p:par>
                      </p:childTnLst>
                    </p:cTn>
                  </p:par>
                  <p:par>
                    <p:cTn id="169" fill="hold">
                      <p:stCondLst>
                        <p:cond delay="indefinite"/>
                      </p:stCondLst>
                      <p:childTnLst>
                        <p:par>
                          <p:cTn id="170" fill="hold">
                            <p:stCondLst>
                              <p:cond delay="0"/>
                            </p:stCondLst>
                            <p:childTnLst>
                              <p:par>
                                <p:cTn id="171" presetID="10" presetClass="exit" presetSubtype="0" fill="hold" grpId="2" nodeType="clickEffect">
                                  <p:stCondLst>
                                    <p:cond delay="0"/>
                                  </p:stCondLst>
                                  <p:childTnLst>
                                    <p:animEffect transition="out" filter="fade">
                                      <p:cBhvr>
                                        <p:cTn id="172" dur="500"/>
                                        <p:tgtEl>
                                          <p:spTgt spid="18"/>
                                        </p:tgtEl>
                                      </p:cBhvr>
                                    </p:animEffect>
                                    <p:set>
                                      <p:cBhvr>
                                        <p:cTn id="17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74" restart="whenNotActive" fill="hold" evtFilter="cancelBubble" nodeType="interactiveSeq">
                <p:stCondLst>
                  <p:cond evt="onClick" delay="0">
                    <p:tgtEl>
                      <p:spTgt spid="13"/>
                    </p:tgtEl>
                  </p:cond>
                </p:stCondLst>
                <p:endSync evt="end" delay="0">
                  <p:rtn val="all"/>
                </p:endSync>
                <p:childTnLst>
                  <p:par>
                    <p:cTn id="175" fill="hold">
                      <p:stCondLst>
                        <p:cond delay="0"/>
                      </p:stCondLst>
                      <p:childTnLst>
                        <p:par>
                          <p:cTn id="176" fill="hold">
                            <p:stCondLst>
                              <p:cond delay="0"/>
                            </p:stCondLst>
                            <p:childTnLst>
                              <p:par>
                                <p:cTn id="177" presetID="42" presetClass="path" presetSubtype="0" accel="50000" decel="50000" fill="hold" grpId="1" nodeType="clickEffect">
                                  <p:stCondLst>
                                    <p:cond delay="0"/>
                                  </p:stCondLst>
                                  <p:childTnLst>
                                    <p:animMotion origin="layout" path="M -2.29167E-6 -4.44444E-6 L 0.08646 0.62223 " pathEditMode="relative" rAng="0" ptsTypes="AA">
                                      <p:cBhvr>
                                        <p:cTn id="178" dur="2000" fill="hold"/>
                                        <p:tgtEl>
                                          <p:spTgt spid="13"/>
                                        </p:tgtEl>
                                        <p:attrNameLst>
                                          <p:attrName>ppt_x</p:attrName>
                                          <p:attrName>ppt_y</p:attrName>
                                        </p:attrNameLst>
                                      </p:cBhvr>
                                      <p:rCtr x="4323" y="31111"/>
                                    </p:animMotion>
                                  </p:childTnLst>
                                </p:cTn>
                              </p:par>
                            </p:childTnLst>
                          </p:cTn>
                        </p:par>
                      </p:childTnLst>
                    </p:cTn>
                  </p:par>
                  <p:par>
                    <p:cTn id="179" fill="hold">
                      <p:stCondLst>
                        <p:cond delay="indefinite"/>
                      </p:stCondLst>
                      <p:childTnLst>
                        <p:par>
                          <p:cTn id="180" fill="hold">
                            <p:stCondLst>
                              <p:cond delay="0"/>
                            </p:stCondLst>
                            <p:childTnLst>
                              <p:par>
                                <p:cTn id="181" presetID="10" presetClass="exit" presetSubtype="0" fill="hold" grpId="2" nodeType="clickEffect">
                                  <p:stCondLst>
                                    <p:cond delay="0"/>
                                  </p:stCondLst>
                                  <p:childTnLst>
                                    <p:animEffect transition="out" filter="fade">
                                      <p:cBhvr>
                                        <p:cTn id="182" dur="500"/>
                                        <p:tgtEl>
                                          <p:spTgt spid="13"/>
                                        </p:tgtEl>
                                      </p:cBhvr>
                                    </p:animEffect>
                                    <p:set>
                                      <p:cBhvr>
                                        <p:cTn id="18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84" restart="whenNotActive" fill="hold" evtFilter="cancelBubble" nodeType="interactiveSeq">
                <p:stCondLst>
                  <p:cond evt="onClick" delay="0">
                    <p:tgtEl>
                      <p:spTgt spid="12"/>
                    </p:tgtEl>
                  </p:cond>
                </p:stCondLst>
                <p:endSync evt="end" delay="0">
                  <p:rtn val="all"/>
                </p:endSync>
                <p:childTnLst>
                  <p:par>
                    <p:cTn id="185" fill="hold">
                      <p:stCondLst>
                        <p:cond delay="0"/>
                      </p:stCondLst>
                      <p:childTnLst>
                        <p:par>
                          <p:cTn id="186" fill="hold">
                            <p:stCondLst>
                              <p:cond delay="0"/>
                            </p:stCondLst>
                            <p:childTnLst>
                              <p:par>
                                <p:cTn id="187" presetID="42" presetClass="path" presetSubtype="0" accel="50000" decel="50000" fill="hold" grpId="1" nodeType="clickEffect">
                                  <p:stCondLst>
                                    <p:cond delay="0"/>
                                  </p:stCondLst>
                                  <p:childTnLst>
                                    <p:animMotion origin="layout" path="M 3.125E-6 -2.22222E-6 L -0.10547 0.48889 " pathEditMode="relative" rAng="0" ptsTypes="AA">
                                      <p:cBhvr>
                                        <p:cTn id="188" dur="2000" fill="hold"/>
                                        <p:tgtEl>
                                          <p:spTgt spid="12"/>
                                        </p:tgtEl>
                                        <p:attrNameLst>
                                          <p:attrName>ppt_x</p:attrName>
                                          <p:attrName>ppt_y</p:attrName>
                                        </p:attrNameLst>
                                      </p:cBhvr>
                                      <p:rCtr x="-5273" y="24444"/>
                                    </p:animMotion>
                                  </p:childTnLst>
                                </p:cTn>
                              </p:par>
                            </p:childTnLst>
                          </p:cTn>
                        </p:par>
                      </p:childTnLst>
                    </p:cTn>
                  </p:par>
                  <p:par>
                    <p:cTn id="189" fill="hold">
                      <p:stCondLst>
                        <p:cond delay="indefinite"/>
                      </p:stCondLst>
                      <p:childTnLst>
                        <p:par>
                          <p:cTn id="190" fill="hold">
                            <p:stCondLst>
                              <p:cond delay="0"/>
                            </p:stCondLst>
                            <p:childTnLst>
                              <p:par>
                                <p:cTn id="191" presetID="10" presetClass="exit" presetSubtype="0" fill="hold" grpId="2" nodeType="clickEffect">
                                  <p:stCondLst>
                                    <p:cond delay="0"/>
                                  </p:stCondLst>
                                  <p:childTnLst>
                                    <p:animEffect transition="out" filter="fade">
                                      <p:cBhvr>
                                        <p:cTn id="192" dur="500"/>
                                        <p:tgtEl>
                                          <p:spTgt spid="12"/>
                                        </p:tgtEl>
                                      </p:cBhvr>
                                    </p:animEffect>
                                    <p:set>
                                      <p:cBhvr>
                                        <p:cTn id="19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94" restart="whenNotActive" fill="hold" evtFilter="cancelBubble" nodeType="interactiveSeq">
                <p:stCondLst>
                  <p:cond evt="onClick" delay="0">
                    <p:tgtEl>
                      <p:spTgt spid="16"/>
                    </p:tgtEl>
                  </p:cond>
                </p:stCondLst>
                <p:endSync evt="end" delay="0">
                  <p:rtn val="all"/>
                </p:endSync>
                <p:childTnLst>
                  <p:par>
                    <p:cTn id="195" fill="hold">
                      <p:stCondLst>
                        <p:cond delay="0"/>
                      </p:stCondLst>
                      <p:childTnLst>
                        <p:par>
                          <p:cTn id="196" fill="hold">
                            <p:stCondLst>
                              <p:cond delay="0"/>
                            </p:stCondLst>
                            <p:childTnLst>
                              <p:par>
                                <p:cTn id="197" presetID="42" presetClass="path" presetSubtype="0" accel="50000" decel="50000" fill="hold" grpId="1" nodeType="clickEffect">
                                  <p:stCondLst>
                                    <p:cond delay="0"/>
                                  </p:stCondLst>
                                  <p:childTnLst>
                                    <p:animMotion origin="layout" path="M 3.33333E-6 -1.11111E-6 L -0.37123 0.61945 " pathEditMode="relative" rAng="0" ptsTypes="AA">
                                      <p:cBhvr>
                                        <p:cTn id="198" dur="2000" fill="hold"/>
                                        <p:tgtEl>
                                          <p:spTgt spid="16"/>
                                        </p:tgtEl>
                                        <p:attrNameLst>
                                          <p:attrName>ppt_x</p:attrName>
                                          <p:attrName>ppt_y</p:attrName>
                                        </p:attrNameLst>
                                      </p:cBhvr>
                                      <p:rCtr x="-18568" y="30972"/>
                                    </p:animMotion>
                                  </p:childTnLst>
                                </p:cTn>
                              </p:par>
                            </p:childTnLst>
                          </p:cTn>
                        </p:par>
                      </p:childTnLst>
                    </p:cTn>
                  </p:par>
                  <p:par>
                    <p:cTn id="199" fill="hold">
                      <p:stCondLst>
                        <p:cond delay="indefinite"/>
                      </p:stCondLst>
                      <p:childTnLst>
                        <p:par>
                          <p:cTn id="200" fill="hold">
                            <p:stCondLst>
                              <p:cond delay="0"/>
                            </p:stCondLst>
                            <p:childTnLst>
                              <p:par>
                                <p:cTn id="201" presetID="10" presetClass="exit" presetSubtype="0" fill="hold" grpId="2" nodeType="clickEffect">
                                  <p:stCondLst>
                                    <p:cond delay="0"/>
                                  </p:stCondLst>
                                  <p:childTnLst>
                                    <p:animEffect transition="out" filter="fade">
                                      <p:cBhvr>
                                        <p:cTn id="202" dur="500"/>
                                        <p:tgtEl>
                                          <p:spTgt spid="16"/>
                                        </p:tgtEl>
                                      </p:cBhvr>
                                    </p:animEffect>
                                    <p:set>
                                      <p:cBhvr>
                                        <p:cTn id="20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4" restart="whenNotActive" fill="hold" evtFilter="cancelBubble" nodeType="interactiveSeq">
                <p:stCondLst>
                  <p:cond evt="onClick" delay="0">
                    <p:tgtEl>
                      <p:spTgt spid="14"/>
                    </p:tgtEl>
                  </p:cond>
                </p:stCondLst>
                <p:endSync evt="end" delay="0">
                  <p:rtn val="all"/>
                </p:endSync>
                <p:childTnLst>
                  <p:par>
                    <p:cTn id="205" fill="hold">
                      <p:stCondLst>
                        <p:cond delay="0"/>
                      </p:stCondLst>
                      <p:childTnLst>
                        <p:par>
                          <p:cTn id="206" fill="hold">
                            <p:stCondLst>
                              <p:cond delay="0"/>
                            </p:stCondLst>
                            <p:childTnLst>
                              <p:par>
                                <p:cTn id="207" presetID="42" presetClass="path" presetSubtype="0" accel="50000" decel="50000" fill="hold" grpId="1" nodeType="clickEffect">
                                  <p:stCondLst>
                                    <p:cond delay="0"/>
                                  </p:stCondLst>
                                  <p:childTnLst>
                                    <p:animMotion origin="layout" path="M -8.33333E-7 2.96296E-6 L -0.01745 0.62963 " pathEditMode="relative" rAng="0" ptsTypes="AA">
                                      <p:cBhvr>
                                        <p:cTn id="208" dur="2000" fill="hold"/>
                                        <p:tgtEl>
                                          <p:spTgt spid="14"/>
                                        </p:tgtEl>
                                        <p:attrNameLst>
                                          <p:attrName>ppt_x</p:attrName>
                                          <p:attrName>ppt_y</p:attrName>
                                        </p:attrNameLst>
                                      </p:cBhvr>
                                      <p:rCtr x="-872" y="31481"/>
                                    </p:animMotion>
                                  </p:childTnLst>
                                </p:cTn>
                              </p:par>
                            </p:childTnLst>
                          </p:cTn>
                        </p:par>
                      </p:childTnLst>
                    </p:cTn>
                  </p:par>
                  <p:par>
                    <p:cTn id="209" fill="hold">
                      <p:stCondLst>
                        <p:cond delay="indefinite"/>
                      </p:stCondLst>
                      <p:childTnLst>
                        <p:par>
                          <p:cTn id="210" fill="hold">
                            <p:stCondLst>
                              <p:cond delay="0"/>
                            </p:stCondLst>
                            <p:childTnLst>
                              <p:par>
                                <p:cTn id="211" presetID="10" presetClass="exit" presetSubtype="0" fill="hold" grpId="2" nodeType="clickEffect">
                                  <p:stCondLst>
                                    <p:cond delay="0"/>
                                  </p:stCondLst>
                                  <p:childTnLst>
                                    <p:animEffect transition="out" filter="fade">
                                      <p:cBhvr>
                                        <p:cTn id="212" dur="500"/>
                                        <p:tgtEl>
                                          <p:spTgt spid="14"/>
                                        </p:tgtEl>
                                      </p:cBhvr>
                                    </p:animEffect>
                                    <p:set>
                                      <p:cBhvr>
                                        <p:cTn id="2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14" restart="whenNotActive" fill="hold" evtFilter="cancelBubble" nodeType="interactiveSeq">
                <p:stCondLst>
                  <p:cond evt="onClick" delay="0">
                    <p:tgtEl>
                      <p:spTgt spid="15"/>
                    </p:tgtEl>
                  </p:cond>
                </p:stCondLst>
                <p:endSync evt="end" delay="0">
                  <p:rtn val="all"/>
                </p:endSync>
                <p:childTnLst>
                  <p:par>
                    <p:cTn id="215" fill="hold">
                      <p:stCondLst>
                        <p:cond delay="0"/>
                      </p:stCondLst>
                      <p:childTnLst>
                        <p:par>
                          <p:cTn id="216" fill="hold">
                            <p:stCondLst>
                              <p:cond delay="0"/>
                            </p:stCondLst>
                            <p:childTnLst>
                              <p:par>
                                <p:cTn id="217" presetID="42" presetClass="path" presetSubtype="0" accel="50000" decel="50000" fill="hold" grpId="1" nodeType="clickEffect">
                                  <p:stCondLst>
                                    <p:cond delay="0"/>
                                  </p:stCondLst>
                                  <p:childTnLst>
                                    <p:animMotion origin="layout" path="M -3.33333E-6 -2.22222E-6 L -0.06705 0.47778 " pathEditMode="relative" rAng="0" ptsTypes="AA">
                                      <p:cBhvr>
                                        <p:cTn id="218" dur="2000" fill="hold"/>
                                        <p:tgtEl>
                                          <p:spTgt spid="15"/>
                                        </p:tgtEl>
                                        <p:attrNameLst>
                                          <p:attrName>ppt_x</p:attrName>
                                          <p:attrName>ppt_y</p:attrName>
                                        </p:attrNameLst>
                                      </p:cBhvr>
                                      <p:rCtr x="-3359" y="23889"/>
                                    </p:animMotion>
                                  </p:childTnLst>
                                </p:cTn>
                              </p:par>
                            </p:childTnLst>
                          </p:cTn>
                        </p:par>
                      </p:childTnLst>
                    </p:cTn>
                  </p:par>
                  <p:par>
                    <p:cTn id="219" fill="hold">
                      <p:stCondLst>
                        <p:cond delay="indefinite"/>
                      </p:stCondLst>
                      <p:childTnLst>
                        <p:par>
                          <p:cTn id="220" fill="hold">
                            <p:stCondLst>
                              <p:cond delay="0"/>
                            </p:stCondLst>
                            <p:childTnLst>
                              <p:par>
                                <p:cTn id="221" presetID="10" presetClass="exit" presetSubtype="0" fill="hold" grpId="2" nodeType="clickEffect">
                                  <p:stCondLst>
                                    <p:cond delay="0"/>
                                  </p:stCondLst>
                                  <p:childTnLst>
                                    <p:animEffect transition="out" filter="fade">
                                      <p:cBhvr>
                                        <p:cTn id="222" dur="500"/>
                                        <p:tgtEl>
                                          <p:spTgt spid="15"/>
                                        </p:tgtEl>
                                      </p:cBhvr>
                                    </p:animEffect>
                                    <p:set>
                                      <p:cBhvr>
                                        <p:cTn id="22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24" restart="whenNotActive" fill="hold" evtFilter="cancelBubble" nodeType="interactiveSeq">
                <p:stCondLst>
                  <p:cond evt="onClick" delay="0">
                    <p:tgtEl>
                      <p:spTgt spid="19"/>
                    </p:tgtEl>
                  </p:cond>
                </p:stCondLst>
                <p:endSync evt="end" delay="0">
                  <p:rtn val="all"/>
                </p:endSync>
                <p:childTnLst>
                  <p:par>
                    <p:cTn id="225" fill="hold">
                      <p:stCondLst>
                        <p:cond delay="0"/>
                      </p:stCondLst>
                      <p:childTnLst>
                        <p:par>
                          <p:cTn id="226" fill="hold">
                            <p:stCondLst>
                              <p:cond delay="0"/>
                            </p:stCondLst>
                            <p:childTnLst>
                              <p:par>
                                <p:cTn id="227" presetID="42" presetClass="path" presetSubtype="0" accel="50000" decel="50000" fill="hold" grpId="1" nodeType="clickEffect">
                                  <p:stCondLst>
                                    <p:cond delay="0"/>
                                  </p:stCondLst>
                                  <p:childTnLst>
                                    <p:animMotion origin="layout" path="M -8.33333E-7 -4.81481E-6 L -0.13385 0.47778 " pathEditMode="relative" rAng="0" ptsTypes="AA">
                                      <p:cBhvr>
                                        <p:cTn id="228" dur="2000" fill="hold"/>
                                        <p:tgtEl>
                                          <p:spTgt spid="19"/>
                                        </p:tgtEl>
                                        <p:attrNameLst>
                                          <p:attrName>ppt_x</p:attrName>
                                          <p:attrName>ppt_y</p:attrName>
                                        </p:attrNameLst>
                                      </p:cBhvr>
                                      <p:rCtr x="-6693" y="23889"/>
                                    </p:animMotion>
                                  </p:childTnLst>
                                </p:cTn>
                              </p:par>
                            </p:childTnLst>
                          </p:cTn>
                        </p:par>
                      </p:childTnLst>
                    </p:cTn>
                  </p:par>
                  <p:par>
                    <p:cTn id="229" fill="hold">
                      <p:stCondLst>
                        <p:cond delay="indefinite"/>
                      </p:stCondLst>
                      <p:childTnLst>
                        <p:par>
                          <p:cTn id="230" fill="hold">
                            <p:stCondLst>
                              <p:cond delay="0"/>
                            </p:stCondLst>
                            <p:childTnLst>
                              <p:par>
                                <p:cTn id="231" presetID="10" presetClass="exit" presetSubtype="0" fill="hold" grpId="2" nodeType="clickEffect">
                                  <p:stCondLst>
                                    <p:cond delay="0"/>
                                  </p:stCondLst>
                                  <p:childTnLst>
                                    <p:animEffect transition="out" filter="fade">
                                      <p:cBhvr>
                                        <p:cTn id="232" dur="500"/>
                                        <p:tgtEl>
                                          <p:spTgt spid="19"/>
                                        </p:tgtEl>
                                      </p:cBhvr>
                                    </p:animEffect>
                                    <p:set>
                                      <p:cBhvr>
                                        <p:cTn id="23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34" restart="whenNotActive" fill="hold" evtFilter="cancelBubble" nodeType="interactiveSeq">
                <p:stCondLst>
                  <p:cond evt="onClick" delay="0">
                    <p:tgtEl>
                      <p:spTgt spid="17"/>
                    </p:tgtEl>
                  </p:cond>
                </p:stCondLst>
                <p:endSync evt="end" delay="0">
                  <p:rtn val="all"/>
                </p:endSync>
                <p:childTnLst>
                  <p:par>
                    <p:cTn id="235" fill="hold">
                      <p:stCondLst>
                        <p:cond delay="0"/>
                      </p:stCondLst>
                      <p:childTnLst>
                        <p:par>
                          <p:cTn id="236" fill="hold">
                            <p:stCondLst>
                              <p:cond delay="0"/>
                            </p:stCondLst>
                            <p:childTnLst>
                              <p:par>
                                <p:cTn id="237" presetID="42" presetClass="path" presetSubtype="0" accel="50000" decel="50000" fill="hold" grpId="1" nodeType="clickEffect">
                                  <p:stCondLst>
                                    <p:cond delay="0"/>
                                  </p:stCondLst>
                                  <p:childTnLst>
                                    <p:animMotion origin="layout" path="M 5E-6 -2.22222E-6 L 0.44688 0.46389 " pathEditMode="relative" rAng="0" ptsTypes="AA">
                                      <p:cBhvr>
                                        <p:cTn id="238" dur="2000" fill="hold"/>
                                        <p:tgtEl>
                                          <p:spTgt spid="17"/>
                                        </p:tgtEl>
                                        <p:attrNameLst>
                                          <p:attrName>ppt_x</p:attrName>
                                          <p:attrName>ppt_y</p:attrName>
                                        </p:attrNameLst>
                                      </p:cBhvr>
                                      <p:rCtr x="22344" y="23194"/>
                                    </p:animMotion>
                                  </p:childTnLst>
                                </p:cTn>
                              </p:par>
                            </p:childTnLst>
                          </p:cTn>
                        </p:par>
                      </p:childTnLst>
                    </p:cTn>
                  </p:par>
                  <p:par>
                    <p:cTn id="239" fill="hold">
                      <p:stCondLst>
                        <p:cond delay="indefinite"/>
                      </p:stCondLst>
                      <p:childTnLst>
                        <p:par>
                          <p:cTn id="240" fill="hold">
                            <p:stCondLst>
                              <p:cond delay="0"/>
                            </p:stCondLst>
                            <p:childTnLst>
                              <p:par>
                                <p:cTn id="241" presetID="10" presetClass="exit" presetSubtype="0" fill="hold" grpId="2" nodeType="clickEffect">
                                  <p:stCondLst>
                                    <p:cond delay="0"/>
                                  </p:stCondLst>
                                  <p:childTnLst>
                                    <p:animEffect transition="out" filter="fade">
                                      <p:cBhvr>
                                        <p:cTn id="242" dur="500"/>
                                        <p:tgtEl>
                                          <p:spTgt spid="17"/>
                                        </p:tgtEl>
                                      </p:cBhvr>
                                    </p:animEffect>
                                    <p:set>
                                      <p:cBhvr>
                                        <p:cTn id="2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4">
            <a:extLst>
              <a:ext uri="{FF2B5EF4-FFF2-40B4-BE49-F238E27FC236}">
                <a16:creationId xmlns:a16="http://schemas.microsoft.com/office/drawing/2014/main" id="{D5815F18-22E9-4F61-A37F-7364781CD0E3}"/>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 name="Table 3">
            <a:extLst>
              <a:ext uri="{FF2B5EF4-FFF2-40B4-BE49-F238E27FC236}">
                <a16:creationId xmlns:a16="http://schemas.microsoft.com/office/drawing/2014/main" id="{CC30FB12-E8CC-44C6-B14E-931BC4F5B495}"/>
              </a:ext>
            </a:extLst>
          </p:cNvPr>
          <p:cNvGraphicFramePr>
            <a:graphicFrameLocks noGrp="1"/>
          </p:cNvGraphicFramePr>
          <p:nvPr>
            <p:extLst>
              <p:ext uri="{D42A27DB-BD31-4B8C-83A1-F6EECF244321}">
                <p14:modId xmlns:p14="http://schemas.microsoft.com/office/powerpoint/2010/main" val="1660257755"/>
              </p:ext>
            </p:extLst>
          </p:nvPr>
        </p:nvGraphicFramePr>
        <p:xfrm>
          <a:off x="647700" y="691622"/>
          <a:ext cx="10896600" cy="5877518"/>
        </p:xfrm>
        <a:graphic>
          <a:graphicData uri="http://schemas.openxmlformats.org/drawingml/2006/table">
            <a:tbl>
              <a:tblPr firstRow="1" bandRow="1">
                <a:tableStyleId>{F2DE63D5-997A-4646-A377-4702673A728D}</a:tableStyleId>
              </a:tblPr>
              <a:tblGrid>
                <a:gridCol w="2878933">
                  <a:extLst>
                    <a:ext uri="{9D8B030D-6E8A-4147-A177-3AD203B41FA5}">
                      <a16:colId xmlns:a16="http://schemas.microsoft.com/office/drawing/2014/main" val="549386952"/>
                    </a:ext>
                  </a:extLst>
                </a:gridCol>
                <a:gridCol w="4980910">
                  <a:extLst>
                    <a:ext uri="{9D8B030D-6E8A-4147-A177-3AD203B41FA5}">
                      <a16:colId xmlns:a16="http://schemas.microsoft.com/office/drawing/2014/main" val="511337373"/>
                    </a:ext>
                  </a:extLst>
                </a:gridCol>
                <a:gridCol w="3036757">
                  <a:extLst>
                    <a:ext uri="{9D8B030D-6E8A-4147-A177-3AD203B41FA5}">
                      <a16:colId xmlns:a16="http://schemas.microsoft.com/office/drawing/2014/main" val="1778360764"/>
                    </a:ext>
                  </a:extLst>
                </a:gridCol>
              </a:tblGrid>
              <a:tr h="9092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cap="none" normalizeH="0" baseline="0">
                          <a:ln>
                            <a:noFill/>
                          </a:ln>
                          <a:solidFill>
                            <a:schemeClr val="bg1"/>
                          </a:solidFill>
                          <a:effectLst/>
                          <a:latin typeface="Times New Roman" pitchFamily="18" charset="0"/>
                        </a:rPr>
                        <a:t>Nam</a:t>
                      </a:r>
                      <a:endParaRPr lang="en-US" sz="36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cap="none" normalizeH="0" baseline="0">
                          <a:ln>
                            <a:noFill/>
                          </a:ln>
                          <a:solidFill>
                            <a:schemeClr val="bg1"/>
                          </a:solidFill>
                          <a:effectLst/>
                          <a:latin typeface="Times New Roman" pitchFamily="18" charset="0"/>
                        </a:rPr>
                        <a:t>Nam và nữ</a:t>
                      </a:r>
                      <a:endParaRPr lang="en-US" sz="36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3600" b="1" i="0" u="none" strike="noStrike" cap="none" normalizeH="0" baseline="0">
                          <a:ln>
                            <a:noFill/>
                          </a:ln>
                          <a:solidFill>
                            <a:schemeClr val="bg1"/>
                          </a:solidFill>
                          <a:effectLst/>
                          <a:latin typeface="Times New Roman" pitchFamily="18" charset="0"/>
                        </a:rPr>
                        <a:t>Nữ</a:t>
                      </a:r>
                      <a:endParaRPr lang="en-US" sz="36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3362588"/>
                  </a:ext>
                </a:extLst>
              </a:tr>
              <a:tr h="4500921">
                <a:tc>
                  <a:txBody>
                    <a:bodyPr/>
                    <a:lstStyle/>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Có râu.</a:t>
                      </a:r>
                    </a:p>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Cơ quan sinh dục tạo ra tinh trùng.</a:t>
                      </a:r>
                      <a:endParaRPr lang="en-US" sz="3200">
                        <a:solidFill>
                          <a:schemeClr val="tx1">
                            <a:lumMod val="85000"/>
                            <a:lumOff val="1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Dịu dàng.</a:t>
                      </a:r>
                    </a:p>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Mạnh mẽ.</a:t>
                      </a:r>
                    </a:p>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Kiên nhẫn.</a:t>
                      </a:r>
                    </a:p>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Tự tin.</a:t>
                      </a:r>
                    </a:p>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Chăm sóc con.</a:t>
                      </a:r>
                    </a:p>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Trụ cột gia đình.</a:t>
                      </a:r>
                    </a:p>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Đá bóng.</a:t>
                      </a:r>
                    </a:p>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Giám đốc.</a:t>
                      </a:r>
                    </a:p>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Làm bếp giỏi.</a:t>
                      </a:r>
                    </a:p>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Thư kí.</a:t>
                      </a:r>
                      <a:endParaRPr lang="en-US" sz="3200">
                        <a:solidFill>
                          <a:schemeClr val="tx1">
                            <a:lumMod val="85000"/>
                            <a:lumOff val="1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Cơ quan sinh dục tạo ra trứng.</a:t>
                      </a:r>
                    </a:p>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Mang thai.</a:t>
                      </a:r>
                    </a:p>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Cho con bú.</a:t>
                      </a:r>
                      <a:endParaRPr lang="en-US" sz="3200">
                        <a:solidFill>
                          <a:schemeClr val="tx1">
                            <a:lumMod val="85000"/>
                            <a:lumOff val="1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677963"/>
                  </a:ext>
                </a:extLst>
              </a:tr>
            </a:tbl>
          </a:graphicData>
        </a:graphic>
      </p:graphicFrame>
      <p:sp>
        <p:nvSpPr>
          <p:cNvPr id="6" name="TextBox 5">
            <a:extLst>
              <a:ext uri="{FF2B5EF4-FFF2-40B4-BE49-F238E27FC236}">
                <a16:creationId xmlns:a16="http://schemas.microsoft.com/office/drawing/2014/main" id="{F8EDBC48-FE36-4F6F-90FD-D264E54727C5}"/>
              </a:ext>
            </a:extLst>
          </p:cNvPr>
          <p:cNvSpPr txBox="1"/>
          <p:nvPr/>
        </p:nvSpPr>
        <p:spPr>
          <a:xfrm>
            <a:off x="533400" y="0"/>
            <a:ext cx="12191999" cy="677108"/>
          </a:xfrm>
          <a:prstGeom prst="rect">
            <a:avLst/>
          </a:prstGeom>
          <a:noFill/>
        </p:spPr>
        <p:txBody>
          <a:bodyPr wrap="square" lIns="0" tIns="0" rIns="0" bIns="0" rtlCol="0">
            <a:spAutoFit/>
          </a:bodyPr>
          <a:lstStyle/>
          <a:p>
            <a:pPr algn="ctr">
              <a:spcBef>
                <a:spcPct val="50000"/>
              </a:spcBef>
            </a:pPr>
            <a:r>
              <a:rPr lang="en-US" altLang="en-US" sz="4400" b="1">
                <a:solidFill>
                  <a:srgbClr val="FF0066"/>
                </a:solidFill>
                <a:latin typeface="Times New Roman" panose="02020603050405020304" pitchFamily="18" charset="0"/>
              </a:rPr>
              <a:t>2. Sự khác nhau giữa nam và nữ về mặt xã hội</a:t>
            </a:r>
          </a:p>
        </p:txBody>
      </p:sp>
      <p:pic>
        <p:nvPicPr>
          <p:cNvPr id="9" name="图片 3">
            <a:extLst>
              <a:ext uri="{FF2B5EF4-FFF2-40B4-BE49-F238E27FC236}">
                <a16:creationId xmlns:a16="http://schemas.microsoft.com/office/drawing/2014/main" id="{61155D3D-0A7E-42B5-9885-D51F490CB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4038600"/>
            <a:ext cx="2931020" cy="2931020"/>
          </a:xfrm>
          <a:prstGeom prst="rect">
            <a:avLst/>
          </a:prstGeom>
        </p:spPr>
      </p:pic>
      <p:pic>
        <p:nvPicPr>
          <p:cNvPr id="10" name="图片 3">
            <a:extLst>
              <a:ext uri="{FF2B5EF4-FFF2-40B4-BE49-F238E27FC236}">
                <a16:creationId xmlns:a16="http://schemas.microsoft.com/office/drawing/2014/main" id="{8F9FCA95-C0BB-4676-BC49-328E96BE7899}"/>
              </a:ext>
            </a:extLst>
          </p:cNvPr>
          <p:cNvPicPr>
            <a:picLocks noChangeAspect="1"/>
          </p:cNvPicPr>
          <p:nvPr/>
        </p:nvPicPr>
        <p:blipFill>
          <a:blip r:embed="rId4"/>
          <a:stretch>
            <a:fillRect/>
          </a:stretch>
        </p:blipFill>
        <p:spPr>
          <a:xfrm>
            <a:off x="10629900" y="5097974"/>
            <a:ext cx="1600200" cy="1760026"/>
          </a:xfrm>
          <a:prstGeom prst="rect">
            <a:avLst/>
          </a:prstGeom>
        </p:spPr>
      </p:pic>
      <p:pic>
        <p:nvPicPr>
          <p:cNvPr id="11" name="图片 4">
            <a:extLst>
              <a:ext uri="{FF2B5EF4-FFF2-40B4-BE49-F238E27FC236}">
                <a16:creationId xmlns:a16="http://schemas.microsoft.com/office/drawing/2014/main" id="{8DCEB663-D383-403B-BBA8-6F5FCB5F1C50}"/>
              </a:ext>
            </a:extLst>
          </p:cNvPr>
          <p:cNvPicPr>
            <a:picLocks noChangeAspect="1"/>
          </p:cNvPicPr>
          <p:nvPr/>
        </p:nvPicPr>
        <p:blipFill>
          <a:blip r:embed="rId5"/>
          <a:stretch>
            <a:fillRect/>
          </a:stretch>
        </p:blipFill>
        <p:spPr>
          <a:xfrm>
            <a:off x="-132534" y="8890"/>
            <a:ext cx="1394470" cy="1130300"/>
          </a:xfrm>
          <a:prstGeom prst="rect">
            <a:avLst/>
          </a:prstGeom>
        </p:spPr>
      </p:pic>
    </p:spTree>
    <p:extLst>
      <p:ext uri="{BB962C8B-B14F-4D97-AF65-F5344CB8AC3E}">
        <p14:creationId xmlns:p14="http://schemas.microsoft.com/office/powerpoint/2010/main" val="182234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9"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iterate type="lt">
                                    <p:tmPct val="0"/>
                                  </p:iterate>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19" presetClass="emph" presetSubtype="0" fill="hold" grpId="1" nodeType="withEffect">
                                  <p:stCondLst>
                                    <p:cond delay="0"/>
                                  </p:stCondLst>
                                  <p:iterate type="lt">
                                    <p:tmPct val="10000"/>
                                  </p:iterate>
                                  <p:childTnLst>
                                    <p:animClr clrSpc="rgb" dir="cw">
                                      <p:cBhvr override="childStyle">
                                        <p:cTn id="26" dur="1000" fill="hold"/>
                                        <p:tgtEl>
                                          <p:spTgt spid="6"/>
                                        </p:tgtEl>
                                        <p:attrNameLst>
                                          <p:attrName>style.color</p:attrName>
                                        </p:attrNameLst>
                                      </p:cBhvr>
                                      <p:to>
                                        <a:schemeClr val="accent2"/>
                                      </p:to>
                                    </p:animClr>
                                    <p:animClr clrSpc="rgb" dir="cw">
                                      <p:cBhvr>
                                        <p:cTn id="27" dur="1000" fill="hold"/>
                                        <p:tgtEl>
                                          <p:spTgt spid="6"/>
                                        </p:tgtEl>
                                        <p:attrNameLst>
                                          <p:attrName>fillcolor</p:attrName>
                                        </p:attrNameLst>
                                      </p:cBhvr>
                                      <p:to>
                                        <a:schemeClr val="accent2"/>
                                      </p:to>
                                    </p:animClr>
                                    <p:set>
                                      <p:cBhvr>
                                        <p:cTn id="28" dur="1000" fill="hold"/>
                                        <p:tgtEl>
                                          <p:spTgt spid="6"/>
                                        </p:tgtEl>
                                        <p:attrNameLst>
                                          <p:attrName>fill.type</p:attrName>
                                        </p:attrNameLst>
                                      </p:cBhvr>
                                      <p:to>
                                        <p:strVal val="solid"/>
                                      </p:to>
                                    </p:set>
                                    <p:set>
                                      <p:cBhvr>
                                        <p:cTn id="29" dur="1000" fill="hold"/>
                                        <p:tgtEl>
                                          <p:spTgt spid="6"/>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outVertical)">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BDEFFCF6-9332-41A0-900C-4C17093132D0}"/>
              </a:ext>
            </a:extLst>
          </p:cNvPr>
          <p:cNvSpPr/>
          <p:nvPr/>
        </p:nvSpPr>
        <p:spPr>
          <a:xfrm>
            <a:off x="-12700" y="8890"/>
            <a:ext cx="12215495" cy="683958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13">
            <a:extLst>
              <a:ext uri="{FF2B5EF4-FFF2-40B4-BE49-F238E27FC236}">
                <a16:creationId xmlns:a16="http://schemas.microsoft.com/office/drawing/2014/main" id="{CAEF33CD-3760-4553-AF15-A413BBB4E9D4}"/>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a:stretch/>
        </p:blipFill>
        <p:spPr>
          <a:xfrm rot="5722325">
            <a:off x="5089076" y="-937027"/>
            <a:ext cx="6327898" cy="9359361"/>
          </a:xfrm>
          <a:prstGeom prst="rect">
            <a:avLst/>
          </a:prstGeom>
          <a:blipFill dpi="0" rotWithShape="0">
            <a:blip r:embed="rId5">
              <a:alphaModFix amt="0"/>
              <a:extLst>
                <a:ext uri="{28A0092B-C50C-407E-A947-70E740481C1C}">
                  <a14:useLocalDpi xmlns:a14="http://schemas.microsoft.com/office/drawing/2010/main" val="0"/>
                </a:ext>
              </a:extLst>
            </a:blip>
            <a:srcRect/>
            <a:stretch>
              <a:fillRect/>
            </a:stretch>
          </a:blipFill>
        </p:spPr>
      </p:pic>
      <p:sp>
        <p:nvSpPr>
          <p:cNvPr id="8" name="TextBox 7">
            <a:extLst>
              <a:ext uri="{FF2B5EF4-FFF2-40B4-BE49-F238E27FC236}">
                <a16:creationId xmlns:a16="http://schemas.microsoft.com/office/drawing/2014/main" id="{42C97781-A95D-4074-9F07-E76DDDF74BEA}"/>
              </a:ext>
            </a:extLst>
          </p:cNvPr>
          <p:cNvSpPr txBox="1"/>
          <p:nvPr/>
        </p:nvSpPr>
        <p:spPr>
          <a:xfrm>
            <a:off x="5497226" y="1998406"/>
            <a:ext cx="5719626" cy="3477875"/>
          </a:xfrm>
          <a:prstGeom prst="rect">
            <a:avLst/>
          </a:prstGeom>
          <a:noFill/>
        </p:spPr>
        <p:txBody>
          <a:bodyPr wrap="square">
            <a:spAutoFit/>
          </a:bodyPr>
          <a:lstStyle/>
          <a:p>
            <a:pPr algn="just" eaLnBrk="0" hangingPunct="0">
              <a:defRPr/>
            </a:pPr>
            <a:r>
              <a:rPr lang="en-US" sz="4400" b="1">
                <a:solidFill>
                  <a:srgbClr val="003300"/>
                </a:solidFill>
                <a:latin typeface="Times New Roman" pitchFamily="18" charset="0"/>
              </a:rPr>
              <a:t>Giữa nam và nữ có những điểm khác biệt về mặt sinh học nhưng cũng có rất nhiều điểm chung về mặt xã hội.</a:t>
            </a:r>
            <a:endParaRPr lang="en-US" sz="4400"/>
          </a:p>
        </p:txBody>
      </p:sp>
      <p:pic>
        <p:nvPicPr>
          <p:cNvPr id="13" name="图片 25" descr="儿童可爱卡通边框psd10_07">
            <a:extLst>
              <a:ext uri="{FF2B5EF4-FFF2-40B4-BE49-F238E27FC236}">
                <a16:creationId xmlns:a16="http://schemas.microsoft.com/office/drawing/2014/main" id="{39C42CDB-A485-490A-AAA3-C491D0F4CCA4}"/>
              </a:ext>
            </a:extLst>
          </p:cNvPr>
          <p:cNvPicPr>
            <a:picLocks noChangeAspect="1"/>
          </p:cNvPicPr>
          <p:nvPr/>
        </p:nvPicPr>
        <p:blipFill>
          <a:blip r:embed="rId6"/>
          <a:stretch>
            <a:fillRect/>
          </a:stretch>
        </p:blipFill>
        <p:spPr>
          <a:xfrm flipH="1">
            <a:off x="-667952" y="8890"/>
            <a:ext cx="6763951" cy="7321943"/>
          </a:xfrm>
          <a:prstGeom prst="rect">
            <a:avLst/>
          </a:prstGeom>
        </p:spPr>
      </p:pic>
      <p:sp>
        <p:nvSpPr>
          <p:cNvPr id="16" name="TextBox 15">
            <a:extLst>
              <a:ext uri="{FF2B5EF4-FFF2-40B4-BE49-F238E27FC236}">
                <a16:creationId xmlns:a16="http://schemas.microsoft.com/office/drawing/2014/main" id="{81F9FADA-BD6E-44FC-A7DB-7001114E2607}"/>
              </a:ext>
            </a:extLst>
          </p:cNvPr>
          <p:cNvSpPr txBox="1"/>
          <p:nvPr/>
        </p:nvSpPr>
        <p:spPr>
          <a:xfrm>
            <a:off x="1519374" y="1442710"/>
            <a:ext cx="3357426" cy="1938992"/>
          </a:xfrm>
          <a:prstGeom prst="rect">
            <a:avLst/>
          </a:prstGeom>
          <a:noFill/>
        </p:spPr>
        <p:txBody>
          <a:bodyPr wrap="square">
            <a:spAutoFit/>
          </a:bodyPr>
          <a:lstStyle/>
          <a:p>
            <a:pPr algn="ctr"/>
            <a:r>
              <a:rPr lang="en-US" sz="6000" b="1">
                <a:solidFill>
                  <a:srgbClr val="FF0000"/>
                </a:solidFill>
                <a:latin typeface="Times New Roman" pitchFamily="18" charset="0"/>
              </a:rPr>
              <a:t>Kết </a:t>
            </a:r>
            <a:br>
              <a:rPr lang="en-US" sz="6000" b="1">
                <a:solidFill>
                  <a:srgbClr val="FF0000"/>
                </a:solidFill>
                <a:latin typeface="Times New Roman" pitchFamily="18" charset="0"/>
              </a:rPr>
            </a:br>
            <a:r>
              <a:rPr lang="en-US" sz="6000" b="1">
                <a:solidFill>
                  <a:srgbClr val="FF0000"/>
                </a:solidFill>
                <a:latin typeface="Times New Roman" pitchFamily="18" charset="0"/>
              </a:rPr>
              <a:t>luận</a:t>
            </a:r>
            <a:endParaRPr lang="en-US" sz="6000">
              <a:solidFill>
                <a:srgbClr val="FF0000"/>
              </a:solidFill>
            </a:endParaRPr>
          </a:p>
        </p:txBody>
      </p:sp>
      <p:pic>
        <p:nvPicPr>
          <p:cNvPr id="17" name="Picture 16">
            <a:extLst>
              <a:ext uri="{FF2B5EF4-FFF2-40B4-BE49-F238E27FC236}">
                <a16:creationId xmlns:a16="http://schemas.microsoft.com/office/drawing/2014/main" id="{09ED8045-1AEC-4F05-85E7-E2ED20F00031}"/>
              </a:ext>
            </a:extLst>
          </p:cNvPr>
          <p:cNvPicPr>
            <a:picLocks noChangeAspect="1"/>
          </p:cNvPicPr>
          <p:nvPr/>
        </p:nvPicPr>
        <p:blipFill>
          <a:blip r:embed="rId7">
            <a:clrChange>
              <a:clrFrom>
                <a:srgbClr val="EDEDED"/>
              </a:clrFrom>
              <a:clrTo>
                <a:srgbClr val="EDEDED">
                  <a:alpha val="0"/>
                </a:srgbClr>
              </a:clrTo>
            </a:clrChange>
            <a:extLst>
              <a:ext uri="{BEBA8EAE-BF5A-486C-A8C5-ECC9F3942E4B}">
                <a14:imgProps xmlns:a14="http://schemas.microsoft.com/office/drawing/2010/main">
                  <a14:imgLayer r:embed="rId8">
                    <a14:imgEffect>
                      <a14:backgroundRemoval t="10000" b="90000" l="10000" r="90000">
                        <a14:foregroundMark x1="68000" y1="22667" x2="68000" y2="22667"/>
                        <a14:foregroundMark x1="76444" y1="36889" x2="76444" y2="36889"/>
                        <a14:foregroundMark x1="81333" y1="50222" x2="81333" y2="50222"/>
                        <a14:foregroundMark x1="75556" y1="70222" x2="75556" y2="70222"/>
                        <a14:foregroundMark x1="63556" y1="75111" x2="63556" y2="75111"/>
                        <a14:foregroundMark x1="48444" y1="78222" x2="48444" y2="78222"/>
                        <a14:foregroundMark x1="31111" y1="73778" x2="31111" y2="73778"/>
                        <a14:foregroundMark x1="22222" y1="59111" x2="22222" y2="59111"/>
                        <a14:foregroundMark x1="17333" y1="45333" x2="17333" y2="45333"/>
                        <a14:foregroundMark x1="29333" y1="26667" x2="29333" y2="26667"/>
                        <a14:foregroundMark x1="48889" y1="20444" x2="48889" y2="20444"/>
                        <a14:foregroundMark x1="67111" y1="55111" x2="67111" y2="55111"/>
                        <a14:foregroundMark x1="65333" y1="43556" x2="54222" y2="64444"/>
                        <a14:foregroundMark x1="54222" y1="64444" x2="65778" y2="44889"/>
                        <a14:foregroundMark x1="65778" y1="44889" x2="63111" y2="47111"/>
                        <a14:foregroundMark x1="62222" y1="57778" x2="65333" y2="57778"/>
                        <a14:foregroundMark x1="49333" y1="67111" x2="57778" y2="65333"/>
                      </a14:backgroundRemoval>
                    </a14:imgEffect>
                  </a14:imgLayer>
                </a14:imgProps>
              </a:ext>
              <a:ext uri="{28A0092B-C50C-407E-A947-70E740481C1C}">
                <a14:useLocalDpi xmlns:a14="http://schemas.microsoft.com/office/drawing/2010/main" val="0"/>
              </a:ext>
            </a:extLst>
          </a:blip>
          <a:stretch>
            <a:fillRect/>
          </a:stretch>
        </p:blipFill>
        <p:spPr>
          <a:xfrm>
            <a:off x="10287000" y="-251568"/>
            <a:ext cx="2143125" cy="2143125"/>
          </a:xfrm>
          <a:prstGeom prst="rect">
            <a:avLst/>
          </a:prstGeom>
        </p:spPr>
      </p:pic>
      <p:sp>
        <p:nvSpPr>
          <p:cNvPr id="15" name="Oval 14">
            <a:extLst>
              <a:ext uri="{FF2B5EF4-FFF2-40B4-BE49-F238E27FC236}">
                <a16:creationId xmlns:a16="http://schemas.microsoft.com/office/drawing/2014/main" id="{81B71A81-1D65-42D0-BE82-F166DFA7F4D9}"/>
              </a:ext>
            </a:extLst>
          </p:cNvPr>
          <p:cNvSpPr/>
          <p:nvPr/>
        </p:nvSpPr>
        <p:spPr>
          <a:xfrm>
            <a:off x="0" y="0"/>
            <a:ext cx="685800" cy="609600"/>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35">
            <a:extLst>
              <a:ext uri="{FF2B5EF4-FFF2-40B4-BE49-F238E27FC236}">
                <a16:creationId xmlns:a16="http://schemas.microsoft.com/office/drawing/2014/main" id="{1C1639D3-5840-489F-AAD4-3FEC14D5CD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0"/>
            <a:ext cx="2320780" cy="3837208"/>
          </a:xfrm>
          <a:prstGeom prst="rect">
            <a:avLst/>
          </a:prstGeom>
        </p:spPr>
      </p:pic>
      <p:pic>
        <p:nvPicPr>
          <p:cNvPr id="12" name="淘宝网chenying0907出品 14" descr="未标题-1">
            <a:extLst>
              <a:ext uri="{FF2B5EF4-FFF2-40B4-BE49-F238E27FC236}">
                <a16:creationId xmlns:a16="http://schemas.microsoft.com/office/drawing/2014/main" id="{1C8F2A9C-D218-492B-8E0B-8F3CCC6201A5}"/>
              </a:ext>
            </a:extLst>
          </p:cNvPr>
          <p:cNvPicPr>
            <a:picLocks noChangeAspect="1"/>
          </p:cNvPicPr>
          <p:nvPr/>
        </p:nvPicPr>
        <p:blipFill>
          <a:blip r:embed="rId11"/>
          <a:srcRect l="20073" t="34299" r="76093" b="55541"/>
          <a:stretch>
            <a:fillRect/>
          </a:stretch>
        </p:blipFill>
        <p:spPr>
          <a:xfrm>
            <a:off x="11049000" y="5291064"/>
            <a:ext cx="1143000" cy="1483859"/>
          </a:xfrm>
          <a:prstGeom prst="rect">
            <a:avLst/>
          </a:prstGeom>
        </p:spPr>
      </p:pic>
    </p:spTree>
    <p:extLst>
      <p:ext uri="{BB962C8B-B14F-4D97-AF65-F5344CB8AC3E}">
        <p14:creationId xmlns:p14="http://schemas.microsoft.com/office/powerpoint/2010/main" val="226459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strVal val="#ppt_w+.3"/>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animEffect transition="in" filter="fad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4">
            <a:extLst>
              <a:ext uri="{FF2B5EF4-FFF2-40B4-BE49-F238E27FC236}">
                <a16:creationId xmlns:a16="http://schemas.microsoft.com/office/drawing/2014/main" id="{1056D4FB-1840-45D0-A389-FCAA0FF51E42}"/>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082" name="AutoShape 2">
            <a:extLst>
              <a:ext uri="{FF2B5EF4-FFF2-40B4-BE49-F238E27FC236}">
                <a16:creationId xmlns:a16="http://schemas.microsoft.com/office/drawing/2014/main" id="{708BF6AC-3DC2-4504-9AE0-A53A68F928B5}"/>
              </a:ext>
            </a:extLst>
          </p:cNvPr>
          <p:cNvSpPr>
            <a:spLocks noChangeArrowheads="1"/>
          </p:cNvSpPr>
          <p:nvPr/>
        </p:nvSpPr>
        <p:spPr bwMode="auto">
          <a:xfrm>
            <a:off x="699047" y="914400"/>
            <a:ext cx="5126251" cy="1609985"/>
          </a:xfrm>
          <a:prstGeom prst="cloudCallout">
            <a:avLst>
              <a:gd name="adj1" fmla="val -8406"/>
              <a:gd name="adj2" fmla="val 58785"/>
            </a:avLst>
          </a:prstGeom>
          <a:gradFill rotWithShape="1">
            <a:gsLst>
              <a:gs pos="0">
                <a:schemeClr val="bg2"/>
              </a:gs>
              <a:gs pos="50000">
                <a:schemeClr val="bg1"/>
              </a:gs>
              <a:gs pos="100000">
                <a:schemeClr val="bg2"/>
              </a:gs>
            </a:gsLst>
            <a:lin ang="2700000" scaled="1"/>
          </a:gradFill>
          <a:ln w="9525">
            <a:solidFill>
              <a:srgbClr val="FF0066"/>
            </a:solidFill>
            <a:round/>
            <a:headEnd/>
            <a:tailEnd/>
          </a:ln>
          <a:effectLst/>
        </p:spPr>
        <p:txBody>
          <a:bodyPr/>
          <a:lstStyle/>
          <a:p>
            <a:pPr algn="ctr" eaLnBrk="0" hangingPunct="0">
              <a:defRPr/>
            </a:pPr>
            <a:r>
              <a:rPr lang="en-US" altLang="en-US" sz="3600" b="1">
                <a:solidFill>
                  <a:schemeClr val="bg2">
                    <a:lumMod val="50000"/>
                  </a:schemeClr>
                </a:solidFill>
                <a:latin typeface="Times New Roman" panose="02020603050405020304" pitchFamily="18" charset="0"/>
              </a:rPr>
              <a:t>Nêu ý nghĩa của sự sinh sản?</a:t>
            </a:r>
          </a:p>
          <a:p>
            <a:pPr algn="ctr" eaLnBrk="0" hangingPunct="0">
              <a:defRPr/>
            </a:pPr>
            <a:endParaRPr lang="en-US" sz="3600" b="1">
              <a:solidFill>
                <a:srgbClr val="FF0066"/>
              </a:solidFill>
              <a:latin typeface="Times New Roman" pitchFamily="18" charset="0"/>
            </a:endParaRPr>
          </a:p>
        </p:txBody>
      </p:sp>
      <p:sp>
        <p:nvSpPr>
          <p:cNvPr id="46085" name="Text Box 5">
            <a:extLst>
              <a:ext uri="{FF2B5EF4-FFF2-40B4-BE49-F238E27FC236}">
                <a16:creationId xmlns:a16="http://schemas.microsoft.com/office/drawing/2014/main" id="{D6E10152-8405-4B1E-ACC2-04AACE4EB657}"/>
              </a:ext>
            </a:extLst>
          </p:cNvPr>
          <p:cNvSpPr txBox="1">
            <a:spLocks noChangeArrowheads="1"/>
          </p:cNvSpPr>
          <p:nvPr/>
        </p:nvSpPr>
        <p:spPr bwMode="auto">
          <a:xfrm>
            <a:off x="6553199" y="609601"/>
            <a:ext cx="4949153" cy="2708820"/>
          </a:xfrm>
          <a:prstGeom prst="wedgeEllipseCallout">
            <a:avLst>
              <a:gd name="adj1" fmla="val -41506"/>
              <a:gd name="adj2" fmla="val 48555"/>
            </a:avLst>
          </a:prstGeom>
          <a:solidFill>
            <a:schemeClr val="bg2">
              <a:lumMod val="90000"/>
            </a:schemeClr>
          </a:solidFill>
          <a:ln w="9525">
            <a:solidFill>
              <a:srgbClr val="000000"/>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sz="11500" b="1">
              <a:solidFill>
                <a:srgbClr val="0000FF"/>
              </a:solidFill>
              <a:latin typeface="Times New Roman" panose="02020603050405020304" pitchFamily="18" charset="0"/>
            </a:endParaRPr>
          </a:p>
        </p:txBody>
      </p:sp>
      <p:pic>
        <p:nvPicPr>
          <p:cNvPr id="4101" name="Picture 6" descr="Picture35">
            <a:extLst>
              <a:ext uri="{FF2B5EF4-FFF2-40B4-BE49-F238E27FC236}">
                <a16:creationId xmlns:a16="http://schemas.microsoft.com/office/drawing/2014/main" id="{3E2C87B7-CDB2-42C4-8EAD-B12FB42F271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5867400"/>
            <a:ext cx="685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Picture35">
            <a:extLst>
              <a:ext uri="{FF2B5EF4-FFF2-40B4-BE49-F238E27FC236}">
                <a16:creationId xmlns:a16="http://schemas.microsoft.com/office/drawing/2014/main" id="{1FF8F2F7-0CEE-45D6-9192-70763ACBE1A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5867400"/>
            <a:ext cx="685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B5967325-F834-49D7-88D7-000953755FEF}"/>
              </a:ext>
            </a:extLst>
          </p:cNvPr>
          <p:cNvSpPr txBox="1"/>
          <p:nvPr/>
        </p:nvSpPr>
        <p:spPr>
          <a:xfrm>
            <a:off x="1944915" y="0"/>
            <a:ext cx="8302170" cy="769441"/>
          </a:xfrm>
          <a:prstGeom prst="rect">
            <a:avLst/>
          </a:prstGeom>
          <a:noFill/>
        </p:spPr>
        <p:txBody>
          <a:bodyPr wrap="square">
            <a:spAutoFit/>
          </a:bodyPr>
          <a:lstStyle/>
          <a:p>
            <a:pPr algn="ctr" eaLnBrk="0" hangingPunct="0">
              <a:defRPr/>
            </a:pPr>
            <a:r>
              <a:rPr lang="en-US" sz="4400" b="1">
                <a:solidFill>
                  <a:srgbClr val="FF0000"/>
                </a:solidFill>
                <a:latin typeface="Times New Roman" pitchFamily="18" charset="0"/>
              </a:rPr>
              <a:t>Kiểm tra bài cũ:</a:t>
            </a:r>
          </a:p>
        </p:txBody>
      </p:sp>
      <p:pic>
        <p:nvPicPr>
          <p:cNvPr id="9" name="Picture 8">
            <a:extLst>
              <a:ext uri="{FF2B5EF4-FFF2-40B4-BE49-F238E27FC236}">
                <a16:creationId xmlns:a16="http://schemas.microsoft.com/office/drawing/2014/main" id="{6F2F8EFA-2E11-4314-AE23-9E310D676A43}"/>
              </a:ext>
            </a:extLst>
          </p:cNvPr>
          <p:cNvPicPr>
            <a:picLocks noChangeAspect="1"/>
          </p:cNvPicPr>
          <p:nvPr/>
        </p:nvPicPr>
        <p:blipFill rotWithShape="1">
          <a:blip r:embed="rId4">
            <a:extLst>
              <a:ext uri="{28A0092B-C50C-407E-A947-70E740481C1C}">
                <a14:useLocalDpi xmlns:a14="http://schemas.microsoft.com/office/drawing/2010/main" val="0"/>
              </a:ext>
            </a:extLst>
          </a:blip>
          <a:srcRect l="3732" t="17214" r="2833" b="755"/>
          <a:stretch/>
        </p:blipFill>
        <p:spPr>
          <a:xfrm flipH="1">
            <a:off x="701883" y="2275015"/>
            <a:ext cx="3442282" cy="4724400"/>
          </a:xfrm>
          <a:prstGeom prst="rect">
            <a:avLst/>
          </a:prstGeom>
        </p:spPr>
      </p:pic>
      <p:sp>
        <p:nvSpPr>
          <p:cNvPr id="12" name="TextBox 11">
            <a:extLst>
              <a:ext uri="{FF2B5EF4-FFF2-40B4-BE49-F238E27FC236}">
                <a16:creationId xmlns:a16="http://schemas.microsoft.com/office/drawing/2014/main" id="{1719DB23-1D02-4C3C-B0AF-31404C85CA02}"/>
              </a:ext>
            </a:extLst>
          </p:cNvPr>
          <p:cNvSpPr txBox="1"/>
          <p:nvPr/>
        </p:nvSpPr>
        <p:spPr>
          <a:xfrm>
            <a:off x="6910514" y="1066800"/>
            <a:ext cx="4138486" cy="1815882"/>
          </a:xfrm>
          <a:prstGeom prst="rect">
            <a:avLst/>
          </a:prstGeom>
          <a:noFill/>
        </p:spPr>
        <p:txBody>
          <a:bodyPr wrap="square">
            <a:spAutoFit/>
          </a:bodyPr>
          <a:lstStyle/>
          <a:p>
            <a:pPr algn="just"/>
            <a:r>
              <a:rPr lang="en-US" altLang="en-US" sz="2800">
                <a:solidFill>
                  <a:schemeClr val="tx1">
                    <a:lumMod val="85000"/>
                    <a:lumOff val="15000"/>
                  </a:schemeClr>
                </a:solidFill>
                <a:latin typeface="Times New Roman" panose="02020603050405020304" pitchFamily="18" charset="0"/>
              </a:rPr>
              <a:t> </a:t>
            </a:r>
            <a:r>
              <a:rPr lang="en-US" altLang="en-US" sz="2800" b="1">
                <a:solidFill>
                  <a:schemeClr val="tx1">
                    <a:lumMod val="85000"/>
                    <a:lumOff val="15000"/>
                  </a:schemeClr>
                </a:solidFill>
                <a:latin typeface="Times New Roman" panose="02020603050405020304" pitchFamily="18" charset="0"/>
              </a:rPr>
              <a:t>Nhờ có sự sinh sản mà các thế hệ trong mỗi gia đình, dòng họ được duy trì kế tiếp nhau.</a:t>
            </a:r>
            <a:endParaRPr lang="en-US" sz="2800">
              <a:solidFill>
                <a:schemeClr val="tx1">
                  <a:lumMod val="85000"/>
                  <a:lumOff val="15000"/>
                </a:schemeClr>
              </a:solidFill>
            </a:endParaRPr>
          </a:p>
        </p:txBody>
      </p:sp>
      <p:pic>
        <p:nvPicPr>
          <p:cNvPr id="19" name="Picture 18">
            <a:extLst>
              <a:ext uri="{FF2B5EF4-FFF2-40B4-BE49-F238E27FC236}">
                <a16:creationId xmlns:a16="http://schemas.microsoft.com/office/drawing/2014/main" id="{784C85C9-9501-4AF6-839E-F30FB87CB1F2}"/>
              </a:ext>
            </a:extLst>
          </p:cNvPr>
          <p:cNvPicPr>
            <a:picLocks noChangeAspect="1"/>
          </p:cNvPicPr>
          <p:nvPr/>
        </p:nvPicPr>
        <p:blipFill rotWithShape="1">
          <a:blip r:embed="rId5">
            <a:clrChange>
              <a:clrFrom>
                <a:srgbClr val="FEFEFE"/>
              </a:clrFrom>
              <a:clrTo>
                <a:srgbClr val="FEFEFE">
                  <a:alpha val="0"/>
                </a:srgbClr>
              </a:clrTo>
            </a:clrChange>
          </a:blip>
          <a:srcRect l="43450"/>
          <a:stretch/>
        </p:blipFill>
        <p:spPr>
          <a:xfrm flipH="1">
            <a:off x="4991369" y="2671068"/>
            <a:ext cx="3262788" cy="4378035"/>
          </a:xfrm>
          <a:prstGeom prst="rect">
            <a:avLst/>
          </a:prstGeom>
        </p:spPr>
      </p:pic>
      <p:pic>
        <p:nvPicPr>
          <p:cNvPr id="15" name="图片 25">
            <a:extLst>
              <a:ext uri="{FF2B5EF4-FFF2-40B4-BE49-F238E27FC236}">
                <a16:creationId xmlns:a16="http://schemas.microsoft.com/office/drawing/2014/main" id="{1580E14A-6CEE-4B9B-90DB-35F20B3FB6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7671" y="2917164"/>
            <a:ext cx="3504329" cy="4006781"/>
          </a:xfrm>
          <a:prstGeom prst="rect">
            <a:avLst/>
          </a:prstGeom>
        </p:spPr>
      </p:pic>
      <p:pic>
        <p:nvPicPr>
          <p:cNvPr id="16" name="Picture 15">
            <a:extLst>
              <a:ext uri="{FF2B5EF4-FFF2-40B4-BE49-F238E27FC236}">
                <a16:creationId xmlns:a16="http://schemas.microsoft.com/office/drawing/2014/main" id="{4747CE4D-BD96-4BB0-9FCF-386B50066D2B}"/>
              </a:ext>
            </a:extLst>
          </p:cNvPr>
          <p:cNvPicPr>
            <a:picLocks noChangeAspect="1"/>
          </p:cNvPicPr>
          <p:nvPr/>
        </p:nvPicPr>
        <p:blipFill rotWithShape="1">
          <a:blip r:embed="rId7">
            <a:extLst>
              <a:ext uri="{28A0092B-C50C-407E-A947-70E740481C1C}">
                <a14:useLocalDpi xmlns:a14="http://schemas.microsoft.com/office/drawing/2010/main" val="0"/>
              </a:ext>
            </a:extLst>
          </a:blip>
          <a:srcRect b="57693"/>
          <a:stretch/>
        </p:blipFill>
        <p:spPr>
          <a:xfrm>
            <a:off x="-3048000" y="5489210"/>
            <a:ext cx="10058400" cy="2166080"/>
          </a:xfrm>
          <a:prstGeom prst="rect">
            <a:avLst/>
          </a:prstGeom>
        </p:spPr>
      </p:pic>
      <p:sp>
        <p:nvSpPr>
          <p:cNvPr id="17" name="Rectangle 16">
            <a:extLst>
              <a:ext uri="{FF2B5EF4-FFF2-40B4-BE49-F238E27FC236}">
                <a16:creationId xmlns:a16="http://schemas.microsoft.com/office/drawing/2014/main" id="{155023D7-E226-4FA9-A1B3-2B1B6399DAA9}"/>
              </a:ext>
            </a:extLst>
          </p:cNvPr>
          <p:cNvSpPr/>
          <p:nvPr/>
        </p:nvSpPr>
        <p:spPr>
          <a:xfrm rot="16200000">
            <a:off x="-9825296" y="-2200054"/>
            <a:ext cx="5114655" cy="2876993"/>
          </a:xfrm>
          <a:prstGeom prst="rect">
            <a:avLst/>
          </a:prstGeom>
          <a:solidFill>
            <a:schemeClr val="accent1">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0" name="Diamond 19">
            <a:extLst>
              <a:ext uri="{FF2B5EF4-FFF2-40B4-BE49-F238E27FC236}">
                <a16:creationId xmlns:a16="http://schemas.microsoft.com/office/drawing/2014/main" id="{521CAC2F-D2A9-4962-97E5-4390E77BDBE0}"/>
              </a:ext>
            </a:extLst>
          </p:cNvPr>
          <p:cNvSpPr/>
          <p:nvPr/>
        </p:nvSpPr>
        <p:spPr>
          <a:xfrm rot="16200000">
            <a:off x="-9886800" y="-3380390"/>
            <a:ext cx="5237664" cy="5237664"/>
          </a:xfrm>
          <a:prstGeom prst="diamond">
            <a:avLst/>
          </a:prstGeom>
          <a:solidFill>
            <a:schemeClr val="accent1">
              <a:lumMod val="60000"/>
              <a:lumOff val="4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4DA780B8-7BB7-4E3B-8F9C-D1DAE703EBBE}"/>
              </a:ext>
            </a:extLst>
          </p:cNvPr>
          <p:cNvSpPr/>
          <p:nvPr/>
        </p:nvSpPr>
        <p:spPr>
          <a:xfrm rot="16200000">
            <a:off x="-9628639" y="-3122229"/>
            <a:ext cx="4721342" cy="4721341"/>
          </a:xfrm>
          <a:prstGeom prst="diamond">
            <a:avLst/>
          </a:prstGeom>
          <a:solidFill>
            <a:schemeClr val="accent1">
              <a:lumMod val="40000"/>
              <a:lumOff val="6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E3D2DB7-2A9E-4254-94A5-427161D1031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10857058" y="933090"/>
            <a:ext cx="3895557" cy="1725360"/>
          </a:xfrm>
          <a:prstGeom prst="rect">
            <a:avLst/>
          </a:prstGeom>
        </p:spPr>
      </p:pic>
      <p:sp>
        <p:nvSpPr>
          <p:cNvPr id="23" name="Diamond 22">
            <a:extLst>
              <a:ext uri="{FF2B5EF4-FFF2-40B4-BE49-F238E27FC236}">
                <a16:creationId xmlns:a16="http://schemas.microsoft.com/office/drawing/2014/main" id="{10B23FD0-CE7F-47E2-A8A9-66FC11F57EAF}"/>
              </a:ext>
            </a:extLst>
          </p:cNvPr>
          <p:cNvSpPr/>
          <p:nvPr/>
        </p:nvSpPr>
        <p:spPr>
          <a:xfrm rot="16200000">
            <a:off x="-9112317" y="-2605906"/>
            <a:ext cx="3688697" cy="3688697"/>
          </a:xfrm>
          <a:prstGeom prst="diamond">
            <a:avLst/>
          </a:pr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3">
            <a:extLst>
              <a:ext uri="{FF2B5EF4-FFF2-40B4-BE49-F238E27FC236}">
                <a16:creationId xmlns:a16="http://schemas.microsoft.com/office/drawing/2014/main" id="{D5F0B942-8B92-4E2F-9F90-33CCC18D065A}"/>
              </a:ext>
            </a:extLst>
          </p:cNvPr>
          <p:cNvSpPr/>
          <p:nvPr/>
        </p:nvSpPr>
        <p:spPr>
          <a:xfrm rot="16200000">
            <a:off x="-6465017" y="1192191"/>
            <a:ext cx="1118831" cy="983390"/>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a:extLst>
              <a:ext uri="{FF2B5EF4-FFF2-40B4-BE49-F238E27FC236}">
                <a16:creationId xmlns:a16="http://schemas.microsoft.com/office/drawing/2014/main" id="{814AE261-CCF0-40EB-B1B4-5E48F0F85D67}"/>
              </a:ext>
            </a:extLst>
          </p:cNvPr>
          <p:cNvSpPr/>
          <p:nvPr/>
        </p:nvSpPr>
        <p:spPr>
          <a:xfrm rot="16200000">
            <a:off x="-9037074" y="-3810580"/>
            <a:ext cx="1118831" cy="983390"/>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iamond 26">
            <a:extLst>
              <a:ext uri="{FF2B5EF4-FFF2-40B4-BE49-F238E27FC236}">
                <a16:creationId xmlns:a16="http://schemas.microsoft.com/office/drawing/2014/main" id="{7C7273F8-26D3-44A7-B710-0B7F9E9C70CD}"/>
              </a:ext>
            </a:extLst>
          </p:cNvPr>
          <p:cNvSpPr/>
          <p:nvPr/>
        </p:nvSpPr>
        <p:spPr>
          <a:xfrm rot="16200000">
            <a:off x="-8722448" y="-2216038"/>
            <a:ext cx="2908960" cy="2908960"/>
          </a:xfrm>
          <a:prstGeom prst="diamond">
            <a:avLst/>
          </a:prstGeom>
          <a:solidFill>
            <a:schemeClr val="bg1">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EEABDBCB-A446-46D5-8E3C-5CF4FF140B1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8210665" y="-2900718"/>
            <a:ext cx="3895557" cy="1725360"/>
          </a:xfrm>
          <a:prstGeom prst="rect">
            <a:avLst/>
          </a:prstGeom>
        </p:spPr>
      </p:pic>
      <p:pic>
        <p:nvPicPr>
          <p:cNvPr id="29" name="Picture 28">
            <a:extLst>
              <a:ext uri="{FF2B5EF4-FFF2-40B4-BE49-F238E27FC236}">
                <a16:creationId xmlns:a16="http://schemas.microsoft.com/office/drawing/2014/main" id="{63B02A12-9A56-4EC3-A522-ADFC4B14E5BC}"/>
              </a:ext>
            </a:extLst>
          </p:cNvPr>
          <p:cNvPicPr>
            <a:picLocks noChangeAspect="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6200000" flipH="1">
            <a:off x="-6771142" y="-3167974"/>
            <a:ext cx="1079680" cy="781302"/>
          </a:xfrm>
          <a:prstGeom prst="rect">
            <a:avLst/>
          </a:prstGeom>
        </p:spPr>
      </p:pic>
      <p:sp>
        <p:nvSpPr>
          <p:cNvPr id="30" name="TextBox 29">
            <a:extLst>
              <a:ext uri="{FF2B5EF4-FFF2-40B4-BE49-F238E27FC236}">
                <a16:creationId xmlns:a16="http://schemas.microsoft.com/office/drawing/2014/main" id="{43ED786B-1116-4B37-B8AF-06887EF4B7E7}"/>
              </a:ext>
            </a:extLst>
          </p:cNvPr>
          <p:cNvSpPr txBox="1"/>
          <p:nvPr/>
        </p:nvSpPr>
        <p:spPr>
          <a:xfrm rot="16200000">
            <a:off x="-9466562" y="-1697300"/>
            <a:ext cx="3821595" cy="1723549"/>
          </a:xfrm>
          <a:prstGeom prst="rect">
            <a:avLst/>
          </a:prstGeom>
          <a:noFill/>
        </p:spPr>
        <p:txBody>
          <a:bodyPr wrap="square" lIns="0" tIns="0" rIns="0" bIns="0" rtlCol="0">
            <a:spAutoFit/>
          </a:bodyPr>
          <a:lstStyle/>
          <a:p>
            <a:pPr algn="ctr"/>
            <a:r>
              <a:rPr lang="en-US" altLang="en-US" sz="2800" b="1">
                <a:solidFill>
                  <a:srgbClr val="FF0066"/>
                </a:solidFill>
                <a:latin typeface="Times New Roman" panose="02020603050405020304" pitchFamily="18" charset="0"/>
              </a:rPr>
              <a:t>1. </a:t>
            </a:r>
          </a:p>
          <a:p>
            <a:pPr algn="ctr"/>
            <a:r>
              <a:rPr lang="en-US" altLang="en-US" sz="2800" b="1">
                <a:solidFill>
                  <a:srgbClr val="FF0066"/>
                </a:solidFill>
                <a:latin typeface="Times New Roman" panose="02020603050405020304" pitchFamily="18" charset="0"/>
              </a:rPr>
              <a:t>Sự khác nhau giữa nam và nữ</a:t>
            </a:r>
            <a:br>
              <a:rPr lang="en-US" altLang="en-US" sz="2800" b="1">
                <a:solidFill>
                  <a:srgbClr val="FF0066"/>
                </a:solidFill>
                <a:latin typeface="Times New Roman" panose="02020603050405020304" pitchFamily="18" charset="0"/>
              </a:rPr>
            </a:br>
            <a:r>
              <a:rPr lang="en-US" altLang="en-US" sz="2800" b="1">
                <a:solidFill>
                  <a:srgbClr val="FF0066"/>
                </a:solidFill>
                <a:latin typeface="Times New Roman" panose="02020603050405020304" pitchFamily="18" charset="0"/>
              </a:rPr>
              <a:t> về mặt sinh học</a:t>
            </a:r>
            <a:endParaRPr lang="en-US" sz="2800" b="1">
              <a:solidFill>
                <a:srgbClr val="00B0F0"/>
              </a:solidFill>
              <a:latin typeface="Times New Roman" panose="02020603050405020304" pitchFamily="18" charset="0"/>
              <a:cs typeface="Times New Roman" panose="02020603050405020304" pitchFamily="18" charset="0"/>
            </a:endParaRPr>
          </a:p>
        </p:txBody>
      </p:sp>
      <p:pic>
        <p:nvPicPr>
          <p:cNvPr id="31" name="图片 6">
            <a:extLst>
              <a:ext uri="{FF2B5EF4-FFF2-40B4-BE49-F238E27FC236}">
                <a16:creationId xmlns:a16="http://schemas.microsoft.com/office/drawing/2014/main" id="{0249441E-9BAA-4FC9-9073-99E98E917CB9}"/>
              </a:ext>
            </a:extLst>
          </p:cNvPr>
          <p:cNvPicPr>
            <a:picLocks noChangeAspect="1"/>
          </p:cNvPicPr>
          <p:nvPr/>
        </p:nvPicPr>
        <p:blipFill rotWithShape="1">
          <a:blip r:embed="rId11" cstate="screen"/>
          <a:srcRect r="47310"/>
          <a:stretch/>
        </p:blipFill>
        <p:spPr>
          <a:xfrm rot="16200000">
            <a:off x="-7076670" y="559750"/>
            <a:ext cx="1611340" cy="860700"/>
          </a:xfrm>
          <a:prstGeom prst="rect">
            <a:avLst/>
          </a:prstGeom>
        </p:spPr>
      </p:pic>
      <p:pic>
        <p:nvPicPr>
          <p:cNvPr id="32" name="图片 6">
            <a:extLst>
              <a:ext uri="{FF2B5EF4-FFF2-40B4-BE49-F238E27FC236}">
                <a16:creationId xmlns:a16="http://schemas.microsoft.com/office/drawing/2014/main" id="{40321570-4C37-4E29-8A26-51CFD34CFBA6}"/>
              </a:ext>
            </a:extLst>
          </p:cNvPr>
          <p:cNvPicPr>
            <a:picLocks noChangeAspect="1"/>
          </p:cNvPicPr>
          <p:nvPr/>
        </p:nvPicPr>
        <p:blipFill rotWithShape="1">
          <a:blip r:embed="rId11" cstate="screen"/>
          <a:srcRect l="44600"/>
          <a:stretch/>
        </p:blipFill>
        <p:spPr>
          <a:xfrm rot="16200000">
            <a:off x="-8659517" y="1393135"/>
            <a:ext cx="656346" cy="333436"/>
          </a:xfrm>
          <a:prstGeom prst="rect">
            <a:avLst/>
          </a:prstGeom>
        </p:spPr>
      </p:pic>
      <p:pic>
        <p:nvPicPr>
          <p:cNvPr id="36" name="图片 21">
            <a:extLst>
              <a:ext uri="{FF2B5EF4-FFF2-40B4-BE49-F238E27FC236}">
                <a16:creationId xmlns:a16="http://schemas.microsoft.com/office/drawing/2014/main" id="{9C2E9DDE-54A6-4C4B-A57C-0327ACA1BEAB}"/>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rot="15875890">
            <a:off x="-8665361" y="-3420501"/>
            <a:ext cx="668035" cy="776177"/>
          </a:xfrm>
          <a:prstGeom prst="rect">
            <a:avLst/>
          </a:prstGeom>
        </p:spPr>
      </p:pic>
      <p:sp>
        <p:nvSpPr>
          <p:cNvPr id="37" name="Oval 36">
            <a:extLst>
              <a:ext uri="{FF2B5EF4-FFF2-40B4-BE49-F238E27FC236}">
                <a16:creationId xmlns:a16="http://schemas.microsoft.com/office/drawing/2014/main" id="{4E919759-8329-4796-8049-6EE30B660E34}"/>
              </a:ext>
            </a:extLst>
          </p:cNvPr>
          <p:cNvSpPr/>
          <p:nvPr/>
        </p:nvSpPr>
        <p:spPr>
          <a:xfrm>
            <a:off x="0" y="0"/>
            <a:ext cx="685800" cy="609600"/>
          </a:xfrm>
          <a:prstGeom prst="ellipse">
            <a:avLst/>
          </a:prstGeom>
          <a:blipFill dpi="0" rotWithShape="1">
            <a:blip r:embed="rId1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1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6082"/>
                                        </p:tgtEl>
                                        <p:attrNameLst>
                                          <p:attrName>style.visibility</p:attrName>
                                        </p:attrNameLst>
                                      </p:cBhvr>
                                      <p:to>
                                        <p:strVal val="visible"/>
                                      </p:to>
                                    </p:set>
                                    <p:animEffect transition="in" filter="barn(inVertical)">
                                      <p:cBhvr>
                                        <p:cTn id="34" dur="500"/>
                                        <p:tgtEl>
                                          <p:spTgt spid="4608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6085"/>
                                        </p:tgtEl>
                                        <p:attrNameLst>
                                          <p:attrName>style.visibility</p:attrName>
                                        </p:attrNameLst>
                                      </p:cBhvr>
                                      <p:to>
                                        <p:strVal val="visible"/>
                                      </p:to>
                                    </p:set>
                                    <p:animEffect transition="in" filter="barn(inVertical)">
                                      <p:cBhvr>
                                        <p:cTn id="39" dur="500"/>
                                        <p:tgtEl>
                                          <p:spTgt spid="4608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animBg="1"/>
      <p:bldP spid="46085" grpId="0" animBg="1"/>
      <p:bldP spid="8"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7A0EC2-3D5A-4E4D-945A-8CCBB886EAFE}"/>
              </a:ext>
            </a:extLst>
          </p:cNvPr>
          <p:cNvSpPr/>
          <p:nvPr/>
        </p:nvSpPr>
        <p:spPr>
          <a:xfrm>
            <a:off x="0" y="0"/>
            <a:ext cx="12192000" cy="6858000"/>
          </a:xfrm>
          <a:prstGeom prst="rect">
            <a:avLst/>
          </a:prstGeom>
          <a:solidFill>
            <a:schemeClr val="accent1">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5" name="Diamond 4">
            <a:extLst>
              <a:ext uri="{FF2B5EF4-FFF2-40B4-BE49-F238E27FC236}">
                <a16:creationId xmlns:a16="http://schemas.microsoft.com/office/drawing/2014/main" id="{38DCD6F5-6DC4-4B05-90B3-D565D0CD7CA2}"/>
              </a:ext>
            </a:extLst>
          </p:cNvPr>
          <p:cNvSpPr/>
          <p:nvPr/>
        </p:nvSpPr>
        <p:spPr>
          <a:xfrm>
            <a:off x="-146611" y="-2813611"/>
            <a:ext cx="12485223" cy="12485223"/>
          </a:xfrm>
          <a:prstGeom prst="diamond">
            <a:avLst/>
          </a:prstGeom>
          <a:solidFill>
            <a:schemeClr val="accent1">
              <a:lumMod val="60000"/>
              <a:lumOff val="4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F78C90BE-7660-430A-99A7-01602DC02953}"/>
              </a:ext>
            </a:extLst>
          </p:cNvPr>
          <p:cNvSpPr/>
          <p:nvPr/>
        </p:nvSpPr>
        <p:spPr>
          <a:xfrm>
            <a:off x="468778" y="-2198222"/>
            <a:ext cx="11254445" cy="11254445"/>
          </a:xfrm>
          <a:prstGeom prst="diamond">
            <a:avLst/>
          </a:prstGeom>
          <a:solidFill>
            <a:schemeClr val="accent1">
              <a:lumMod val="40000"/>
              <a:lumOff val="6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628BFB7-33CD-4DB7-8960-A681D59C665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642995" y="-2539862"/>
            <a:ext cx="9285989" cy="4112808"/>
          </a:xfrm>
          <a:prstGeom prst="rect">
            <a:avLst/>
          </a:prstGeom>
        </p:spPr>
      </p:pic>
      <p:sp>
        <p:nvSpPr>
          <p:cNvPr id="8" name="Diamond 7">
            <a:extLst>
              <a:ext uri="{FF2B5EF4-FFF2-40B4-BE49-F238E27FC236}">
                <a16:creationId xmlns:a16="http://schemas.microsoft.com/office/drawing/2014/main" id="{C03F5106-9F57-446D-81D2-D787E2B17B49}"/>
              </a:ext>
            </a:extLst>
          </p:cNvPr>
          <p:cNvSpPr/>
          <p:nvPr/>
        </p:nvSpPr>
        <p:spPr>
          <a:xfrm>
            <a:off x="1699555" y="-967445"/>
            <a:ext cx="8792890" cy="8792890"/>
          </a:xfrm>
          <a:prstGeom prst="diamond">
            <a:avLst/>
          </a:pr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20EFB7CE-F35D-4225-B1AC-9B6132107794}"/>
              </a:ext>
            </a:extLst>
          </p:cNvPr>
          <p:cNvSpPr/>
          <p:nvPr/>
        </p:nvSpPr>
        <p:spPr>
          <a:xfrm>
            <a:off x="-1066800" y="5504454"/>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a:extLst>
              <a:ext uri="{FF2B5EF4-FFF2-40B4-BE49-F238E27FC236}">
                <a16:creationId xmlns:a16="http://schemas.microsoft.com/office/drawing/2014/main" id="{7E52ECAC-2DD1-4A30-8B6A-F324E89AFEFB}"/>
              </a:ext>
            </a:extLst>
          </p:cNvPr>
          <p:cNvSpPr/>
          <p:nvPr/>
        </p:nvSpPr>
        <p:spPr>
          <a:xfrm>
            <a:off x="10858500" y="-626658"/>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a:extLst>
              <a:ext uri="{FF2B5EF4-FFF2-40B4-BE49-F238E27FC236}">
                <a16:creationId xmlns:a16="http://schemas.microsoft.com/office/drawing/2014/main" id="{6C3E3CAA-4F03-4641-AB6A-D7A337116F7D}"/>
              </a:ext>
            </a:extLst>
          </p:cNvPr>
          <p:cNvSpPr/>
          <p:nvPr/>
        </p:nvSpPr>
        <p:spPr>
          <a:xfrm>
            <a:off x="2628900" y="-38100"/>
            <a:ext cx="6934200" cy="6934200"/>
          </a:xfrm>
          <a:prstGeom prst="diamond">
            <a:avLst/>
          </a:prstGeom>
          <a:solidFill>
            <a:schemeClr val="bg1">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E983658-7999-4A97-B6A4-20DCE5FF534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495800" y="3768449"/>
            <a:ext cx="9285989" cy="4112808"/>
          </a:xfrm>
          <a:prstGeom prst="rect">
            <a:avLst/>
          </a:prstGeom>
        </p:spPr>
      </p:pic>
      <p:pic>
        <p:nvPicPr>
          <p:cNvPr id="15" name="Picture 14">
            <a:extLst>
              <a:ext uri="{FF2B5EF4-FFF2-40B4-BE49-F238E27FC236}">
                <a16:creationId xmlns:a16="http://schemas.microsoft.com/office/drawing/2014/main" id="{7961E6FD-372D-4B8A-9B30-AF161FAE0CB5}"/>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9614220" y="4968932"/>
            <a:ext cx="2573676" cy="1862421"/>
          </a:xfrm>
          <a:prstGeom prst="rect">
            <a:avLst/>
          </a:prstGeom>
        </p:spPr>
      </p:pic>
      <p:sp>
        <p:nvSpPr>
          <p:cNvPr id="16" name="TextBox 15">
            <a:extLst>
              <a:ext uri="{FF2B5EF4-FFF2-40B4-BE49-F238E27FC236}">
                <a16:creationId xmlns:a16="http://schemas.microsoft.com/office/drawing/2014/main" id="{657062FB-F6CF-4D90-A4CB-3735156272A6}"/>
              </a:ext>
            </a:extLst>
          </p:cNvPr>
          <p:cNvSpPr txBox="1"/>
          <p:nvPr/>
        </p:nvSpPr>
        <p:spPr>
          <a:xfrm>
            <a:off x="1717478" y="711643"/>
            <a:ext cx="9109683" cy="4062651"/>
          </a:xfrm>
          <a:prstGeom prst="rect">
            <a:avLst/>
          </a:prstGeom>
          <a:noFill/>
        </p:spPr>
        <p:txBody>
          <a:bodyPr wrap="square" lIns="0" tIns="0" rIns="0" bIns="0" rtlCol="0">
            <a:spAutoFit/>
          </a:bodyPr>
          <a:lstStyle/>
          <a:p>
            <a:pPr algn="ctr"/>
            <a:r>
              <a:rPr lang="en-US" altLang="en-US" sz="6600" b="1">
                <a:solidFill>
                  <a:srgbClr val="FF0066"/>
                </a:solidFill>
                <a:latin typeface="Times New Roman" panose="02020603050405020304" pitchFamily="18" charset="0"/>
              </a:rPr>
              <a:t>1. </a:t>
            </a:r>
          </a:p>
          <a:p>
            <a:pPr algn="ctr"/>
            <a:r>
              <a:rPr lang="en-US" altLang="en-US" sz="6600" b="1">
                <a:solidFill>
                  <a:srgbClr val="FF0066"/>
                </a:solidFill>
                <a:latin typeface="Times New Roman" panose="02020603050405020304" pitchFamily="18" charset="0"/>
              </a:rPr>
              <a:t>Sự khác nhau giữa </a:t>
            </a:r>
            <a:br>
              <a:rPr lang="en-US" altLang="en-US" sz="6600" b="1">
                <a:solidFill>
                  <a:srgbClr val="FF0066"/>
                </a:solidFill>
                <a:latin typeface="Times New Roman" panose="02020603050405020304" pitchFamily="18" charset="0"/>
              </a:rPr>
            </a:br>
            <a:r>
              <a:rPr lang="en-US" altLang="en-US" sz="6600" b="1">
                <a:solidFill>
                  <a:srgbClr val="FF0066"/>
                </a:solidFill>
                <a:latin typeface="Times New Roman" panose="02020603050405020304" pitchFamily="18" charset="0"/>
              </a:rPr>
              <a:t>nam và nữ</a:t>
            </a:r>
            <a:br>
              <a:rPr lang="en-US" altLang="en-US" sz="6600" b="1">
                <a:solidFill>
                  <a:srgbClr val="FF0066"/>
                </a:solidFill>
                <a:latin typeface="Times New Roman" panose="02020603050405020304" pitchFamily="18" charset="0"/>
              </a:rPr>
            </a:br>
            <a:r>
              <a:rPr lang="en-US" altLang="en-US" sz="6600" b="1">
                <a:solidFill>
                  <a:srgbClr val="FF0066"/>
                </a:solidFill>
                <a:latin typeface="Times New Roman" panose="02020603050405020304" pitchFamily="18" charset="0"/>
              </a:rPr>
              <a:t> về mặt sinh học</a:t>
            </a:r>
            <a:endParaRPr lang="en-US" sz="6600" b="1">
              <a:solidFill>
                <a:srgbClr val="00B0F0"/>
              </a:solidFill>
              <a:latin typeface="Times New Roman" panose="02020603050405020304" pitchFamily="18" charset="0"/>
              <a:cs typeface="Times New Roman" panose="02020603050405020304" pitchFamily="18" charset="0"/>
            </a:endParaRPr>
          </a:p>
        </p:txBody>
      </p:sp>
      <p:pic>
        <p:nvPicPr>
          <p:cNvPr id="17" name="图片 6">
            <a:extLst>
              <a:ext uri="{FF2B5EF4-FFF2-40B4-BE49-F238E27FC236}">
                <a16:creationId xmlns:a16="http://schemas.microsoft.com/office/drawing/2014/main" id="{FFFF3238-BC16-4448-AE1A-CC381D6DB04B}"/>
              </a:ext>
            </a:extLst>
          </p:cNvPr>
          <p:cNvPicPr>
            <a:picLocks noChangeAspect="1"/>
          </p:cNvPicPr>
          <p:nvPr/>
        </p:nvPicPr>
        <p:blipFill rotWithShape="1">
          <a:blip r:embed="rId5" cstate="screen"/>
          <a:srcRect r="47310"/>
          <a:stretch/>
        </p:blipFill>
        <p:spPr>
          <a:xfrm>
            <a:off x="-1" y="4779668"/>
            <a:ext cx="3841013" cy="2051685"/>
          </a:xfrm>
          <a:prstGeom prst="rect">
            <a:avLst/>
          </a:prstGeom>
        </p:spPr>
      </p:pic>
      <p:sp>
        <p:nvSpPr>
          <p:cNvPr id="22" name="Oval 21">
            <a:extLst>
              <a:ext uri="{FF2B5EF4-FFF2-40B4-BE49-F238E27FC236}">
                <a16:creationId xmlns:a16="http://schemas.microsoft.com/office/drawing/2014/main" id="{35221A2F-BE9F-40AE-A1DB-647615FC8D6A}"/>
              </a:ext>
            </a:extLst>
          </p:cNvPr>
          <p:cNvSpPr/>
          <p:nvPr/>
        </p:nvSpPr>
        <p:spPr>
          <a:xfrm>
            <a:off x="0" y="0"/>
            <a:ext cx="685800" cy="609600"/>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图片 6">
            <a:extLst>
              <a:ext uri="{FF2B5EF4-FFF2-40B4-BE49-F238E27FC236}">
                <a16:creationId xmlns:a16="http://schemas.microsoft.com/office/drawing/2014/main" id="{2C00AD9B-4471-4F0F-A09C-64E15AE0CD96}"/>
              </a:ext>
            </a:extLst>
          </p:cNvPr>
          <p:cNvPicPr>
            <a:picLocks noChangeAspect="1"/>
          </p:cNvPicPr>
          <p:nvPr/>
        </p:nvPicPr>
        <p:blipFill rotWithShape="1">
          <a:blip r:embed="rId5" cstate="screen"/>
          <a:srcRect l="44600"/>
          <a:stretch/>
        </p:blipFill>
        <p:spPr>
          <a:xfrm>
            <a:off x="-301722" y="26847"/>
            <a:ext cx="2210429" cy="1122939"/>
          </a:xfrm>
          <a:prstGeom prst="rect">
            <a:avLst/>
          </a:prstGeom>
        </p:spPr>
      </p:pic>
      <p:pic>
        <p:nvPicPr>
          <p:cNvPr id="24" name="图片 21">
            <a:extLst>
              <a:ext uri="{FF2B5EF4-FFF2-40B4-BE49-F238E27FC236}">
                <a16:creationId xmlns:a16="http://schemas.microsoft.com/office/drawing/2014/main" id="{E7D9B731-E332-4A1E-8060-D88D21F45AC9}"/>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rot="21275890">
            <a:off x="10712914" y="-30911"/>
            <a:ext cx="1592422" cy="1850203"/>
          </a:xfrm>
          <a:prstGeom prst="rect">
            <a:avLst/>
          </a:prstGeom>
        </p:spPr>
      </p:pic>
    </p:spTree>
    <p:extLst>
      <p:ext uri="{BB962C8B-B14F-4D97-AF65-F5344CB8AC3E}">
        <p14:creationId xmlns:p14="http://schemas.microsoft.com/office/powerpoint/2010/main" val="4078942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iterate type="lt">
                                    <p:tmPct val="0"/>
                                  </p:iterate>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subTnLst>
                                    <p:animClr clrSpc="rgb" dir="cw">
                                      <p:cBhvr override="childStyle">
                                        <p:cTn dur="1" fill="hold" display="0" masterRel="nextClick" afterEffect="1"/>
                                        <p:tgtEl>
                                          <p:spTgt spid="16"/>
                                        </p:tgtEl>
                                        <p:attrNameLst>
                                          <p:attrName>ppt_c</p:attrName>
                                        </p:attrNameLst>
                                      </p:cBhvr>
                                      <p:to>
                                        <a:srgbClr val="FF3300"/>
                                      </p:to>
                                    </p:animClr>
                                  </p:subTnLst>
                                </p:cTn>
                              </p:par>
                              <p:par>
                                <p:cTn id="23" presetID="19" presetClass="emph" presetSubtype="0" fill="hold" grpId="1" nodeType="withEffect">
                                  <p:stCondLst>
                                    <p:cond delay="0"/>
                                  </p:stCondLst>
                                  <p:iterate type="lt">
                                    <p:tmPct val="10000"/>
                                  </p:iterate>
                                  <p:childTnLst>
                                    <p:animClr clrSpc="rgb" dir="cw">
                                      <p:cBhvr override="childStyle">
                                        <p:cTn id="24" dur="1000" fill="hold"/>
                                        <p:tgtEl>
                                          <p:spTgt spid="16"/>
                                        </p:tgtEl>
                                        <p:attrNameLst>
                                          <p:attrName>style.color</p:attrName>
                                        </p:attrNameLst>
                                      </p:cBhvr>
                                      <p:to>
                                        <a:schemeClr val="accent2"/>
                                      </p:to>
                                    </p:animClr>
                                    <p:animClr clrSpc="rgb" dir="cw">
                                      <p:cBhvr>
                                        <p:cTn id="25" dur="1000" fill="hold"/>
                                        <p:tgtEl>
                                          <p:spTgt spid="16"/>
                                        </p:tgtEl>
                                        <p:attrNameLst>
                                          <p:attrName>fillcolor</p:attrName>
                                        </p:attrNameLst>
                                      </p:cBhvr>
                                      <p:to>
                                        <a:schemeClr val="accent2"/>
                                      </p:to>
                                    </p:animClr>
                                    <p:set>
                                      <p:cBhvr>
                                        <p:cTn id="26" dur="1000" fill="hold"/>
                                        <p:tgtEl>
                                          <p:spTgt spid="16"/>
                                        </p:tgtEl>
                                        <p:attrNameLst>
                                          <p:attrName>fill.type</p:attrName>
                                        </p:attrNameLst>
                                      </p:cBhvr>
                                      <p:to>
                                        <p:strVal val="solid"/>
                                      </p:to>
                                    </p:set>
                                    <p:set>
                                      <p:cBhvr>
                                        <p:cTn id="27" dur="1000" fill="hold"/>
                                        <p:tgtEl>
                                          <p:spTgt spid="16"/>
                                        </p:tgtEl>
                                        <p:attrNameLst>
                                          <p:attrName>fill.on</p:attrName>
                                        </p:attrNameLst>
                                      </p:cBhvr>
                                      <p:to>
                                        <p:strVal val="true"/>
                                      </p:to>
                                    </p:set>
                                  </p:childTnLst>
                                  <p:subTnLst>
                                    <p:animClr clrSpc="rgb" dir="cw">
                                      <p:cBhvr override="childStyle">
                                        <p:cTn dur="1" fill="hold" display="0" masterRel="nextClick" afterEffect="1"/>
                                        <p:tgtEl>
                                          <p:spTgt spid="16"/>
                                        </p:tgtEl>
                                        <p:attrNameLst>
                                          <p:attrName>ppt_c</p:attrName>
                                        </p:attrNameLst>
                                      </p:cBhvr>
                                      <p:to>
                                        <a:srgbClr val="FF3300"/>
                                      </p:to>
                                    </p:animClr>
                                  </p:subTnLst>
                                </p:cTn>
                              </p:par>
                              <p:par>
                                <p:cTn id="28" presetID="42" presetClass="entr" presetSubtype="0" fill="hold" nodeType="withEffect">
                                  <p:stCondLst>
                                    <p:cond delay="75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TRO NHANH NHU CHOP">
            <a:hlinkClick r:id="" action="ppaction://media"/>
            <a:extLst>
              <a:ext uri="{FF2B5EF4-FFF2-40B4-BE49-F238E27FC236}">
                <a16:creationId xmlns:a16="http://schemas.microsoft.com/office/drawing/2014/main" id="{570DD308-3F9B-4728-8A55-297E283233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15" y="8021"/>
            <a:ext cx="12192000" cy="6858000"/>
          </a:xfrm>
          <a:prstGeom prst="rect">
            <a:avLst/>
          </a:prstGeom>
        </p:spPr>
      </p:pic>
      <p:sp>
        <p:nvSpPr>
          <p:cNvPr id="4" name="Rectangle 3">
            <a:extLst>
              <a:ext uri="{FF2B5EF4-FFF2-40B4-BE49-F238E27FC236}">
                <a16:creationId xmlns:a16="http://schemas.microsoft.com/office/drawing/2014/main" id="{D429D71A-7CCA-4F5F-8E07-DBDDFAEB1E3D}"/>
              </a:ext>
            </a:extLst>
          </p:cNvPr>
          <p:cNvSpPr/>
          <p:nvPr/>
        </p:nvSpPr>
        <p:spPr>
          <a:xfrm>
            <a:off x="3915752" y="4299118"/>
            <a:ext cx="4360489" cy="1200329"/>
          </a:xfrm>
          <a:prstGeom prst="rect">
            <a:avLst/>
          </a:prstGeom>
          <a:noFill/>
        </p:spPr>
        <p:txBody>
          <a:bodyPr wrap="none" lIns="91440" tIns="45720" rIns="91440" bIns="45720">
            <a:spAutoFit/>
          </a:bodyPr>
          <a:lstStyle/>
          <a:p>
            <a:pPr algn="ctr"/>
            <a:r>
              <a:rPr lang="en-US" sz="7200" b="1" spc="50">
                <a:ln w="38100" cmpd="sng">
                  <a:solidFill>
                    <a:schemeClr val="bg1"/>
                  </a:solidFill>
                  <a:prstDash val="solid"/>
                </a:ln>
                <a:solidFill>
                  <a:srgbClr val="23710D"/>
                </a:solidFill>
                <a:effectLst>
                  <a:glow rad="38100">
                    <a:schemeClr val="accent1">
                      <a:alpha val="40000"/>
                    </a:schemeClr>
                  </a:glow>
                </a:effectLst>
                <a:latin typeface="Tahoma" panose="020B0604030504040204" pitchFamily="34" charset="0"/>
                <a:ea typeface="Tahoma" panose="020B0604030504040204" pitchFamily="34" charset="0"/>
                <a:cs typeface="Tahoma" panose="020B0604030504040204" pitchFamily="34" charset="0"/>
              </a:rPr>
              <a:t>BẮT ĐẦU</a:t>
            </a:r>
          </a:p>
        </p:txBody>
      </p:sp>
      <p:pic>
        <p:nvPicPr>
          <p:cNvPr id="8" name="Picture 7">
            <a:extLst>
              <a:ext uri="{FF2B5EF4-FFF2-40B4-BE49-F238E27FC236}">
                <a16:creationId xmlns:a16="http://schemas.microsoft.com/office/drawing/2014/main" id="{F42F226D-A470-4EB3-BDBB-258CD48161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4866" y="1185626"/>
            <a:ext cx="5382263" cy="2615780"/>
          </a:xfrm>
          <a:prstGeom prst="rect">
            <a:avLst/>
          </a:prstGeom>
        </p:spPr>
      </p:pic>
      <p:sp>
        <p:nvSpPr>
          <p:cNvPr id="5" name="Oval 4">
            <a:extLst>
              <a:ext uri="{FF2B5EF4-FFF2-40B4-BE49-F238E27FC236}">
                <a16:creationId xmlns:a16="http://schemas.microsoft.com/office/drawing/2014/main" id="{23827744-0EF4-4610-9D6D-90739A3C08F3}"/>
              </a:ext>
            </a:extLst>
          </p:cNvPr>
          <p:cNvSpPr/>
          <p:nvPr/>
        </p:nvSpPr>
        <p:spPr>
          <a:xfrm>
            <a:off x="0" y="0"/>
            <a:ext cx="685800" cy="609600"/>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0820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7"/>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md type="call" cmd="stop">
                                      <p:cBhvr>
                                        <p:cTn id="11" dur="1">
                                          <p:stCondLst>
                                            <p:cond delay="499"/>
                                          </p:stCondLst>
                                        </p:cTn>
                                        <p:tgtEl>
                                          <p:spTgt spid="7"/>
                                        </p:tgtEl>
                                      </p:cBhvr>
                                    </p:cmd>
                                  </p:childTnLst>
                                </p:cTn>
                              </p:par>
                            </p:childTnLst>
                          </p:cTn>
                        </p:par>
                        <p:par>
                          <p:cTn id="12" fill="hold">
                            <p:stCondLst>
                              <p:cond delay="6809"/>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7309"/>
                            </p:stCondLst>
                            <p:childTnLst>
                              <p:par>
                                <p:cTn id="17" presetID="2"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7809"/>
                            </p:stCondLst>
                            <p:childTnLst>
                              <p:par>
                                <p:cTn id="22" presetID="26" presetClass="emph" presetSubtype="0" repeatCount="indefinite" fill="hold" nodeType="afterEffect">
                                  <p:stCondLst>
                                    <p:cond delay="0"/>
                                  </p:stCondLst>
                                  <p:childTnLst>
                                    <p:animEffect transition="out" filter="fade">
                                      <p:cBhvr>
                                        <p:cTn id="23" dur="2000" tmFilter="0, 0; .2, .5; .8, .5; 1, 0"/>
                                        <p:tgtEl>
                                          <p:spTgt spid="8"/>
                                        </p:tgtEl>
                                      </p:cBhvr>
                                    </p:animEffect>
                                    <p:animScale>
                                      <p:cBhvr>
                                        <p:cTn id="24"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2000" fill="hold" display="0">
                  <p:stCondLst>
                    <p:cond delay="indefinite"/>
                  </p:stCondLst>
                  <p:endCondLst>
                    <p:cond evt="onNext" delay="0">
                      <p:tgtEl>
                        <p:sldTgt/>
                      </p:tgtEl>
                    </p:cond>
                  </p:end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Picture 181" descr="The Milky Way">
            <a:extLst>
              <a:ext uri="{FF2B5EF4-FFF2-40B4-BE49-F238E27FC236}">
                <a16:creationId xmlns:a16="http://schemas.microsoft.com/office/drawing/2014/main" id="{5B8860DC-41E3-45B9-BFFB-F92511FA47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Q1">
            <a:extLst>
              <a:ext uri="{FF2B5EF4-FFF2-40B4-BE49-F238E27FC236}">
                <a16:creationId xmlns:a16="http://schemas.microsoft.com/office/drawing/2014/main" id="{F634458D-2402-4B42-BE4A-B4C874468D1F}"/>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Con người</a:t>
            </a:r>
            <a:r>
              <a:rPr kumimoji="0" lang="en-US" sz="2800" b="1"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có những giới tính nào?</a:t>
            </a: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Q2">
            <a:extLst>
              <a:ext uri="{FF2B5EF4-FFF2-40B4-BE49-F238E27FC236}">
                <a16:creationId xmlns:a16="http://schemas.microsoft.com/office/drawing/2014/main" id="{BDDC7EBC-6D90-4433-8E41-AA57E611F335}"/>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prstClr val="white"/>
                </a:solidFill>
                <a:latin typeface="Times New Roman" panose="02020603050405020304" pitchFamily="18" charset="0"/>
                <a:cs typeface="Times New Roman" panose="02020603050405020304" pitchFamily="18" charset="0"/>
              </a:rPr>
              <a:t>Lớp chúng ta có bao nhiêu học sinh?</a:t>
            </a:r>
          </a:p>
        </p:txBody>
      </p:sp>
      <p:sp>
        <p:nvSpPr>
          <p:cNvPr id="4" name="Q3">
            <a:extLst>
              <a:ext uri="{FF2B5EF4-FFF2-40B4-BE49-F238E27FC236}">
                <a16:creationId xmlns:a16="http://schemas.microsoft.com/office/drawing/2014/main" id="{0B60E319-24AE-41E1-BA75-57E4DA37991A}"/>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Lớp</a:t>
            </a:r>
            <a:r>
              <a:rPr kumimoji="0" lang="en-US" sz="2800" b="1"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chúng ta có bao nhiêu bạn trai?</a:t>
            </a: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Q4">
            <a:extLst>
              <a:ext uri="{FF2B5EF4-FFF2-40B4-BE49-F238E27FC236}">
                <a16:creationId xmlns:a16="http://schemas.microsoft.com/office/drawing/2014/main" id="{829E0E46-348C-4EA1-A9BC-A51F7B0CABCB}"/>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prstClr val="white"/>
                </a:solidFill>
                <a:latin typeface="Times New Roman" panose="02020603050405020304" pitchFamily="18" charset="0"/>
                <a:cs typeface="Times New Roman" panose="02020603050405020304" pitchFamily="18" charset="0"/>
              </a:rPr>
              <a:t>Lớp chúng ta có bao nhiêu bạn gái?</a:t>
            </a:r>
          </a:p>
        </p:txBody>
      </p:sp>
      <p:sp>
        <p:nvSpPr>
          <p:cNvPr id="6" name="Q5">
            <a:extLst>
              <a:ext uri="{FF2B5EF4-FFF2-40B4-BE49-F238E27FC236}">
                <a16:creationId xmlns:a16="http://schemas.microsoft.com/office/drawing/2014/main" id="{0FFEBDF7-4A9D-4465-9ED0-09F5A26BCFDF}"/>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prstClr val="white"/>
                </a:solidFill>
                <a:latin typeface="Times New Roman" panose="02020603050405020304" pitchFamily="18" charset="0"/>
                <a:cs typeface="Times New Roman" panose="02020603050405020304" pitchFamily="18" charset="0"/>
              </a:rPr>
              <a:t>Nêu 5 điểm giống nhau giữa bạn trai và bạn gái?</a:t>
            </a:r>
          </a:p>
        </p:txBody>
      </p:sp>
      <p:sp>
        <p:nvSpPr>
          <p:cNvPr id="11" name="Q6">
            <a:extLst>
              <a:ext uri="{FF2B5EF4-FFF2-40B4-BE49-F238E27FC236}">
                <a16:creationId xmlns:a16="http://schemas.microsoft.com/office/drawing/2014/main" id="{D2409EF0-23DE-4362-89AD-282FBB83236E}"/>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800" b="1">
                <a:solidFill>
                  <a:schemeClr val="bg1"/>
                </a:solidFill>
                <a:latin typeface="Times New Roman" panose="02020603050405020304" pitchFamily="18" charset="0"/>
              </a:rPr>
              <a:t>Nêu 5 điểm khác nhau giữa bạn trai và bạn gái.</a:t>
            </a:r>
          </a:p>
        </p:txBody>
      </p:sp>
      <p:sp>
        <p:nvSpPr>
          <p:cNvPr id="7" name="Q7">
            <a:extLst>
              <a:ext uri="{FF2B5EF4-FFF2-40B4-BE49-F238E27FC236}">
                <a16:creationId xmlns:a16="http://schemas.microsoft.com/office/drawing/2014/main" id="{9092D798-355B-46C4-9121-FFB659B8BDDD}"/>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prstClr val="white"/>
                </a:solidFill>
                <a:latin typeface="Times New Roman" panose="02020603050405020304" pitchFamily="18" charset="0"/>
                <a:cs typeface="Times New Roman" panose="02020603050405020304" pitchFamily="18" charset="0"/>
              </a:rPr>
              <a:t>Khi một em bé mới sinh, dựa vào cơ quan nào của cơ thể để biết đó là bé trai hay bé gái?</a:t>
            </a:r>
          </a:p>
        </p:txBody>
      </p:sp>
      <p:sp>
        <p:nvSpPr>
          <p:cNvPr id="10" name="Q8">
            <a:extLst>
              <a:ext uri="{FF2B5EF4-FFF2-40B4-BE49-F238E27FC236}">
                <a16:creationId xmlns:a16="http://schemas.microsoft.com/office/drawing/2014/main" id="{A75D32FB-C1A7-4FE3-99DF-6387257268E6}"/>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prstClr val="white"/>
                </a:solidFill>
                <a:latin typeface="Times New Roman" panose="02020603050405020304" pitchFamily="18" charset="0"/>
                <a:cs typeface="Times New Roman" panose="02020603050405020304" pitchFamily="18" charset="0"/>
              </a:rPr>
              <a:t>Khi còn nhỏ, bé trai và bé gái đã có sự khác biệt rõ rệt về ngoại hình và cấu tạo của cơ quan sinh dục chưa?</a:t>
            </a:r>
          </a:p>
        </p:txBody>
      </p:sp>
      <p:sp>
        <p:nvSpPr>
          <p:cNvPr id="8" name="Q9">
            <a:extLst>
              <a:ext uri="{FF2B5EF4-FFF2-40B4-BE49-F238E27FC236}">
                <a16:creationId xmlns:a16="http://schemas.microsoft.com/office/drawing/2014/main" id="{2F7FCA4B-BD3F-4408-9324-784939FF858F}"/>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prstClr val="white"/>
                </a:solidFill>
                <a:latin typeface="Times New Roman" panose="02020603050405020304" pitchFamily="18" charset="0"/>
                <a:cs typeface="Times New Roman" panose="02020603050405020304" pitchFamily="18" charset="0"/>
              </a:rPr>
              <a:t>Đến độ tuổi nhất định, cơ thể nữ có điểm gì khác biệt về mặt sinh học?</a:t>
            </a:r>
          </a:p>
        </p:txBody>
      </p:sp>
      <p:sp>
        <p:nvSpPr>
          <p:cNvPr id="9" name="Q10">
            <a:extLst>
              <a:ext uri="{FF2B5EF4-FFF2-40B4-BE49-F238E27FC236}">
                <a16:creationId xmlns:a16="http://schemas.microsoft.com/office/drawing/2014/main" id="{6B7DFB40-027F-4AF6-AF0D-A88969EBE94A}"/>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prstClr val="white"/>
                </a:solidFill>
                <a:latin typeface="Times New Roman" panose="02020603050405020304" pitchFamily="18" charset="0"/>
                <a:cs typeface="Times New Roman" panose="02020603050405020304" pitchFamily="18" charset="0"/>
              </a:rPr>
              <a:t>Đến độ tuổi nhất định, cơ thể nam có điểm gì khác biệt về mặt sinh học?</a:t>
            </a:r>
          </a:p>
        </p:txBody>
      </p:sp>
      <p:sp>
        <p:nvSpPr>
          <p:cNvPr id="12" name="Q11" hidden="1">
            <a:extLst>
              <a:ext uri="{FF2B5EF4-FFF2-40B4-BE49-F238E27FC236}">
                <a16:creationId xmlns:a16="http://schemas.microsoft.com/office/drawing/2014/main" id="{4F159A42-CA73-4CCE-83E6-E574F412F5C4}"/>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hỏi số 11</a:t>
            </a:r>
          </a:p>
        </p:txBody>
      </p:sp>
      <p:sp>
        <p:nvSpPr>
          <p:cNvPr id="13" name="Q12" hidden="1">
            <a:extLst>
              <a:ext uri="{FF2B5EF4-FFF2-40B4-BE49-F238E27FC236}">
                <a16:creationId xmlns:a16="http://schemas.microsoft.com/office/drawing/2014/main" id="{2C2CAD9D-CEF9-486D-957C-3684C7F0C51D}"/>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hỏi số 12</a:t>
            </a:r>
          </a:p>
        </p:txBody>
      </p:sp>
      <p:sp>
        <p:nvSpPr>
          <p:cNvPr id="14" name="Q13" hidden="1">
            <a:extLst>
              <a:ext uri="{FF2B5EF4-FFF2-40B4-BE49-F238E27FC236}">
                <a16:creationId xmlns:a16="http://schemas.microsoft.com/office/drawing/2014/main" id="{323DCFA6-2ED2-49D7-AAFF-D98B8C27E82E}"/>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hỏi số 13</a:t>
            </a:r>
          </a:p>
        </p:txBody>
      </p:sp>
      <p:sp>
        <p:nvSpPr>
          <p:cNvPr id="15" name="Q14" hidden="1">
            <a:extLst>
              <a:ext uri="{FF2B5EF4-FFF2-40B4-BE49-F238E27FC236}">
                <a16:creationId xmlns:a16="http://schemas.microsoft.com/office/drawing/2014/main" id="{AD8000CA-2976-4D51-954F-A1ECB16846E8}"/>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hỏi số 14</a:t>
            </a:r>
          </a:p>
        </p:txBody>
      </p:sp>
      <p:sp>
        <p:nvSpPr>
          <p:cNvPr id="16" name="Q15" hidden="1">
            <a:extLst>
              <a:ext uri="{FF2B5EF4-FFF2-40B4-BE49-F238E27FC236}">
                <a16:creationId xmlns:a16="http://schemas.microsoft.com/office/drawing/2014/main" id="{F69E190C-52CA-46CB-AF4C-499C5E98C890}"/>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hỏi số 15</a:t>
            </a:r>
          </a:p>
        </p:txBody>
      </p:sp>
      <p:sp>
        <p:nvSpPr>
          <p:cNvPr id="17" name="Q16" hidden="1">
            <a:extLst>
              <a:ext uri="{FF2B5EF4-FFF2-40B4-BE49-F238E27FC236}">
                <a16:creationId xmlns:a16="http://schemas.microsoft.com/office/drawing/2014/main" id="{15D6369A-CD8E-4430-AF87-50CF1F28CF55}"/>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hỏi số 16</a:t>
            </a:r>
          </a:p>
        </p:txBody>
      </p:sp>
      <p:sp>
        <p:nvSpPr>
          <p:cNvPr id="18" name="Q17" hidden="1">
            <a:extLst>
              <a:ext uri="{FF2B5EF4-FFF2-40B4-BE49-F238E27FC236}">
                <a16:creationId xmlns:a16="http://schemas.microsoft.com/office/drawing/2014/main" id="{5C7D92B1-E289-4411-8517-C9D58FA72A4F}"/>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hỏi số 17</a:t>
            </a:r>
          </a:p>
        </p:txBody>
      </p:sp>
      <p:sp>
        <p:nvSpPr>
          <p:cNvPr id="19" name="Q18" hidden="1">
            <a:extLst>
              <a:ext uri="{FF2B5EF4-FFF2-40B4-BE49-F238E27FC236}">
                <a16:creationId xmlns:a16="http://schemas.microsoft.com/office/drawing/2014/main" id="{6D783BC2-59CB-4D8D-AD1B-D400788F11F6}"/>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hỏi số 18</a:t>
            </a:r>
          </a:p>
        </p:txBody>
      </p:sp>
      <p:sp>
        <p:nvSpPr>
          <p:cNvPr id="20" name="Q19" hidden="1">
            <a:extLst>
              <a:ext uri="{FF2B5EF4-FFF2-40B4-BE49-F238E27FC236}">
                <a16:creationId xmlns:a16="http://schemas.microsoft.com/office/drawing/2014/main" id="{3F242A27-9A3A-425B-913E-F13A33021A96}"/>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hỏi số 19</a:t>
            </a:r>
          </a:p>
        </p:txBody>
      </p:sp>
      <p:sp>
        <p:nvSpPr>
          <p:cNvPr id="21" name="Q20" hidden="1">
            <a:extLst>
              <a:ext uri="{FF2B5EF4-FFF2-40B4-BE49-F238E27FC236}">
                <a16:creationId xmlns:a16="http://schemas.microsoft.com/office/drawing/2014/main" id="{DFEDAB9A-1638-4AA3-9EC3-4DFDB8BA3EFD}"/>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hỏi số 20</a:t>
            </a:r>
          </a:p>
        </p:txBody>
      </p:sp>
      <p:sp>
        <p:nvSpPr>
          <p:cNvPr id="22" name="Next 2">
            <a:extLst>
              <a:ext uri="{FF2B5EF4-FFF2-40B4-BE49-F238E27FC236}">
                <a16:creationId xmlns:a16="http://schemas.microsoft.com/office/drawing/2014/main" id="{AFEC2CB2-CFAE-4416-B78D-4E02EE8341EF}"/>
              </a:ext>
            </a:extLst>
          </p:cNvPr>
          <p:cNvSpPr/>
          <p:nvPr/>
        </p:nvSpPr>
        <p:spPr>
          <a:xfrm>
            <a:off x="11019320" y="5857665"/>
            <a:ext cx="992646" cy="760049"/>
          </a:xfrm>
          <a:prstGeom prst="rightArrow">
            <a:avLst/>
          </a:prstGeom>
          <a:solidFill>
            <a:srgbClr val="203707"/>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E410E612-85BA-41AD-8436-CC76773E6C4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2 : 00</a:t>
            </a:r>
          </a:p>
        </p:txBody>
      </p:sp>
      <p:sp>
        <p:nvSpPr>
          <p:cNvPr id="24" name="Rectangle: Rounded Corners 23">
            <a:extLst>
              <a:ext uri="{FF2B5EF4-FFF2-40B4-BE49-F238E27FC236}">
                <a16:creationId xmlns:a16="http://schemas.microsoft.com/office/drawing/2014/main" id="{FA545298-C551-438E-8014-B408CF1B006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59</a:t>
            </a:r>
          </a:p>
        </p:txBody>
      </p:sp>
      <p:sp>
        <p:nvSpPr>
          <p:cNvPr id="25" name="Rectangle: Rounded Corners 24">
            <a:extLst>
              <a:ext uri="{FF2B5EF4-FFF2-40B4-BE49-F238E27FC236}">
                <a16:creationId xmlns:a16="http://schemas.microsoft.com/office/drawing/2014/main" id="{3B5D76D6-12E4-414F-987E-3FFCB91C3AD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58</a:t>
            </a:r>
          </a:p>
        </p:txBody>
      </p:sp>
      <p:sp>
        <p:nvSpPr>
          <p:cNvPr id="26" name="Rectangle: Rounded Corners 25">
            <a:extLst>
              <a:ext uri="{FF2B5EF4-FFF2-40B4-BE49-F238E27FC236}">
                <a16:creationId xmlns:a16="http://schemas.microsoft.com/office/drawing/2014/main" id="{5D360CE0-D083-4A2B-8A91-64BB11069BD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57</a:t>
            </a:r>
          </a:p>
        </p:txBody>
      </p:sp>
      <p:sp>
        <p:nvSpPr>
          <p:cNvPr id="27" name="Rectangle: Rounded Corners 26">
            <a:extLst>
              <a:ext uri="{FF2B5EF4-FFF2-40B4-BE49-F238E27FC236}">
                <a16:creationId xmlns:a16="http://schemas.microsoft.com/office/drawing/2014/main" id="{AA0F0A2A-70FF-43CE-8EB7-B7892F96A54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56</a:t>
            </a:r>
          </a:p>
        </p:txBody>
      </p:sp>
      <p:sp>
        <p:nvSpPr>
          <p:cNvPr id="28" name="Rectangle: Rounded Corners 27">
            <a:extLst>
              <a:ext uri="{FF2B5EF4-FFF2-40B4-BE49-F238E27FC236}">
                <a16:creationId xmlns:a16="http://schemas.microsoft.com/office/drawing/2014/main" id="{FE04CD0D-16BF-43B5-84C2-257BF2D4060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55</a:t>
            </a:r>
          </a:p>
        </p:txBody>
      </p:sp>
      <p:sp>
        <p:nvSpPr>
          <p:cNvPr id="29" name="Rectangle: Rounded Corners 28">
            <a:extLst>
              <a:ext uri="{FF2B5EF4-FFF2-40B4-BE49-F238E27FC236}">
                <a16:creationId xmlns:a16="http://schemas.microsoft.com/office/drawing/2014/main" id="{F56B8988-32F0-4A96-BAB5-5D9EC45D17D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54</a:t>
            </a:r>
          </a:p>
        </p:txBody>
      </p:sp>
      <p:sp>
        <p:nvSpPr>
          <p:cNvPr id="30" name="Rectangle: Rounded Corners 29">
            <a:extLst>
              <a:ext uri="{FF2B5EF4-FFF2-40B4-BE49-F238E27FC236}">
                <a16:creationId xmlns:a16="http://schemas.microsoft.com/office/drawing/2014/main" id="{DFD67B54-29ED-4E12-8804-9747AAD20F4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53</a:t>
            </a:r>
          </a:p>
        </p:txBody>
      </p:sp>
      <p:sp>
        <p:nvSpPr>
          <p:cNvPr id="31" name="Rectangle: Rounded Corners 30">
            <a:extLst>
              <a:ext uri="{FF2B5EF4-FFF2-40B4-BE49-F238E27FC236}">
                <a16:creationId xmlns:a16="http://schemas.microsoft.com/office/drawing/2014/main" id="{A94260D5-3D7F-4080-B0C4-9A811E6E556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52</a:t>
            </a:r>
          </a:p>
        </p:txBody>
      </p:sp>
      <p:sp>
        <p:nvSpPr>
          <p:cNvPr id="32" name="Rectangle: Rounded Corners 31">
            <a:extLst>
              <a:ext uri="{FF2B5EF4-FFF2-40B4-BE49-F238E27FC236}">
                <a16:creationId xmlns:a16="http://schemas.microsoft.com/office/drawing/2014/main" id="{5AF2FA0D-2AC1-4A28-8D84-E5E4442B31E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51</a:t>
            </a:r>
          </a:p>
        </p:txBody>
      </p:sp>
      <p:sp>
        <p:nvSpPr>
          <p:cNvPr id="33" name="Rectangle: Rounded Corners 32">
            <a:extLst>
              <a:ext uri="{FF2B5EF4-FFF2-40B4-BE49-F238E27FC236}">
                <a16:creationId xmlns:a16="http://schemas.microsoft.com/office/drawing/2014/main" id="{CA0928A5-E611-4D04-B37F-D5668C19E72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50</a:t>
            </a:r>
          </a:p>
        </p:txBody>
      </p:sp>
      <p:sp>
        <p:nvSpPr>
          <p:cNvPr id="34" name="Rectangle: Rounded Corners 33">
            <a:extLst>
              <a:ext uri="{FF2B5EF4-FFF2-40B4-BE49-F238E27FC236}">
                <a16:creationId xmlns:a16="http://schemas.microsoft.com/office/drawing/2014/main" id="{A34FA57F-C7CA-42E6-948E-70EA6A22FC4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49</a:t>
            </a:r>
          </a:p>
        </p:txBody>
      </p:sp>
      <p:sp>
        <p:nvSpPr>
          <p:cNvPr id="35" name="Rectangle: Rounded Corners 34">
            <a:extLst>
              <a:ext uri="{FF2B5EF4-FFF2-40B4-BE49-F238E27FC236}">
                <a16:creationId xmlns:a16="http://schemas.microsoft.com/office/drawing/2014/main" id="{D0B0CB76-9CC9-4326-B550-3A4BB177B21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48</a:t>
            </a:r>
          </a:p>
        </p:txBody>
      </p:sp>
      <p:sp>
        <p:nvSpPr>
          <p:cNvPr id="36" name="Rectangle: Rounded Corners 35">
            <a:extLst>
              <a:ext uri="{FF2B5EF4-FFF2-40B4-BE49-F238E27FC236}">
                <a16:creationId xmlns:a16="http://schemas.microsoft.com/office/drawing/2014/main" id="{5C948806-898A-46DB-8CFE-4CD754802CA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47</a:t>
            </a:r>
          </a:p>
        </p:txBody>
      </p:sp>
      <p:sp>
        <p:nvSpPr>
          <p:cNvPr id="37" name="Rectangle: Rounded Corners 36">
            <a:extLst>
              <a:ext uri="{FF2B5EF4-FFF2-40B4-BE49-F238E27FC236}">
                <a16:creationId xmlns:a16="http://schemas.microsoft.com/office/drawing/2014/main" id="{75C84A43-B37F-44CD-89FA-3BA3EF1FAC2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46</a:t>
            </a:r>
          </a:p>
        </p:txBody>
      </p:sp>
      <p:sp>
        <p:nvSpPr>
          <p:cNvPr id="38" name="Rectangle: Rounded Corners 37">
            <a:extLst>
              <a:ext uri="{FF2B5EF4-FFF2-40B4-BE49-F238E27FC236}">
                <a16:creationId xmlns:a16="http://schemas.microsoft.com/office/drawing/2014/main" id="{99EC2E39-B25D-415B-90C4-88B03188940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45</a:t>
            </a:r>
          </a:p>
        </p:txBody>
      </p:sp>
      <p:sp>
        <p:nvSpPr>
          <p:cNvPr id="39" name="Rectangle: Rounded Corners 38">
            <a:extLst>
              <a:ext uri="{FF2B5EF4-FFF2-40B4-BE49-F238E27FC236}">
                <a16:creationId xmlns:a16="http://schemas.microsoft.com/office/drawing/2014/main" id="{5F5432B4-F719-4ED8-A6E2-0AB4A62B3C4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44</a:t>
            </a:r>
          </a:p>
        </p:txBody>
      </p:sp>
      <p:sp>
        <p:nvSpPr>
          <p:cNvPr id="40" name="Rectangle: Rounded Corners 39">
            <a:extLst>
              <a:ext uri="{FF2B5EF4-FFF2-40B4-BE49-F238E27FC236}">
                <a16:creationId xmlns:a16="http://schemas.microsoft.com/office/drawing/2014/main" id="{27A7BF1A-CE47-42D5-9057-656D46594EA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43</a:t>
            </a:r>
          </a:p>
        </p:txBody>
      </p:sp>
      <p:sp>
        <p:nvSpPr>
          <p:cNvPr id="41" name="Rectangle: Rounded Corners 40">
            <a:extLst>
              <a:ext uri="{FF2B5EF4-FFF2-40B4-BE49-F238E27FC236}">
                <a16:creationId xmlns:a16="http://schemas.microsoft.com/office/drawing/2014/main" id="{24972836-9D5E-4DF1-BF5F-1E1E857AE8D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42</a:t>
            </a:r>
          </a:p>
        </p:txBody>
      </p:sp>
      <p:sp>
        <p:nvSpPr>
          <p:cNvPr id="42" name="Rectangle: Rounded Corners 41">
            <a:extLst>
              <a:ext uri="{FF2B5EF4-FFF2-40B4-BE49-F238E27FC236}">
                <a16:creationId xmlns:a16="http://schemas.microsoft.com/office/drawing/2014/main" id="{D9BC2C99-5746-40FE-AF6E-86936BE063F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41</a:t>
            </a:r>
          </a:p>
        </p:txBody>
      </p:sp>
      <p:sp>
        <p:nvSpPr>
          <p:cNvPr id="43" name="Rectangle: Rounded Corners 42">
            <a:extLst>
              <a:ext uri="{FF2B5EF4-FFF2-40B4-BE49-F238E27FC236}">
                <a16:creationId xmlns:a16="http://schemas.microsoft.com/office/drawing/2014/main" id="{69EA4C87-7E45-43CD-BC50-DA162CE9FC2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40</a:t>
            </a:r>
          </a:p>
        </p:txBody>
      </p:sp>
      <p:sp>
        <p:nvSpPr>
          <p:cNvPr id="44" name="Rectangle: Rounded Corners 43">
            <a:extLst>
              <a:ext uri="{FF2B5EF4-FFF2-40B4-BE49-F238E27FC236}">
                <a16:creationId xmlns:a16="http://schemas.microsoft.com/office/drawing/2014/main" id="{905DE811-44B0-4133-87CB-621C83A4F47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39</a:t>
            </a:r>
          </a:p>
        </p:txBody>
      </p:sp>
      <p:sp>
        <p:nvSpPr>
          <p:cNvPr id="45" name="Rectangle: Rounded Corners 44">
            <a:extLst>
              <a:ext uri="{FF2B5EF4-FFF2-40B4-BE49-F238E27FC236}">
                <a16:creationId xmlns:a16="http://schemas.microsoft.com/office/drawing/2014/main" id="{E11074B3-C66C-4495-8FB3-2B9B6DE2974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38</a:t>
            </a:r>
          </a:p>
        </p:txBody>
      </p:sp>
      <p:sp>
        <p:nvSpPr>
          <p:cNvPr id="46" name="Rectangle: Rounded Corners 45">
            <a:extLst>
              <a:ext uri="{FF2B5EF4-FFF2-40B4-BE49-F238E27FC236}">
                <a16:creationId xmlns:a16="http://schemas.microsoft.com/office/drawing/2014/main" id="{47DE0FC4-BE4A-4766-8D1C-769A1726956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37</a:t>
            </a:r>
          </a:p>
        </p:txBody>
      </p:sp>
      <p:sp>
        <p:nvSpPr>
          <p:cNvPr id="47" name="Rectangle: Rounded Corners 46">
            <a:extLst>
              <a:ext uri="{FF2B5EF4-FFF2-40B4-BE49-F238E27FC236}">
                <a16:creationId xmlns:a16="http://schemas.microsoft.com/office/drawing/2014/main" id="{FD506443-35C4-4AEC-982B-FD1A03EDB71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36</a:t>
            </a:r>
          </a:p>
        </p:txBody>
      </p:sp>
      <p:sp>
        <p:nvSpPr>
          <p:cNvPr id="48" name="Rectangle: Rounded Corners 47">
            <a:extLst>
              <a:ext uri="{FF2B5EF4-FFF2-40B4-BE49-F238E27FC236}">
                <a16:creationId xmlns:a16="http://schemas.microsoft.com/office/drawing/2014/main" id="{AEAD8CF4-95E4-4ABB-B800-17297991BD9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35</a:t>
            </a:r>
          </a:p>
        </p:txBody>
      </p:sp>
      <p:sp>
        <p:nvSpPr>
          <p:cNvPr id="49" name="Rectangle: Rounded Corners 48">
            <a:extLst>
              <a:ext uri="{FF2B5EF4-FFF2-40B4-BE49-F238E27FC236}">
                <a16:creationId xmlns:a16="http://schemas.microsoft.com/office/drawing/2014/main" id="{B56C9732-2AF0-4019-9492-ECAACF62B01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34</a:t>
            </a:r>
          </a:p>
        </p:txBody>
      </p:sp>
      <p:sp>
        <p:nvSpPr>
          <p:cNvPr id="50" name="Rectangle: Rounded Corners 49">
            <a:extLst>
              <a:ext uri="{FF2B5EF4-FFF2-40B4-BE49-F238E27FC236}">
                <a16:creationId xmlns:a16="http://schemas.microsoft.com/office/drawing/2014/main" id="{AC0427C0-5CD0-48A1-AF08-7449CAB3504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33</a:t>
            </a:r>
          </a:p>
        </p:txBody>
      </p:sp>
      <p:sp>
        <p:nvSpPr>
          <p:cNvPr id="51" name="Rectangle: Rounded Corners 50">
            <a:extLst>
              <a:ext uri="{FF2B5EF4-FFF2-40B4-BE49-F238E27FC236}">
                <a16:creationId xmlns:a16="http://schemas.microsoft.com/office/drawing/2014/main" id="{051ACFE0-1714-44D7-B75D-AF447E4F13D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32</a:t>
            </a:r>
          </a:p>
        </p:txBody>
      </p:sp>
      <p:sp>
        <p:nvSpPr>
          <p:cNvPr id="52" name="Rectangle: Rounded Corners 51">
            <a:extLst>
              <a:ext uri="{FF2B5EF4-FFF2-40B4-BE49-F238E27FC236}">
                <a16:creationId xmlns:a16="http://schemas.microsoft.com/office/drawing/2014/main" id="{E51ED377-0011-4A2D-91EA-F249420A5A0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31</a:t>
            </a:r>
          </a:p>
        </p:txBody>
      </p:sp>
      <p:sp>
        <p:nvSpPr>
          <p:cNvPr id="53" name="Rectangle: Rounded Corners 52">
            <a:extLst>
              <a:ext uri="{FF2B5EF4-FFF2-40B4-BE49-F238E27FC236}">
                <a16:creationId xmlns:a16="http://schemas.microsoft.com/office/drawing/2014/main" id="{1A50AB3F-C75A-4054-9A1A-1FEA3E3CA7C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30</a:t>
            </a:r>
          </a:p>
        </p:txBody>
      </p:sp>
      <p:sp>
        <p:nvSpPr>
          <p:cNvPr id="54" name="Rectangle: Rounded Corners 53">
            <a:extLst>
              <a:ext uri="{FF2B5EF4-FFF2-40B4-BE49-F238E27FC236}">
                <a16:creationId xmlns:a16="http://schemas.microsoft.com/office/drawing/2014/main" id="{F5141553-743E-4798-9A28-034819862FC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29</a:t>
            </a:r>
          </a:p>
        </p:txBody>
      </p:sp>
      <p:sp>
        <p:nvSpPr>
          <p:cNvPr id="55" name="Rectangle: Rounded Corners 54">
            <a:extLst>
              <a:ext uri="{FF2B5EF4-FFF2-40B4-BE49-F238E27FC236}">
                <a16:creationId xmlns:a16="http://schemas.microsoft.com/office/drawing/2014/main" id="{889EEFE4-FD43-4A19-8D22-1520D4BE5AC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28</a:t>
            </a:r>
          </a:p>
        </p:txBody>
      </p:sp>
      <p:sp>
        <p:nvSpPr>
          <p:cNvPr id="56" name="Rectangle: Rounded Corners 55">
            <a:extLst>
              <a:ext uri="{FF2B5EF4-FFF2-40B4-BE49-F238E27FC236}">
                <a16:creationId xmlns:a16="http://schemas.microsoft.com/office/drawing/2014/main" id="{7654DBB5-797B-448B-BDFC-4C6AD11AE0D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27</a:t>
            </a:r>
          </a:p>
        </p:txBody>
      </p:sp>
      <p:sp>
        <p:nvSpPr>
          <p:cNvPr id="57" name="Rectangle: Rounded Corners 56">
            <a:extLst>
              <a:ext uri="{FF2B5EF4-FFF2-40B4-BE49-F238E27FC236}">
                <a16:creationId xmlns:a16="http://schemas.microsoft.com/office/drawing/2014/main" id="{36925E42-1114-4C05-BA30-91355F80581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26</a:t>
            </a:r>
          </a:p>
        </p:txBody>
      </p:sp>
      <p:sp>
        <p:nvSpPr>
          <p:cNvPr id="58" name="Rectangle: Rounded Corners 57">
            <a:extLst>
              <a:ext uri="{FF2B5EF4-FFF2-40B4-BE49-F238E27FC236}">
                <a16:creationId xmlns:a16="http://schemas.microsoft.com/office/drawing/2014/main" id="{05982481-D65C-4098-90D8-F792642544A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25</a:t>
            </a:r>
          </a:p>
        </p:txBody>
      </p:sp>
      <p:sp>
        <p:nvSpPr>
          <p:cNvPr id="59" name="Rectangle: Rounded Corners 58">
            <a:extLst>
              <a:ext uri="{FF2B5EF4-FFF2-40B4-BE49-F238E27FC236}">
                <a16:creationId xmlns:a16="http://schemas.microsoft.com/office/drawing/2014/main" id="{D598483F-F04C-43D3-9E96-2A1FBB935A9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24</a:t>
            </a:r>
          </a:p>
        </p:txBody>
      </p:sp>
      <p:sp>
        <p:nvSpPr>
          <p:cNvPr id="60" name="Rectangle: Rounded Corners 59">
            <a:extLst>
              <a:ext uri="{FF2B5EF4-FFF2-40B4-BE49-F238E27FC236}">
                <a16:creationId xmlns:a16="http://schemas.microsoft.com/office/drawing/2014/main" id="{B5C6AD7B-A323-4F1C-8D9D-45EF23081FD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23</a:t>
            </a:r>
          </a:p>
        </p:txBody>
      </p:sp>
      <p:sp>
        <p:nvSpPr>
          <p:cNvPr id="61" name="Rectangle: Rounded Corners 60">
            <a:extLst>
              <a:ext uri="{FF2B5EF4-FFF2-40B4-BE49-F238E27FC236}">
                <a16:creationId xmlns:a16="http://schemas.microsoft.com/office/drawing/2014/main" id="{52C5CAA1-61F9-4740-81C7-FAD4907A744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22</a:t>
            </a:r>
          </a:p>
        </p:txBody>
      </p:sp>
      <p:sp>
        <p:nvSpPr>
          <p:cNvPr id="62" name="Rectangle: Rounded Corners 61">
            <a:extLst>
              <a:ext uri="{FF2B5EF4-FFF2-40B4-BE49-F238E27FC236}">
                <a16:creationId xmlns:a16="http://schemas.microsoft.com/office/drawing/2014/main" id="{0F820F06-523A-4B5F-873B-294699953E6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21</a:t>
            </a:r>
          </a:p>
        </p:txBody>
      </p:sp>
      <p:sp>
        <p:nvSpPr>
          <p:cNvPr id="63" name="Rectangle: Rounded Corners 62">
            <a:extLst>
              <a:ext uri="{FF2B5EF4-FFF2-40B4-BE49-F238E27FC236}">
                <a16:creationId xmlns:a16="http://schemas.microsoft.com/office/drawing/2014/main" id="{76AABBF2-23D1-422E-9FE6-58371A5CC03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20</a:t>
            </a:r>
          </a:p>
        </p:txBody>
      </p:sp>
      <p:sp>
        <p:nvSpPr>
          <p:cNvPr id="64" name="Rectangle: Rounded Corners 63">
            <a:extLst>
              <a:ext uri="{FF2B5EF4-FFF2-40B4-BE49-F238E27FC236}">
                <a16:creationId xmlns:a16="http://schemas.microsoft.com/office/drawing/2014/main" id="{F8F59424-F8E4-4F9A-A6D2-443B1B60FAE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19</a:t>
            </a:r>
          </a:p>
        </p:txBody>
      </p:sp>
      <p:sp>
        <p:nvSpPr>
          <p:cNvPr id="65" name="Rectangle: Rounded Corners 64">
            <a:extLst>
              <a:ext uri="{FF2B5EF4-FFF2-40B4-BE49-F238E27FC236}">
                <a16:creationId xmlns:a16="http://schemas.microsoft.com/office/drawing/2014/main" id="{4DDA2E67-DB42-4F8D-8219-85E0E8A84DB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18</a:t>
            </a:r>
          </a:p>
        </p:txBody>
      </p:sp>
      <p:sp>
        <p:nvSpPr>
          <p:cNvPr id="66" name="Rectangle: Rounded Corners 65">
            <a:extLst>
              <a:ext uri="{FF2B5EF4-FFF2-40B4-BE49-F238E27FC236}">
                <a16:creationId xmlns:a16="http://schemas.microsoft.com/office/drawing/2014/main" id="{23029B2A-4751-4C60-B4A3-6E5484B70E3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17</a:t>
            </a:r>
          </a:p>
        </p:txBody>
      </p:sp>
      <p:sp>
        <p:nvSpPr>
          <p:cNvPr id="67" name="Rectangle: Rounded Corners 66">
            <a:extLst>
              <a:ext uri="{FF2B5EF4-FFF2-40B4-BE49-F238E27FC236}">
                <a16:creationId xmlns:a16="http://schemas.microsoft.com/office/drawing/2014/main" id="{35527E10-4634-4A8F-88B7-F566CEADC22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16</a:t>
            </a:r>
          </a:p>
        </p:txBody>
      </p:sp>
      <p:sp>
        <p:nvSpPr>
          <p:cNvPr id="68" name="Rectangle: Rounded Corners 67">
            <a:extLst>
              <a:ext uri="{FF2B5EF4-FFF2-40B4-BE49-F238E27FC236}">
                <a16:creationId xmlns:a16="http://schemas.microsoft.com/office/drawing/2014/main" id="{62DEB134-734D-4FC3-AF72-AB52CD56620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15</a:t>
            </a:r>
          </a:p>
        </p:txBody>
      </p:sp>
      <p:sp>
        <p:nvSpPr>
          <p:cNvPr id="69" name="Rectangle: Rounded Corners 68">
            <a:extLst>
              <a:ext uri="{FF2B5EF4-FFF2-40B4-BE49-F238E27FC236}">
                <a16:creationId xmlns:a16="http://schemas.microsoft.com/office/drawing/2014/main" id="{EE4B94D3-249F-42B3-8017-85BEA14B77B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14</a:t>
            </a:r>
          </a:p>
        </p:txBody>
      </p:sp>
      <p:sp>
        <p:nvSpPr>
          <p:cNvPr id="70" name="Rectangle: Rounded Corners 69">
            <a:extLst>
              <a:ext uri="{FF2B5EF4-FFF2-40B4-BE49-F238E27FC236}">
                <a16:creationId xmlns:a16="http://schemas.microsoft.com/office/drawing/2014/main" id="{6BC7EDBC-CA01-4962-8867-6E19926AB24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13</a:t>
            </a:r>
          </a:p>
        </p:txBody>
      </p:sp>
      <p:sp>
        <p:nvSpPr>
          <p:cNvPr id="71" name="Rectangle: Rounded Corners 70">
            <a:extLst>
              <a:ext uri="{FF2B5EF4-FFF2-40B4-BE49-F238E27FC236}">
                <a16:creationId xmlns:a16="http://schemas.microsoft.com/office/drawing/2014/main" id="{057D3AA1-E4DD-4FB1-9A5E-39B72306C6E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12</a:t>
            </a:r>
          </a:p>
        </p:txBody>
      </p:sp>
      <p:sp>
        <p:nvSpPr>
          <p:cNvPr id="72" name="Rectangle: Rounded Corners 71">
            <a:extLst>
              <a:ext uri="{FF2B5EF4-FFF2-40B4-BE49-F238E27FC236}">
                <a16:creationId xmlns:a16="http://schemas.microsoft.com/office/drawing/2014/main" id="{8D65C103-FC14-43FD-BB5E-D37734981C9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11</a:t>
            </a:r>
          </a:p>
        </p:txBody>
      </p:sp>
      <p:sp>
        <p:nvSpPr>
          <p:cNvPr id="73" name="Rectangle: Rounded Corners 72">
            <a:extLst>
              <a:ext uri="{FF2B5EF4-FFF2-40B4-BE49-F238E27FC236}">
                <a16:creationId xmlns:a16="http://schemas.microsoft.com/office/drawing/2014/main" id="{1671D52C-425F-4D4C-82B7-F7CF0B4AD48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10</a:t>
            </a:r>
          </a:p>
        </p:txBody>
      </p:sp>
      <p:sp>
        <p:nvSpPr>
          <p:cNvPr id="74" name="Rectangle: Rounded Corners 73">
            <a:extLst>
              <a:ext uri="{FF2B5EF4-FFF2-40B4-BE49-F238E27FC236}">
                <a16:creationId xmlns:a16="http://schemas.microsoft.com/office/drawing/2014/main" id="{F1E2A617-E1B4-48BE-AFE5-3D399A56705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09</a:t>
            </a:r>
          </a:p>
        </p:txBody>
      </p:sp>
      <p:sp>
        <p:nvSpPr>
          <p:cNvPr id="75" name="Rectangle: Rounded Corners 74">
            <a:extLst>
              <a:ext uri="{FF2B5EF4-FFF2-40B4-BE49-F238E27FC236}">
                <a16:creationId xmlns:a16="http://schemas.microsoft.com/office/drawing/2014/main" id="{A1791D54-2F53-433A-AB24-8C9D5D4A1E6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08</a:t>
            </a:r>
          </a:p>
        </p:txBody>
      </p:sp>
      <p:sp>
        <p:nvSpPr>
          <p:cNvPr id="76" name="Rectangle: Rounded Corners 75">
            <a:extLst>
              <a:ext uri="{FF2B5EF4-FFF2-40B4-BE49-F238E27FC236}">
                <a16:creationId xmlns:a16="http://schemas.microsoft.com/office/drawing/2014/main" id="{9953C8DE-9469-446C-8066-CE16D1998D7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07</a:t>
            </a:r>
          </a:p>
        </p:txBody>
      </p:sp>
      <p:sp>
        <p:nvSpPr>
          <p:cNvPr id="77" name="Rectangle: Rounded Corners 76">
            <a:extLst>
              <a:ext uri="{FF2B5EF4-FFF2-40B4-BE49-F238E27FC236}">
                <a16:creationId xmlns:a16="http://schemas.microsoft.com/office/drawing/2014/main" id="{3E6DCEC2-99D3-4608-80E7-5767E8C1568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06</a:t>
            </a:r>
          </a:p>
        </p:txBody>
      </p:sp>
      <p:sp>
        <p:nvSpPr>
          <p:cNvPr id="78" name="Rectangle: Rounded Corners 77">
            <a:extLst>
              <a:ext uri="{FF2B5EF4-FFF2-40B4-BE49-F238E27FC236}">
                <a16:creationId xmlns:a16="http://schemas.microsoft.com/office/drawing/2014/main" id="{D728CF19-6E36-4DCB-AA5A-2B26518FDEA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05</a:t>
            </a:r>
          </a:p>
        </p:txBody>
      </p:sp>
      <p:sp>
        <p:nvSpPr>
          <p:cNvPr id="79" name="Rectangle: Rounded Corners 78">
            <a:extLst>
              <a:ext uri="{FF2B5EF4-FFF2-40B4-BE49-F238E27FC236}">
                <a16:creationId xmlns:a16="http://schemas.microsoft.com/office/drawing/2014/main" id="{69521814-0A64-4908-9756-84E52717CFC0}"/>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04</a:t>
            </a:r>
          </a:p>
        </p:txBody>
      </p:sp>
      <p:sp>
        <p:nvSpPr>
          <p:cNvPr id="80" name="Rectangle: Rounded Corners 79">
            <a:extLst>
              <a:ext uri="{FF2B5EF4-FFF2-40B4-BE49-F238E27FC236}">
                <a16:creationId xmlns:a16="http://schemas.microsoft.com/office/drawing/2014/main" id="{1ECF1B46-A83A-4647-8B0F-EF3E2B7BF66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03</a:t>
            </a:r>
          </a:p>
        </p:txBody>
      </p:sp>
      <p:sp>
        <p:nvSpPr>
          <p:cNvPr id="81" name="Rectangle: Rounded Corners 80">
            <a:extLst>
              <a:ext uri="{FF2B5EF4-FFF2-40B4-BE49-F238E27FC236}">
                <a16:creationId xmlns:a16="http://schemas.microsoft.com/office/drawing/2014/main" id="{CDF61046-26B2-4BA6-B747-9854DD2F68F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02</a:t>
            </a:r>
          </a:p>
        </p:txBody>
      </p:sp>
      <p:sp>
        <p:nvSpPr>
          <p:cNvPr id="82" name="Rectangle: Rounded Corners 81">
            <a:extLst>
              <a:ext uri="{FF2B5EF4-FFF2-40B4-BE49-F238E27FC236}">
                <a16:creationId xmlns:a16="http://schemas.microsoft.com/office/drawing/2014/main" id="{E97B53A8-61C7-4235-A2C9-B019918B162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01</a:t>
            </a:r>
          </a:p>
        </p:txBody>
      </p:sp>
      <p:sp>
        <p:nvSpPr>
          <p:cNvPr id="83" name="Rectangle: Rounded Corners 82">
            <a:extLst>
              <a:ext uri="{FF2B5EF4-FFF2-40B4-BE49-F238E27FC236}">
                <a16:creationId xmlns:a16="http://schemas.microsoft.com/office/drawing/2014/main" id="{B8754392-41D3-4DE4-BCB7-D1EB88342D6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00</a:t>
            </a:r>
          </a:p>
        </p:txBody>
      </p:sp>
      <p:sp>
        <p:nvSpPr>
          <p:cNvPr id="84" name="Rectangle: Rounded Corners 83">
            <a:extLst>
              <a:ext uri="{FF2B5EF4-FFF2-40B4-BE49-F238E27FC236}">
                <a16:creationId xmlns:a16="http://schemas.microsoft.com/office/drawing/2014/main" id="{FDFEEF42-6175-43B5-B19F-F9E3A6D012E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59</a:t>
            </a:r>
          </a:p>
        </p:txBody>
      </p:sp>
      <p:sp>
        <p:nvSpPr>
          <p:cNvPr id="85" name="Rectangle: Rounded Corners 84">
            <a:extLst>
              <a:ext uri="{FF2B5EF4-FFF2-40B4-BE49-F238E27FC236}">
                <a16:creationId xmlns:a16="http://schemas.microsoft.com/office/drawing/2014/main" id="{454CA991-13A2-4291-A7B2-3448256DD85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58</a:t>
            </a:r>
          </a:p>
        </p:txBody>
      </p:sp>
      <p:sp>
        <p:nvSpPr>
          <p:cNvPr id="86" name="Rectangle: Rounded Corners 85">
            <a:extLst>
              <a:ext uri="{FF2B5EF4-FFF2-40B4-BE49-F238E27FC236}">
                <a16:creationId xmlns:a16="http://schemas.microsoft.com/office/drawing/2014/main" id="{E79484E7-0A65-4924-BE1C-5BE42CD621E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57</a:t>
            </a:r>
          </a:p>
        </p:txBody>
      </p:sp>
      <p:sp>
        <p:nvSpPr>
          <p:cNvPr id="87" name="Rectangle: Rounded Corners 86">
            <a:extLst>
              <a:ext uri="{FF2B5EF4-FFF2-40B4-BE49-F238E27FC236}">
                <a16:creationId xmlns:a16="http://schemas.microsoft.com/office/drawing/2014/main" id="{769BA92A-1D8C-45BC-93DC-EEAAAC98D1A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56</a:t>
            </a:r>
          </a:p>
        </p:txBody>
      </p:sp>
      <p:sp>
        <p:nvSpPr>
          <p:cNvPr id="88" name="Rectangle: Rounded Corners 87">
            <a:extLst>
              <a:ext uri="{FF2B5EF4-FFF2-40B4-BE49-F238E27FC236}">
                <a16:creationId xmlns:a16="http://schemas.microsoft.com/office/drawing/2014/main" id="{AD3FF5E0-EDCF-4565-B7E0-8F44F13A0FF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55</a:t>
            </a:r>
          </a:p>
        </p:txBody>
      </p:sp>
      <p:sp>
        <p:nvSpPr>
          <p:cNvPr id="89" name="Rectangle: Rounded Corners 88">
            <a:extLst>
              <a:ext uri="{FF2B5EF4-FFF2-40B4-BE49-F238E27FC236}">
                <a16:creationId xmlns:a16="http://schemas.microsoft.com/office/drawing/2014/main" id="{D9B45DC3-F8A0-4DC3-8ED5-A1E9659F441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54</a:t>
            </a:r>
          </a:p>
        </p:txBody>
      </p:sp>
      <p:sp>
        <p:nvSpPr>
          <p:cNvPr id="90" name="Rectangle: Rounded Corners 89">
            <a:extLst>
              <a:ext uri="{FF2B5EF4-FFF2-40B4-BE49-F238E27FC236}">
                <a16:creationId xmlns:a16="http://schemas.microsoft.com/office/drawing/2014/main" id="{B710AC56-93D3-4A27-8E76-A1C75AA0E3A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53</a:t>
            </a:r>
          </a:p>
        </p:txBody>
      </p:sp>
      <p:sp>
        <p:nvSpPr>
          <p:cNvPr id="91" name="Rectangle: Rounded Corners 90">
            <a:extLst>
              <a:ext uri="{FF2B5EF4-FFF2-40B4-BE49-F238E27FC236}">
                <a16:creationId xmlns:a16="http://schemas.microsoft.com/office/drawing/2014/main" id="{7E55C93A-67B7-47F2-9F4A-B86E33BCC5E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52</a:t>
            </a:r>
          </a:p>
        </p:txBody>
      </p:sp>
      <p:sp>
        <p:nvSpPr>
          <p:cNvPr id="92" name="Rectangle: Rounded Corners 91">
            <a:extLst>
              <a:ext uri="{FF2B5EF4-FFF2-40B4-BE49-F238E27FC236}">
                <a16:creationId xmlns:a16="http://schemas.microsoft.com/office/drawing/2014/main" id="{ECE763AF-B80C-468F-A743-1B042AE207B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51</a:t>
            </a:r>
          </a:p>
        </p:txBody>
      </p:sp>
      <p:sp>
        <p:nvSpPr>
          <p:cNvPr id="93" name="Rectangle: Rounded Corners 92">
            <a:extLst>
              <a:ext uri="{FF2B5EF4-FFF2-40B4-BE49-F238E27FC236}">
                <a16:creationId xmlns:a16="http://schemas.microsoft.com/office/drawing/2014/main" id="{1BD63160-DD65-4265-A6D2-8E7CBB8D88B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50</a:t>
            </a:r>
          </a:p>
        </p:txBody>
      </p:sp>
      <p:sp>
        <p:nvSpPr>
          <p:cNvPr id="94" name="Rectangle: Rounded Corners 93">
            <a:extLst>
              <a:ext uri="{FF2B5EF4-FFF2-40B4-BE49-F238E27FC236}">
                <a16:creationId xmlns:a16="http://schemas.microsoft.com/office/drawing/2014/main" id="{03E02428-78FD-4FBE-B867-8E5727E8204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49</a:t>
            </a:r>
          </a:p>
        </p:txBody>
      </p:sp>
      <p:sp>
        <p:nvSpPr>
          <p:cNvPr id="95" name="Rectangle: Rounded Corners 94">
            <a:extLst>
              <a:ext uri="{FF2B5EF4-FFF2-40B4-BE49-F238E27FC236}">
                <a16:creationId xmlns:a16="http://schemas.microsoft.com/office/drawing/2014/main" id="{4017F9A8-19EB-4DCB-ADA5-5B0FAFA3902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48</a:t>
            </a:r>
          </a:p>
        </p:txBody>
      </p:sp>
      <p:sp>
        <p:nvSpPr>
          <p:cNvPr id="96" name="Rectangle: Rounded Corners 95">
            <a:extLst>
              <a:ext uri="{FF2B5EF4-FFF2-40B4-BE49-F238E27FC236}">
                <a16:creationId xmlns:a16="http://schemas.microsoft.com/office/drawing/2014/main" id="{46DAFF08-D7EB-47C8-A0AC-6304A26B5D4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47</a:t>
            </a:r>
          </a:p>
        </p:txBody>
      </p:sp>
      <p:sp>
        <p:nvSpPr>
          <p:cNvPr id="97" name="Rectangle: Rounded Corners 96">
            <a:extLst>
              <a:ext uri="{FF2B5EF4-FFF2-40B4-BE49-F238E27FC236}">
                <a16:creationId xmlns:a16="http://schemas.microsoft.com/office/drawing/2014/main" id="{1FE96A06-08AF-486C-86A9-1101A3F1897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46</a:t>
            </a:r>
          </a:p>
        </p:txBody>
      </p:sp>
      <p:sp>
        <p:nvSpPr>
          <p:cNvPr id="98" name="Rectangle: Rounded Corners 97">
            <a:extLst>
              <a:ext uri="{FF2B5EF4-FFF2-40B4-BE49-F238E27FC236}">
                <a16:creationId xmlns:a16="http://schemas.microsoft.com/office/drawing/2014/main" id="{B9FFE505-E45E-4D2D-97F3-974B44ABB3F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45</a:t>
            </a:r>
          </a:p>
        </p:txBody>
      </p:sp>
      <p:sp>
        <p:nvSpPr>
          <p:cNvPr id="99" name="Rectangle: Rounded Corners 98">
            <a:extLst>
              <a:ext uri="{FF2B5EF4-FFF2-40B4-BE49-F238E27FC236}">
                <a16:creationId xmlns:a16="http://schemas.microsoft.com/office/drawing/2014/main" id="{AA39A5DE-AD7A-43F2-A652-B194F677968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44</a:t>
            </a:r>
          </a:p>
        </p:txBody>
      </p:sp>
      <p:sp>
        <p:nvSpPr>
          <p:cNvPr id="100" name="Rectangle: Rounded Corners 99">
            <a:extLst>
              <a:ext uri="{FF2B5EF4-FFF2-40B4-BE49-F238E27FC236}">
                <a16:creationId xmlns:a16="http://schemas.microsoft.com/office/drawing/2014/main" id="{6E9B3CB8-1EB9-4F8D-B516-0CFDB3BBAB7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43</a:t>
            </a:r>
          </a:p>
        </p:txBody>
      </p:sp>
      <p:sp>
        <p:nvSpPr>
          <p:cNvPr id="101" name="Rectangle: Rounded Corners 100">
            <a:extLst>
              <a:ext uri="{FF2B5EF4-FFF2-40B4-BE49-F238E27FC236}">
                <a16:creationId xmlns:a16="http://schemas.microsoft.com/office/drawing/2014/main" id="{3149B02C-8F18-4C21-986D-DF5930B219E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42</a:t>
            </a:r>
          </a:p>
        </p:txBody>
      </p:sp>
      <p:sp>
        <p:nvSpPr>
          <p:cNvPr id="102" name="Rectangle: Rounded Corners 101">
            <a:extLst>
              <a:ext uri="{FF2B5EF4-FFF2-40B4-BE49-F238E27FC236}">
                <a16:creationId xmlns:a16="http://schemas.microsoft.com/office/drawing/2014/main" id="{034953BE-7DDA-49F2-A069-9EA65A1A374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41</a:t>
            </a:r>
          </a:p>
        </p:txBody>
      </p:sp>
      <p:sp>
        <p:nvSpPr>
          <p:cNvPr id="103" name="Rectangle: Rounded Corners 102">
            <a:extLst>
              <a:ext uri="{FF2B5EF4-FFF2-40B4-BE49-F238E27FC236}">
                <a16:creationId xmlns:a16="http://schemas.microsoft.com/office/drawing/2014/main" id="{EC8E0A1D-E152-40C8-87BE-EAAB2ED0A19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40</a:t>
            </a:r>
          </a:p>
        </p:txBody>
      </p:sp>
      <p:sp>
        <p:nvSpPr>
          <p:cNvPr id="104" name="Rectangle: Rounded Corners 103">
            <a:extLst>
              <a:ext uri="{FF2B5EF4-FFF2-40B4-BE49-F238E27FC236}">
                <a16:creationId xmlns:a16="http://schemas.microsoft.com/office/drawing/2014/main" id="{EA7CE43F-43F4-4CB2-8A21-B59AE971A2D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39</a:t>
            </a:r>
          </a:p>
        </p:txBody>
      </p:sp>
      <p:sp>
        <p:nvSpPr>
          <p:cNvPr id="105" name="Rectangle: Rounded Corners 104">
            <a:extLst>
              <a:ext uri="{FF2B5EF4-FFF2-40B4-BE49-F238E27FC236}">
                <a16:creationId xmlns:a16="http://schemas.microsoft.com/office/drawing/2014/main" id="{E21409C3-F428-40A0-8950-B9CD2B8BD9D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38</a:t>
            </a:r>
          </a:p>
        </p:txBody>
      </p:sp>
      <p:sp>
        <p:nvSpPr>
          <p:cNvPr id="106" name="Rectangle: Rounded Corners 105">
            <a:extLst>
              <a:ext uri="{FF2B5EF4-FFF2-40B4-BE49-F238E27FC236}">
                <a16:creationId xmlns:a16="http://schemas.microsoft.com/office/drawing/2014/main" id="{BAE10000-D552-4428-9919-1BEA576DE8E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37</a:t>
            </a:r>
          </a:p>
        </p:txBody>
      </p:sp>
      <p:sp>
        <p:nvSpPr>
          <p:cNvPr id="107" name="Rectangle: Rounded Corners 106">
            <a:extLst>
              <a:ext uri="{FF2B5EF4-FFF2-40B4-BE49-F238E27FC236}">
                <a16:creationId xmlns:a16="http://schemas.microsoft.com/office/drawing/2014/main" id="{C7649AF2-4F8B-4A19-9E89-B6F7117F8DF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36</a:t>
            </a:r>
          </a:p>
        </p:txBody>
      </p:sp>
      <p:sp>
        <p:nvSpPr>
          <p:cNvPr id="108" name="Rectangle: Rounded Corners 107">
            <a:extLst>
              <a:ext uri="{FF2B5EF4-FFF2-40B4-BE49-F238E27FC236}">
                <a16:creationId xmlns:a16="http://schemas.microsoft.com/office/drawing/2014/main" id="{E1136831-805D-4F5C-AC93-46D275D954B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35</a:t>
            </a:r>
          </a:p>
        </p:txBody>
      </p:sp>
      <p:sp>
        <p:nvSpPr>
          <p:cNvPr id="109" name="Rectangle: Rounded Corners 108">
            <a:extLst>
              <a:ext uri="{FF2B5EF4-FFF2-40B4-BE49-F238E27FC236}">
                <a16:creationId xmlns:a16="http://schemas.microsoft.com/office/drawing/2014/main" id="{1ACC6071-F99A-4D41-8B15-028E6A6F63D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34</a:t>
            </a:r>
          </a:p>
        </p:txBody>
      </p:sp>
      <p:sp>
        <p:nvSpPr>
          <p:cNvPr id="110" name="Rectangle: Rounded Corners 109">
            <a:extLst>
              <a:ext uri="{FF2B5EF4-FFF2-40B4-BE49-F238E27FC236}">
                <a16:creationId xmlns:a16="http://schemas.microsoft.com/office/drawing/2014/main" id="{429875D9-2D6E-421F-9952-BFD2EE695AB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43</a:t>
            </a:r>
          </a:p>
        </p:txBody>
      </p:sp>
      <p:sp>
        <p:nvSpPr>
          <p:cNvPr id="111" name="Rectangle: Rounded Corners 110">
            <a:extLst>
              <a:ext uri="{FF2B5EF4-FFF2-40B4-BE49-F238E27FC236}">
                <a16:creationId xmlns:a16="http://schemas.microsoft.com/office/drawing/2014/main" id="{886E4E77-6835-4849-8356-5957EA7AECE0}"/>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32</a:t>
            </a:r>
          </a:p>
        </p:txBody>
      </p:sp>
      <p:sp>
        <p:nvSpPr>
          <p:cNvPr id="112" name="Rectangle: Rounded Corners 111">
            <a:extLst>
              <a:ext uri="{FF2B5EF4-FFF2-40B4-BE49-F238E27FC236}">
                <a16:creationId xmlns:a16="http://schemas.microsoft.com/office/drawing/2014/main" id="{66E24A89-7D3C-48BE-A9F1-FE7759C2BBB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31</a:t>
            </a:r>
          </a:p>
        </p:txBody>
      </p:sp>
      <p:sp>
        <p:nvSpPr>
          <p:cNvPr id="113" name="Rectangle: Rounded Corners 112">
            <a:extLst>
              <a:ext uri="{FF2B5EF4-FFF2-40B4-BE49-F238E27FC236}">
                <a16:creationId xmlns:a16="http://schemas.microsoft.com/office/drawing/2014/main" id="{21294D97-470E-49CA-83CD-C2E76007DC80}"/>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30</a:t>
            </a:r>
          </a:p>
        </p:txBody>
      </p:sp>
      <p:sp>
        <p:nvSpPr>
          <p:cNvPr id="114" name="Rectangle: Rounded Corners 113">
            <a:extLst>
              <a:ext uri="{FF2B5EF4-FFF2-40B4-BE49-F238E27FC236}">
                <a16:creationId xmlns:a16="http://schemas.microsoft.com/office/drawing/2014/main" id="{9692B1E5-99EB-4162-BEA5-B1E1FDF287E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29</a:t>
            </a:r>
          </a:p>
        </p:txBody>
      </p:sp>
      <p:sp>
        <p:nvSpPr>
          <p:cNvPr id="115" name="Rectangle: Rounded Corners 114">
            <a:extLst>
              <a:ext uri="{FF2B5EF4-FFF2-40B4-BE49-F238E27FC236}">
                <a16:creationId xmlns:a16="http://schemas.microsoft.com/office/drawing/2014/main" id="{AAB719B6-5381-44C2-BE87-8EA50AA0546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28</a:t>
            </a:r>
          </a:p>
        </p:txBody>
      </p:sp>
      <p:sp>
        <p:nvSpPr>
          <p:cNvPr id="116" name="Rectangle: Rounded Corners 115">
            <a:extLst>
              <a:ext uri="{FF2B5EF4-FFF2-40B4-BE49-F238E27FC236}">
                <a16:creationId xmlns:a16="http://schemas.microsoft.com/office/drawing/2014/main" id="{55D862DC-15B8-4818-B954-3062AB2A54B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27</a:t>
            </a:r>
          </a:p>
        </p:txBody>
      </p:sp>
      <p:sp>
        <p:nvSpPr>
          <p:cNvPr id="117" name="Rectangle: Rounded Corners 116">
            <a:extLst>
              <a:ext uri="{FF2B5EF4-FFF2-40B4-BE49-F238E27FC236}">
                <a16:creationId xmlns:a16="http://schemas.microsoft.com/office/drawing/2014/main" id="{8D2AE381-B618-4862-90A7-A0BC9843A74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26</a:t>
            </a:r>
          </a:p>
        </p:txBody>
      </p:sp>
      <p:sp>
        <p:nvSpPr>
          <p:cNvPr id="118" name="Rectangle: Rounded Corners 117">
            <a:extLst>
              <a:ext uri="{FF2B5EF4-FFF2-40B4-BE49-F238E27FC236}">
                <a16:creationId xmlns:a16="http://schemas.microsoft.com/office/drawing/2014/main" id="{58EFF8AA-0664-40AC-9D63-BA883F6AAF5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25</a:t>
            </a:r>
          </a:p>
        </p:txBody>
      </p:sp>
      <p:sp>
        <p:nvSpPr>
          <p:cNvPr id="119" name="Rectangle: Rounded Corners 118">
            <a:extLst>
              <a:ext uri="{FF2B5EF4-FFF2-40B4-BE49-F238E27FC236}">
                <a16:creationId xmlns:a16="http://schemas.microsoft.com/office/drawing/2014/main" id="{1D1E1829-AE8C-4A1B-8778-E7A87F0E08F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24</a:t>
            </a:r>
          </a:p>
        </p:txBody>
      </p:sp>
      <p:sp>
        <p:nvSpPr>
          <p:cNvPr id="120" name="Rectangle: Rounded Corners 119">
            <a:extLst>
              <a:ext uri="{FF2B5EF4-FFF2-40B4-BE49-F238E27FC236}">
                <a16:creationId xmlns:a16="http://schemas.microsoft.com/office/drawing/2014/main" id="{826C5989-3F70-4AB8-AC79-9A53DDC4F73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23</a:t>
            </a:r>
          </a:p>
        </p:txBody>
      </p:sp>
      <p:sp>
        <p:nvSpPr>
          <p:cNvPr id="121" name="Rectangle: Rounded Corners 120">
            <a:extLst>
              <a:ext uri="{FF2B5EF4-FFF2-40B4-BE49-F238E27FC236}">
                <a16:creationId xmlns:a16="http://schemas.microsoft.com/office/drawing/2014/main" id="{45686C1B-5E2D-45EA-A921-616B837B851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22</a:t>
            </a:r>
          </a:p>
        </p:txBody>
      </p:sp>
      <p:sp>
        <p:nvSpPr>
          <p:cNvPr id="122" name="Rectangle: Rounded Corners 121">
            <a:extLst>
              <a:ext uri="{FF2B5EF4-FFF2-40B4-BE49-F238E27FC236}">
                <a16:creationId xmlns:a16="http://schemas.microsoft.com/office/drawing/2014/main" id="{F831FD06-71B4-43F2-9636-D8185C46D8D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21</a:t>
            </a:r>
          </a:p>
        </p:txBody>
      </p:sp>
      <p:sp>
        <p:nvSpPr>
          <p:cNvPr id="123" name="Rectangle: Rounded Corners 122">
            <a:extLst>
              <a:ext uri="{FF2B5EF4-FFF2-40B4-BE49-F238E27FC236}">
                <a16:creationId xmlns:a16="http://schemas.microsoft.com/office/drawing/2014/main" id="{DB7A7DF2-C0A5-4FAC-8AA3-E8A2B2C84AE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20</a:t>
            </a:r>
          </a:p>
        </p:txBody>
      </p:sp>
      <p:sp>
        <p:nvSpPr>
          <p:cNvPr id="124" name="Rectangle: Rounded Corners 123">
            <a:extLst>
              <a:ext uri="{FF2B5EF4-FFF2-40B4-BE49-F238E27FC236}">
                <a16:creationId xmlns:a16="http://schemas.microsoft.com/office/drawing/2014/main" id="{9FCC3284-912A-4C13-8435-52F16E5A649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19</a:t>
            </a:r>
          </a:p>
        </p:txBody>
      </p:sp>
      <p:sp>
        <p:nvSpPr>
          <p:cNvPr id="125" name="Rectangle: Rounded Corners 124">
            <a:extLst>
              <a:ext uri="{FF2B5EF4-FFF2-40B4-BE49-F238E27FC236}">
                <a16:creationId xmlns:a16="http://schemas.microsoft.com/office/drawing/2014/main" id="{92C8A6A0-E9CC-4EAA-B1DC-546F4FEBFDA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18</a:t>
            </a:r>
          </a:p>
        </p:txBody>
      </p:sp>
      <p:sp>
        <p:nvSpPr>
          <p:cNvPr id="126" name="Rectangle: Rounded Corners 125">
            <a:extLst>
              <a:ext uri="{FF2B5EF4-FFF2-40B4-BE49-F238E27FC236}">
                <a16:creationId xmlns:a16="http://schemas.microsoft.com/office/drawing/2014/main" id="{3DDBD7E6-AA2F-45A5-91D6-C5605626ADA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17</a:t>
            </a:r>
          </a:p>
        </p:txBody>
      </p:sp>
      <p:sp>
        <p:nvSpPr>
          <p:cNvPr id="127" name="Rectangle: Rounded Corners 126">
            <a:extLst>
              <a:ext uri="{FF2B5EF4-FFF2-40B4-BE49-F238E27FC236}">
                <a16:creationId xmlns:a16="http://schemas.microsoft.com/office/drawing/2014/main" id="{54D1DE0E-4B7F-461F-B6D6-A7D29798DBA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16</a:t>
            </a:r>
          </a:p>
        </p:txBody>
      </p:sp>
      <p:sp>
        <p:nvSpPr>
          <p:cNvPr id="128" name="Rectangle: Rounded Corners 127">
            <a:extLst>
              <a:ext uri="{FF2B5EF4-FFF2-40B4-BE49-F238E27FC236}">
                <a16:creationId xmlns:a16="http://schemas.microsoft.com/office/drawing/2014/main" id="{7030A51F-D7B2-4105-933E-6C5C7807A2D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15</a:t>
            </a:r>
          </a:p>
        </p:txBody>
      </p:sp>
      <p:sp>
        <p:nvSpPr>
          <p:cNvPr id="129" name="Rectangle: Rounded Corners 128">
            <a:extLst>
              <a:ext uri="{FF2B5EF4-FFF2-40B4-BE49-F238E27FC236}">
                <a16:creationId xmlns:a16="http://schemas.microsoft.com/office/drawing/2014/main" id="{2E37FEC4-E918-41EB-8C3A-106142BFF82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14</a:t>
            </a:r>
          </a:p>
        </p:txBody>
      </p:sp>
      <p:sp>
        <p:nvSpPr>
          <p:cNvPr id="130" name="Rectangle: Rounded Corners 129">
            <a:extLst>
              <a:ext uri="{FF2B5EF4-FFF2-40B4-BE49-F238E27FC236}">
                <a16:creationId xmlns:a16="http://schemas.microsoft.com/office/drawing/2014/main" id="{1FF5163E-B5D7-4F06-9011-E9A113CD139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13</a:t>
            </a:r>
          </a:p>
        </p:txBody>
      </p:sp>
      <p:sp>
        <p:nvSpPr>
          <p:cNvPr id="131" name="Rectangle: Rounded Corners 130">
            <a:extLst>
              <a:ext uri="{FF2B5EF4-FFF2-40B4-BE49-F238E27FC236}">
                <a16:creationId xmlns:a16="http://schemas.microsoft.com/office/drawing/2014/main" id="{EBB49BC7-6655-4329-A485-4D40069DE9C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12</a:t>
            </a:r>
          </a:p>
        </p:txBody>
      </p:sp>
      <p:sp>
        <p:nvSpPr>
          <p:cNvPr id="132" name="Rectangle: Rounded Corners 131">
            <a:extLst>
              <a:ext uri="{FF2B5EF4-FFF2-40B4-BE49-F238E27FC236}">
                <a16:creationId xmlns:a16="http://schemas.microsoft.com/office/drawing/2014/main" id="{9E87C95F-DF08-46F8-8155-42BCBF39A3B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11</a:t>
            </a:r>
          </a:p>
        </p:txBody>
      </p:sp>
      <p:sp>
        <p:nvSpPr>
          <p:cNvPr id="133" name="Rectangle: Rounded Corners 132">
            <a:extLst>
              <a:ext uri="{FF2B5EF4-FFF2-40B4-BE49-F238E27FC236}">
                <a16:creationId xmlns:a16="http://schemas.microsoft.com/office/drawing/2014/main" id="{BBBC651F-42E7-481A-83D2-A49B10E75FE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10</a:t>
            </a:r>
          </a:p>
        </p:txBody>
      </p:sp>
      <p:sp>
        <p:nvSpPr>
          <p:cNvPr id="134" name="Rectangle: Rounded Corners 133">
            <a:extLst>
              <a:ext uri="{FF2B5EF4-FFF2-40B4-BE49-F238E27FC236}">
                <a16:creationId xmlns:a16="http://schemas.microsoft.com/office/drawing/2014/main" id="{7AC4D0F5-6DCF-4D53-A95F-A67FA280BA2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09</a:t>
            </a:r>
          </a:p>
        </p:txBody>
      </p:sp>
      <p:sp>
        <p:nvSpPr>
          <p:cNvPr id="135" name="Rectangle: Rounded Corners 134">
            <a:extLst>
              <a:ext uri="{FF2B5EF4-FFF2-40B4-BE49-F238E27FC236}">
                <a16:creationId xmlns:a16="http://schemas.microsoft.com/office/drawing/2014/main" id="{F544A544-8D27-4D0B-81F4-E27C92B0235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08</a:t>
            </a:r>
          </a:p>
        </p:txBody>
      </p:sp>
      <p:sp>
        <p:nvSpPr>
          <p:cNvPr id="136" name="Rectangle: Rounded Corners 135">
            <a:extLst>
              <a:ext uri="{FF2B5EF4-FFF2-40B4-BE49-F238E27FC236}">
                <a16:creationId xmlns:a16="http://schemas.microsoft.com/office/drawing/2014/main" id="{387EA776-463A-4DE9-B0D6-F661067116A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07</a:t>
            </a:r>
          </a:p>
        </p:txBody>
      </p:sp>
      <p:sp>
        <p:nvSpPr>
          <p:cNvPr id="137" name="Rectangle: Rounded Corners 136">
            <a:extLst>
              <a:ext uri="{FF2B5EF4-FFF2-40B4-BE49-F238E27FC236}">
                <a16:creationId xmlns:a16="http://schemas.microsoft.com/office/drawing/2014/main" id="{92858CB3-689E-43AB-88BA-FE347D6E985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06</a:t>
            </a:r>
          </a:p>
        </p:txBody>
      </p:sp>
      <p:sp>
        <p:nvSpPr>
          <p:cNvPr id="138" name="Rectangle: Rounded Corners 137">
            <a:extLst>
              <a:ext uri="{FF2B5EF4-FFF2-40B4-BE49-F238E27FC236}">
                <a16:creationId xmlns:a16="http://schemas.microsoft.com/office/drawing/2014/main" id="{F4DF7B0B-A766-4901-917C-9AEE6C70BD1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05</a:t>
            </a:r>
          </a:p>
        </p:txBody>
      </p:sp>
      <p:sp>
        <p:nvSpPr>
          <p:cNvPr id="139" name="Rectangle: Rounded Corners 138">
            <a:extLst>
              <a:ext uri="{FF2B5EF4-FFF2-40B4-BE49-F238E27FC236}">
                <a16:creationId xmlns:a16="http://schemas.microsoft.com/office/drawing/2014/main" id="{2430AC51-727D-4015-9EF7-904BC73A510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04</a:t>
            </a:r>
          </a:p>
        </p:txBody>
      </p:sp>
      <p:sp>
        <p:nvSpPr>
          <p:cNvPr id="140" name="Rectangle: Rounded Corners 139">
            <a:extLst>
              <a:ext uri="{FF2B5EF4-FFF2-40B4-BE49-F238E27FC236}">
                <a16:creationId xmlns:a16="http://schemas.microsoft.com/office/drawing/2014/main" id="{B0C3118B-8288-40CE-A76B-9914F00C52F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03</a:t>
            </a:r>
          </a:p>
        </p:txBody>
      </p:sp>
      <p:sp>
        <p:nvSpPr>
          <p:cNvPr id="141" name="Rectangle: Rounded Corners 140">
            <a:extLst>
              <a:ext uri="{FF2B5EF4-FFF2-40B4-BE49-F238E27FC236}">
                <a16:creationId xmlns:a16="http://schemas.microsoft.com/office/drawing/2014/main" id="{2107EA5F-E830-4DE2-A4A7-A8BD010AE54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02</a:t>
            </a:r>
          </a:p>
        </p:txBody>
      </p:sp>
      <p:sp>
        <p:nvSpPr>
          <p:cNvPr id="142" name="Rectangle: Rounded Corners 141">
            <a:extLst>
              <a:ext uri="{FF2B5EF4-FFF2-40B4-BE49-F238E27FC236}">
                <a16:creationId xmlns:a16="http://schemas.microsoft.com/office/drawing/2014/main" id="{51F01366-B0E4-4B92-A2C2-3028DE9864D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01</a:t>
            </a:r>
          </a:p>
        </p:txBody>
      </p:sp>
      <p:sp>
        <p:nvSpPr>
          <p:cNvPr id="143" name="Rectangle: Rounded Corners 142">
            <a:extLst>
              <a:ext uri="{FF2B5EF4-FFF2-40B4-BE49-F238E27FC236}">
                <a16:creationId xmlns:a16="http://schemas.microsoft.com/office/drawing/2014/main" id="{7E3166BE-F4FF-41EB-B7F0-669E66A0847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00</a:t>
            </a:r>
          </a:p>
        </p:txBody>
      </p:sp>
      <p:sp>
        <p:nvSpPr>
          <p:cNvPr id="144" name="Next 1">
            <a:extLst>
              <a:ext uri="{FF2B5EF4-FFF2-40B4-BE49-F238E27FC236}">
                <a16:creationId xmlns:a16="http://schemas.microsoft.com/office/drawing/2014/main" id="{E61A0663-FB89-4135-8006-A2EA88B1791E}"/>
              </a:ext>
            </a:extLst>
          </p:cNvPr>
          <p:cNvSpPr/>
          <p:nvPr/>
        </p:nvSpPr>
        <p:spPr>
          <a:xfrm>
            <a:off x="11046954" y="5869351"/>
            <a:ext cx="992646" cy="760049"/>
          </a:xfrm>
          <a:prstGeom prst="rightArrow">
            <a:avLst/>
          </a:prstGeom>
          <a:solidFill>
            <a:srgbClr val="203707"/>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46" name="Group 145">
            <a:extLst>
              <a:ext uri="{FF2B5EF4-FFF2-40B4-BE49-F238E27FC236}">
                <a16:creationId xmlns:a16="http://schemas.microsoft.com/office/drawing/2014/main" id="{CF4EF8BA-A086-4B7A-BA7C-B7694F03300E}"/>
              </a:ext>
            </a:extLst>
          </p:cNvPr>
          <p:cNvGrpSpPr/>
          <p:nvPr/>
        </p:nvGrpSpPr>
        <p:grpSpPr>
          <a:xfrm>
            <a:off x="182693" y="4322779"/>
            <a:ext cx="1012024" cy="786452"/>
            <a:chOff x="200956" y="3500706"/>
            <a:chExt cx="1012024" cy="786452"/>
          </a:xfrm>
        </p:grpSpPr>
        <p:pic>
          <p:nvPicPr>
            <p:cNvPr id="147" name="Picture 146">
              <a:extLst>
                <a:ext uri="{FF2B5EF4-FFF2-40B4-BE49-F238E27FC236}">
                  <a16:creationId xmlns:a16="http://schemas.microsoft.com/office/drawing/2014/main" id="{2363CA68-D884-47E3-A69A-6A9F00A881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956" y="3500706"/>
              <a:ext cx="1012024" cy="786452"/>
            </a:xfrm>
            <a:prstGeom prst="rect">
              <a:avLst/>
            </a:prstGeom>
          </p:spPr>
        </p:pic>
        <p:sp>
          <p:nvSpPr>
            <p:cNvPr id="148" name="TextBox 147">
              <a:extLst>
                <a:ext uri="{FF2B5EF4-FFF2-40B4-BE49-F238E27FC236}">
                  <a16:creationId xmlns:a16="http://schemas.microsoft.com/office/drawing/2014/main" id="{F1E2BC29-B22F-4E63-9B43-56FE3D81AD03}"/>
                </a:ext>
              </a:extLst>
            </p:cNvPr>
            <p:cNvSpPr txBox="1"/>
            <p:nvPr/>
          </p:nvSpPr>
          <p:spPr>
            <a:xfrm>
              <a:off x="222952" y="3727851"/>
              <a:ext cx="689355" cy="307777"/>
            </a:xfrm>
            <a:prstGeom prst="rect">
              <a:avLst/>
            </a:prstGeom>
            <a:noFill/>
          </p:spPr>
          <p:txBody>
            <a:bodyPr wrap="none" rtlCol="0">
              <a:spAutoFit/>
            </a:bodyPr>
            <a:lstStyle/>
            <a:p>
              <a:pPr algn="ctr"/>
              <a:r>
                <a:rPr lang="en-US" sz="1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ĐỘI A</a:t>
              </a:r>
            </a:p>
          </p:txBody>
        </p:sp>
      </p:grpSp>
      <p:sp>
        <p:nvSpPr>
          <p:cNvPr id="149" name="0">
            <a:extLst>
              <a:ext uri="{FF2B5EF4-FFF2-40B4-BE49-F238E27FC236}">
                <a16:creationId xmlns:a16="http://schemas.microsoft.com/office/drawing/2014/main" id="{8A58ABAA-548B-4B88-9551-FE7999771811}"/>
              </a:ext>
            </a:extLst>
          </p:cNvPr>
          <p:cNvSpPr/>
          <p:nvPr/>
        </p:nvSpPr>
        <p:spPr>
          <a:xfrm>
            <a:off x="1290947" y="4475097"/>
            <a:ext cx="505861" cy="583095"/>
          </a:xfrm>
          <a:prstGeom prst="flowChartMagneticDisk">
            <a:avLst/>
          </a:prstGeom>
          <a:solidFill>
            <a:schemeClr val="accent5">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b="1">
              <a:solidFill>
                <a:schemeClr val="tx1"/>
              </a:solidFill>
              <a:latin typeface="Times New Roman" panose="02020603050405020304" pitchFamily="18" charset="0"/>
              <a:cs typeface="Times New Roman" panose="02020603050405020304" pitchFamily="18" charset="0"/>
            </a:endParaRPr>
          </a:p>
        </p:txBody>
      </p:sp>
      <p:sp>
        <p:nvSpPr>
          <p:cNvPr id="150" name="Oval 149">
            <a:extLst>
              <a:ext uri="{FF2B5EF4-FFF2-40B4-BE49-F238E27FC236}">
                <a16:creationId xmlns:a16="http://schemas.microsoft.com/office/drawing/2014/main" id="{E94E3CF9-B1B5-41A6-A37D-4547FB36C9E0}"/>
              </a:ext>
            </a:extLst>
          </p:cNvPr>
          <p:cNvSpPr/>
          <p:nvPr/>
        </p:nvSpPr>
        <p:spPr>
          <a:xfrm>
            <a:off x="1204912" y="4415285"/>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1" name="1">
            <a:extLst>
              <a:ext uri="{FF2B5EF4-FFF2-40B4-BE49-F238E27FC236}">
                <a16:creationId xmlns:a16="http://schemas.microsoft.com/office/drawing/2014/main" id="{CB319C0C-8F68-477B-95A9-5886091BEDED}"/>
              </a:ext>
            </a:extLst>
          </p:cNvPr>
          <p:cNvSpPr/>
          <p:nvPr/>
        </p:nvSpPr>
        <p:spPr>
          <a:xfrm>
            <a:off x="1290947" y="404295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1</a:t>
            </a:r>
          </a:p>
        </p:txBody>
      </p:sp>
      <p:sp>
        <p:nvSpPr>
          <p:cNvPr id="152" name="Oval 151">
            <a:extLst>
              <a:ext uri="{FF2B5EF4-FFF2-40B4-BE49-F238E27FC236}">
                <a16:creationId xmlns:a16="http://schemas.microsoft.com/office/drawing/2014/main" id="{8C013FB1-F569-4B89-A41F-00662E7F4723}"/>
              </a:ext>
            </a:extLst>
          </p:cNvPr>
          <p:cNvSpPr/>
          <p:nvPr/>
        </p:nvSpPr>
        <p:spPr>
          <a:xfrm>
            <a:off x="1204912" y="398314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3" name="2">
            <a:extLst>
              <a:ext uri="{FF2B5EF4-FFF2-40B4-BE49-F238E27FC236}">
                <a16:creationId xmlns:a16="http://schemas.microsoft.com/office/drawing/2014/main" id="{7FB667D8-D12E-4C03-B719-470F23BBEFBD}"/>
              </a:ext>
            </a:extLst>
          </p:cNvPr>
          <p:cNvSpPr/>
          <p:nvPr/>
        </p:nvSpPr>
        <p:spPr>
          <a:xfrm>
            <a:off x="1290947" y="361677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2</a:t>
            </a:r>
          </a:p>
        </p:txBody>
      </p:sp>
      <p:sp>
        <p:nvSpPr>
          <p:cNvPr id="154" name="Oval 153">
            <a:extLst>
              <a:ext uri="{FF2B5EF4-FFF2-40B4-BE49-F238E27FC236}">
                <a16:creationId xmlns:a16="http://schemas.microsoft.com/office/drawing/2014/main" id="{8E1A5F74-CA09-4ADE-9F1E-47B8A8142F4C}"/>
              </a:ext>
            </a:extLst>
          </p:cNvPr>
          <p:cNvSpPr/>
          <p:nvPr/>
        </p:nvSpPr>
        <p:spPr>
          <a:xfrm>
            <a:off x="1204912" y="3556962"/>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5" name="3">
            <a:extLst>
              <a:ext uri="{FF2B5EF4-FFF2-40B4-BE49-F238E27FC236}">
                <a16:creationId xmlns:a16="http://schemas.microsoft.com/office/drawing/2014/main" id="{FFFF2C33-ED69-4B27-B42A-8A30BCF2C638}"/>
              </a:ext>
            </a:extLst>
          </p:cNvPr>
          <p:cNvSpPr/>
          <p:nvPr/>
        </p:nvSpPr>
        <p:spPr>
          <a:xfrm>
            <a:off x="1290947" y="319058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3</a:t>
            </a:r>
          </a:p>
        </p:txBody>
      </p:sp>
      <p:sp>
        <p:nvSpPr>
          <p:cNvPr id="156" name="Oval 155">
            <a:extLst>
              <a:ext uri="{FF2B5EF4-FFF2-40B4-BE49-F238E27FC236}">
                <a16:creationId xmlns:a16="http://schemas.microsoft.com/office/drawing/2014/main" id="{7B8DE671-4D67-47CF-9471-5E916F5D5131}"/>
              </a:ext>
            </a:extLst>
          </p:cNvPr>
          <p:cNvSpPr/>
          <p:nvPr/>
        </p:nvSpPr>
        <p:spPr>
          <a:xfrm>
            <a:off x="1204912" y="313077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7" name="4">
            <a:extLst>
              <a:ext uri="{FF2B5EF4-FFF2-40B4-BE49-F238E27FC236}">
                <a16:creationId xmlns:a16="http://schemas.microsoft.com/office/drawing/2014/main" id="{F361AF12-E789-4DE8-B4DE-2E5A1047EABE}"/>
              </a:ext>
            </a:extLst>
          </p:cNvPr>
          <p:cNvSpPr/>
          <p:nvPr/>
        </p:nvSpPr>
        <p:spPr>
          <a:xfrm>
            <a:off x="1290947" y="276440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4</a:t>
            </a:r>
          </a:p>
        </p:txBody>
      </p:sp>
      <p:sp>
        <p:nvSpPr>
          <p:cNvPr id="158" name="Oval 157">
            <a:extLst>
              <a:ext uri="{FF2B5EF4-FFF2-40B4-BE49-F238E27FC236}">
                <a16:creationId xmlns:a16="http://schemas.microsoft.com/office/drawing/2014/main" id="{0DC0F368-BED1-410E-8E58-8E3644884A3B}"/>
              </a:ext>
            </a:extLst>
          </p:cNvPr>
          <p:cNvSpPr/>
          <p:nvPr/>
        </p:nvSpPr>
        <p:spPr>
          <a:xfrm>
            <a:off x="1204912" y="2704592"/>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9" name="5">
            <a:extLst>
              <a:ext uri="{FF2B5EF4-FFF2-40B4-BE49-F238E27FC236}">
                <a16:creationId xmlns:a16="http://schemas.microsoft.com/office/drawing/2014/main" id="{24D2835B-425A-4609-94E6-D3D7845E52EA}"/>
              </a:ext>
            </a:extLst>
          </p:cNvPr>
          <p:cNvSpPr/>
          <p:nvPr/>
        </p:nvSpPr>
        <p:spPr>
          <a:xfrm>
            <a:off x="1290947" y="233821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5</a:t>
            </a:r>
          </a:p>
        </p:txBody>
      </p:sp>
      <p:sp>
        <p:nvSpPr>
          <p:cNvPr id="160" name="Oval 159">
            <a:extLst>
              <a:ext uri="{FF2B5EF4-FFF2-40B4-BE49-F238E27FC236}">
                <a16:creationId xmlns:a16="http://schemas.microsoft.com/office/drawing/2014/main" id="{11BD4530-D4F8-4B75-89B2-00E21BB00B5B}"/>
              </a:ext>
            </a:extLst>
          </p:cNvPr>
          <p:cNvSpPr/>
          <p:nvPr/>
        </p:nvSpPr>
        <p:spPr>
          <a:xfrm>
            <a:off x="1204912" y="227840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1" name="6">
            <a:extLst>
              <a:ext uri="{FF2B5EF4-FFF2-40B4-BE49-F238E27FC236}">
                <a16:creationId xmlns:a16="http://schemas.microsoft.com/office/drawing/2014/main" id="{FE4F529D-534C-43D3-AB6B-85CF79E2EDA9}"/>
              </a:ext>
            </a:extLst>
          </p:cNvPr>
          <p:cNvSpPr/>
          <p:nvPr/>
        </p:nvSpPr>
        <p:spPr>
          <a:xfrm>
            <a:off x="1290947" y="191203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6</a:t>
            </a:r>
          </a:p>
        </p:txBody>
      </p:sp>
      <p:sp>
        <p:nvSpPr>
          <p:cNvPr id="162" name="Oval 161">
            <a:extLst>
              <a:ext uri="{FF2B5EF4-FFF2-40B4-BE49-F238E27FC236}">
                <a16:creationId xmlns:a16="http://schemas.microsoft.com/office/drawing/2014/main" id="{ED2B76E6-B007-4CF0-9971-A5EC3B6B83F6}"/>
              </a:ext>
            </a:extLst>
          </p:cNvPr>
          <p:cNvSpPr/>
          <p:nvPr/>
        </p:nvSpPr>
        <p:spPr>
          <a:xfrm>
            <a:off x="1204912" y="1852222"/>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3" name="7">
            <a:extLst>
              <a:ext uri="{FF2B5EF4-FFF2-40B4-BE49-F238E27FC236}">
                <a16:creationId xmlns:a16="http://schemas.microsoft.com/office/drawing/2014/main" id="{3915F08F-E889-4C77-949B-16D2E67A48EE}"/>
              </a:ext>
            </a:extLst>
          </p:cNvPr>
          <p:cNvSpPr/>
          <p:nvPr/>
        </p:nvSpPr>
        <p:spPr>
          <a:xfrm>
            <a:off x="1290947" y="148584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7</a:t>
            </a:r>
          </a:p>
        </p:txBody>
      </p:sp>
      <p:sp>
        <p:nvSpPr>
          <p:cNvPr id="164" name="Oval 163">
            <a:extLst>
              <a:ext uri="{FF2B5EF4-FFF2-40B4-BE49-F238E27FC236}">
                <a16:creationId xmlns:a16="http://schemas.microsoft.com/office/drawing/2014/main" id="{30FE4505-2572-49E9-A7B9-82AB227BAFD5}"/>
              </a:ext>
            </a:extLst>
          </p:cNvPr>
          <p:cNvSpPr/>
          <p:nvPr/>
        </p:nvSpPr>
        <p:spPr>
          <a:xfrm>
            <a:off x="1204912" y="142603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5" name="8">
            <a:extLst>
              <a:ext uri="{FF2B5EF4-FFF2-40B4-BE49-F238E27FC236}">
                <a16:creationId xmlns:a16="http://schemas.microsoft.com/office/drawing/2014/main" id="{87E198A7-33C8-4F86-9D77-320C226EEA3A}"/>
              </a:ext>
            </a:extLst>
          </p:cNvPr>
          <p:cNvSpPr/>
          <p:nvPr/>
        </p:nvSpPr>
        <p:spPr>
          <a:xfrm>
            <a:off x="1290947" y="105966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8</a:t>
            </a:r>
          </a:p>
        </p:txBody>
      </p:sp>
      <p:sp>
        <p:nvSpPr>
          <p:cNvPr id="166" name="Oval 165">
            <a:extLst>
              <a:ext uri="{FF2B5EF4-FFF2-40B4-BE49-F238E27FC236}">
                <a16:creationId xmlns:a16="http://schemas.microsoft.com/office/drawing/2014/main" id="{DD55904F-F4A9-47E5-8A05-E2FCE0FFDFE9}"/>
              </a:ext>
            </a:extLst>
          </p:cNvPr>
          <p:cNvSpPr/>
          <p:nvPr/>
        </p:nvSpPr>
        <p:spPr>
          <a:xfrm>
            <a:off x="1204912" y="999852"/>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7" name="9">
            <a:extLst>
              <a:ext uri="{FF2B5EF4-FFF2-40B4-BE49-F238E27FC236}">
                <a16:creationId xmlns:a16="http://schemas.microsoft.com/office/drawing/2014/main" id="{92C72472-834D-4170-8769-B5CAFBDB2635}"/>
              </a:ext>
            </a:extLst>
          </p:cNvPr>
          <p:cNvSpPr/>
          <p:nvPr/>
        </p:nvSpPr>
        <p:spPr>
          <a:xfrm>
            <a:off x="1290947" y="63347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9</a:t>
            </a:r>
          </a:p>
        </p:txBody>
      </p:sp>
      <p:sp>
        <p:nvSpPr>
          <p:cNvPr id="168" name="Oval 167">
            <a:extLst>
              <a:ext uri="{FF2B5EF4-FFF2-40B4-BE49-F238E27FC236}">
                <a16:creationId xmlns:a16="http://schemas.microsoft.com/office/drawing/2014/main" id="{BBBD8047-931A-4E53-92A6-C9175DE42E86}"/>
              </a:ext>
            </a:extLst>
          </p:cNvPr>
          <p:cNvSpPr/>
          <p:nvPr/>
        </p:nvSpPr>
        <p:spPr>
          <a:xfrm>
            <a:off x="1204912" y="57366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9" name="10">
            <a:extLst>
              <a:ext uri="{FF2B5EF4-FFF2-40B4-BE49-F238E27FC236}">
                <a16:creationId xmlns:a16="http://schemas.microsoft.com/office/drawing/2014/main" id="{5779A1DE-26A3-4B74-A766-98EB36C1B24B}"/>
              </a:ext>
            </a:extLst>
          </p:cNvPr>
          <p:cNvSpPr/>
          <p:nvPr/>
        </p:nvSpPr>
        <p:spPr>
          <a:xfrm>
            <a:off x="1290947" y="20729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10</a:t>
            </a:r>
          </a:p>
        </p:txBody>
      </p:sp>
      <p:sp>
        <p:nvSpPr>
          <p:cNvPr id="170" name="Oval 169">
            <a:extLst>
              <a:ext uri="{FF2B5EF4-FFF2-40B4-BE49-F238E27FC236}">
                <a16:creationId xmlns:a16="http://schemas.microsoft.com/office/drawing/2014/main" id="{A4883FF4-3B08-4BE1-A28A-4BDB071A06D2}"/>
              </a:ext>
            </a:extLst>
          </p:cNvPr>
          <p:cNvSpPr/>
          <p:nvPr/>
        </p:nvSpPr>
        <p:spPr>
          <a:xfrm>
            <a:off x="1204912" y="165370"/>
            <a:ext cx="677103" cy="282126"/>
          </a:xfrm>
          <a:prstGeom prst="ellipse">
            <a:avLst/>
          </a:prstGeom>
          <a:solidFill>
            <a:srgbClr val="217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71" name="Picture 170">
            <a:extLst>
              <a:ext uri="{FF2B5EF4-FFF2-40B4-BE49-F238E27FC236}">
                <a16:creationId xmlns:a16="http://schemas.microsoft.com/office/drawing/2014/main" id="{09A1FB80-081C-48BB-849B-3BA75D6416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42636" y="320096"/>
            <a:ext cx="8658417" cy="4207991"/>
          </a:xfrm>
          <a:prstGeom prst="rect">
            <a:avLst/>
          </a:prstGeom>
        </p:spPr>
      </p:pic>
      <p:sp>
        <p:nvSpPr>
          <p:cNvPr id="172" name="Rectangle 171">
            <a:extLst>
              <a:ext uri="{FF2B5EF4-FFF2-40B4-BE49-F238E27FC236}">
                <a16:creationId xmlns:a16="http://schemas.microsoft.com/office/drawing/2014/main" id="{044101E2-CFC3-41B8-B264-0107F3DE9107}"/>
              </a:ext>
            </a:extLst>
          </p:cNvPr>
          <p:cNvSpPr/>
          <p:nvPr/>
        </p:nvSpPr>
        <p:spPr>
          <a:xfrm>
            <a:off x="2819400" y="2395050"/>
            <a:ext cx="7003672" cy="1200329"/>
          </a:xfrm>
          <a:prstGeom prst="rect">
            <a:avLst/>
          </a:prstGeom>
          <a:noFill/>
        </p:spPr>
        <p:txBody>
          <a:bodyPr wrap="square" lIns="91440" tIns="45720" rIns="91440" bIns="45720">
            <a:spAutoFit/>
          </a:bodyPr>
          <a:lstStyle/>
          <a:p>
            <a:pPr algn="ctr"/>
            <a:r>
              <a:rPr lang="en-US" sz="7200" b="1" cap="none" spc="0">
                <a:ln w="10160">
                  <a:solidFill>
                    <a:srgbClr val="FF0000"/>
                  </a:solidFill>
                  <a:prstDash val="solid"/>
                </a:ln>
                <a:solidFill>
                  <a:schemeClr val="accent5">
                    <a:lumMod val="75000"/>
                  </a:schemeClr>
                </a:solidFill>
                <a:effectLst>
                  <a:glow rad="139700">
                    <a:schemeClr val="accent3">
                      <a:satMod val="175000"/>
                      <a:alpha val="40000"/>
                    </a:schemeClr>
                  </a:glow>
                  <a:outerShdw blurRad="38100" dist="22860" dir="5400000" algn="tl" rotWithShape="0">
                    <a:srgbClr val="000000">
                      <a:alpha val="30000"/>
                    </a:srgbClr>
                  </a:outerShdw>
                  <a:reflection blurRad="6350" stA="60000" endA="900" endPos="58000" dir="5400000" sy="-100000" algn="bl" rotWithShape="0"/>
                </a:effectLst>
                <a:latin typeface="Times New Roman" panose="02020603050405020304" pitchFamily="18" charset="0"/>
                <a:ea typeface="Tahoma" panose="020B0604030504040204" pitchFamily="34" charset="0"/>
                <a:cs typeface="Times New Roman" panose="02020603050405020304" pitchFamily="18" charset="0"/>
              </a:rPr>
              <a:t>CHÚC M</a:t>
            </a:r>
            <a:r>
              <a:rPr lang="en-US" sz="7200" b="1">
                <a:ln w="10160">
                  <a:solidFill>
                    <a:srgbClr val="FF0000"/>
                  </a:solidFill>
                  <a:prstDash val="solid"/>
                </a:ln>
                <a:solidFill>
                  <a:schemeClr val="accent5">
                    <a:lumMod val="75000"/>
                  </a:schemeClr>
                </a:solidFill>
                <a:effectLst>
                  <a:glow rad="139700">
                    <a:schemeClr val="accent3">
                      <a:satMod val="175000"/>
                      <a:alpha val="40000"/>
                    </a:schemeClr>
                  </a:glow>
                  <a:outerShdw blurRad="38100" dist="22860" dir="5400000" algn="tl" rotWithShape="0">
                    <a:srgbClr val="000000">
                      <a:alpha val="30000"/>
                    </a:srgbClr>
                  </a:outerShdw>
                  <a:reflection blurRad="6350" stA="60000" endA="900" endPos="58000" dir="5400000" sy="-100000" algn="bl" rotWithShape="0"/>
                </a:effectLst>
                <a:latin typeface="Times New Roman" panose="02020603050405020304" pitchFamily="18" charset="0"/>
                <a:ea typeface="Tahoma" panose="020B0604030504040204" pitchFamily="34" charset="0"/>
                <a:cs typeface="Times New Roman" panose="02020603050405020304" pitchFamily="18" charset="0"/>
              </a:rPr>
              <a:t>ỪNG</a:t>
            </a:r>
            <a:endParaRPr lang="en-US" sz="7200" b="1" cap="none" spc="0">
              <a:ln w="10160">
                <a:solidFill>
                  <a:srgbClr val="FF0000"/>
                </a:solidFill>
                <a:prstDash val="solid"/>
              </a:ln>
              <a:solidFill>
                <a:schemeClr val="accent5">
                  <a:lumMod val="75000"/>
                </a:schemeClr>
              </a:solidFill>
              <a:effectLst>
                <a:glow rad="139700">
                  <a:schemeClr val="accent3">
                    <a:satMod val="175000"/>
                    <a:alpha val="40000"/>
                  </a:schemeClr>
                </a:glow>
                <a:outerShdw blurRad="38100" dist="22860" dir="5400000" algn="tl" rotWithShape="0">
                  <a:srgbClr val="000000">
                    <a:alpha val="30000"/>
                  </a:srgbClr>
                </a:outerShdw>
                <a:reflection blurRad="6350" stA="60000" endA="900" endPos="58000" dir="5400000" sy="-100000" algn="bl" rotWithShape="0"/>
              </a:effectLst>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177" name="Group 176">
            <a:extLst>
              <a:ext uri="{FF2B5EF4-FFF2-40B4-BE49-F238E27FC236}">
                <a16:creationId xmlns:a16="http://schemas.microsoft.com/office/drawing/2014/main" id="{B8C8E421-2902-4278-AA25-BC24126FD692}"/>
              </a:ext>
            </a:extLst>
          </p:cNvPr>
          <p:cNvGrpSpPr/>
          <p:nvPr/>
        </p:nvGrpSpPr>
        <p:grpSpPr>
          <a:xfrm>
            <a:off x="192107" y="4802801"/>
            <a:ext cx="2063868" cy="1814913"/>
            <a:chOff x="9481222" y="1281978"/>
            <a:chExt cx="2063868" cy="1814913"/>
          </a:xfrm>
        </p:grpSpPr>
        <p:sp>
          <p:nvSpPr>
            <p:cNvPr id="173" name="Oval 172">
              <a:extLst>
                <a:ext uri="{FF2B5EF4-FFF2-40B4-BE49-F238E27FC236}">
                  <a16:creationId xmlns:a16="http://schemas.microsoft.com/office/drawing/2014/main" id="{F847C6CE-BBE7-4314-B0C7-88B69B83E10B}"/>
                </a:ext>
              </a:extLst>
            </p:cNvPr>
            <p:cNvSpPr/>
            <p:nvPr/>
          </p:nvSpPr>
          <p:spPr>
            <a:xfrm>
              <a:off x="9598032" y="1281978"/>
              <a:ext cx="1814913" cy="18149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74" name="Oval 173">
              <a:extLst>
                <a:ext uri="{FF2B5EF4-FFF2-40B4-BE49-F238E27FC236}">
                  <a16:creationId xmlns:a16="http://schemas.microsoft.com/office/drawing/2014/main" id="{40FAAF4F-1CB1-4D7B-B552-15FA883BA191}"/>
                </a:ext>
              </a:extLst>
            </p:cNvPr>
            <p:cNvSpPr/>
            <p:nvPr/>
          </p:nvSpPr>
          <p:spPr>
            <a:xfrm>
              <a:off x="9711417" y="1395363"/>
              <a:ext cx="1588144" cy="1588144"/>
            </a:xfrm>
            <a:prstGeom prst="ellipse">
              <a:avLst/>
            </a:prstGeom>
            <a:solidFill>
              <a:srgbClr val="217529"/>
            </a:solidFill>
            <a:ln>
              <a:solidFill>
                <a:srgbClr val="217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75" name="Oval 174">
              <a:extLst>
                <a:ext uri="{FF2B5EF4-FFF2-40B4-BE49-F238E27FC236}">
                  <a16:creationId xmlns:a16="http://schemas.microsoft.com/office/drawing/2014/main" id="{AF9261A2-807C-4A08-9BDA-01D47E769434}"/>
                </a:ext>
              </a:extLst>
            </p:cNvPr>
            <p:cNvSpPr/>
            <p:nvPr/>
          </p:nvSpPr>
          <p:spPr>
            <a:xfrm>
              <a:off x="9846809" y="1530754"/>
              <a:ext cx="1317361" cy="1317361"/>
            </a:xfrm>
            <a:prstGeom prst="ellipse">
              <a:avLst/>
            </a:prstGeom>
            <a:solidFill>
              <a:schemeClr val="bg2">
                <a:lumMod val="25000"/>
              </a:schemeClr>
            </a:solidFill>
            <a:ln>
              <a:solidFill>
                <a:srgbClr val="217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176" name="Picture 175">
              <a:extLst>
                <a:ext uri="{FF2B5EF4-FFF2-40B4-BE49-F238E27FC236}">
                  <a16:creationId xmlns:a16="http://schemas.microsoft.com/office/drawing/2014/main" id="{E432B300-E1E3-4E11-AC6E-C0549AEC33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660605">
              <a:off x="9481222" y="1727751"/>
              <a:ext cx="2063868" cy="1003040"/>
            </a:xfrm>
            <a:prstGeom prst="rect">
              <a:avLst/>
            </a:prstGeom>
          </p:spPr>
        </p:pic>
      </p:grpSp>
      <p:sp>
        <p:nvSpPr>
          <p:cNvPr id="178" name="Oval 177">
            <a:extLst>
              <a:ext uri="{FF2B5EF4-FFF2-40B4-BE49-F238E27FC236}">
                <a16:creationId xmlns:a16="http://schemas.microsoft.com/office/drawing/2014/main" id="{5813B25B-2EE2-4F74-B96C-A43BCDF63B70}"/>
              </a:ext>
            </a:extLst>
          </p:cNvPr>
          <p:cNvSpPr/>
          <p:nvPr/>
        </p:nvSpPr>
        <p:spPr>
          <a:xfrm>
            <a:off x="0" y="0"/>
            <a:ext cx="685800" cy="609600"/>
          </a:xfrm>
          <a:prstGeom prst="ellipse">
            <a:avLst/>
          </a:pr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71"/>
                                        </p:tgtEl>
                                      </p:cBhvr>
                                    </p:animEffect>
                                    <p:animScale>
                                      <p:cBhvr>
                                        <p:cTn id="7" dur="1000" autoRev="1" fill="hold"/>
                                        <p:tgtEl>
                                          <p:spTgt spid="171"/>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77"/>
                                        </p:tgtEl>
                                        <p:attrNameLst>
                                          <p:attrName>r</p:attrName>
                                        </p:attrNameLst>
                                      </p:cBhvr>
                                    </p:animRot>
                                    <p:animRot by="-240000">
                                      <p:cBhvr>
                                        <p:cTn id="10" dur="200" fill="hold">
                                          <p:stCondLst>
                                            <p:cond delay="200"/>
                                          </p:stCondLst>
                                        </p:cTn>
                                        <p:tgtEl>
                                          <p:spTgt spid="177"/>
                                        </p:tgtEl>
                                        <p:attrNameLst>
                                          <p:attrName>r</p:attrName>
                                        </p:attrNameLst>
                                      </p:cBhvr>
                                    </p:animRot>
                                    <p:animRot by="240000">
                                      <p:cBhvr>
                                        <p:cTn id="11" dur="200" fill="hold">
                                          <p:stCondLst>
                                            <p:cond delay="400"/>
                                          </p:stCondLst>
                                        </p:cTn>
                                        <p:tgtEl>
                                          <p:spTgt spid="177"/>
                                        </p:tgtEl>
                                        <p:attrNameLst>
                                          <p:attrName>r</p:attrName>
                                        </p:attrNameLst>
                                      </p:cBhvr>
                                    </p:animRot>
                                    <p:animRot by="-240000">
                                      <p:cBhvr>
                                        <p:cTn id="12" dur="200" fill="hold">
                                          <p:stCondLst>
                                            <p:cond delay="600"/>
                                          </p:stCondLst>
                                        </p:cTn>
                                        <p:tgtEl>
                                          <p:spTgt spid="177"/>
                                        </p:tgtEl>
                                        <p:attrNameLst>
                                          <p:attrName>r</p:attrName>
                                        </p:attrNameLst>
                                      </p:cBhvr>
                                    </p:animRot>
                                    <p:animRot by="120000">
                                      <p:cBhvr>
                                        <p:cTn id="13" dur="200" fill="hold">
                                          <p:stCondLst>
                                            <p:cond delay="800"/>
                                          </p:stCondLst>
                                        </p:cTn>
                                        <p:tgtEl>
                                          <p:spTgt spid="17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177"/>
                                        </p:tgtEl>
                                        <p:attrNameLst>
                                          <p:attrName>r</p:attrName>
                                        </p:attrNameLst>
                                      </p:cBhvr>
                                    </p:animRot>
                                    <p:animRot by="-240000">
                                      <p:cBhvr>
                                        <p:cTn id="18" dur="200" fill="hold">
                                          <p:stCondLst>
                                            <p:cond delay="200"/>
                                          </p:stCondLst>
                                        </p:cTn>
                                        <p:tgtEl>
                                          <p:spTgt spid="177"/>
                                        </p:tgtEl>
                                        <p:attrNameLst>
                                          <p:attrName>r</p:attrName>
                                        </p:attrNameLst>
                                      </p:cBhvr>
                                    </p:animRot>
                                    <p:animRot by="240000">
                                      <p:cBhvr>
                                        <p:cTn id="19" dur="200" fill="hold">
                                          <p:stCondLst>
                                            <p:cond delay="400"/>
                                          </p:stCondLst>
                                        </p:cTn>
                                        <p:tgtEl>
                                          <p:spTgt spid="177"/>
                                        </p:tgtEl>
                                        <p:attrNameLst>
                                          <p:attrName>r</p:attrName>
                                        </p:attrNameLst>
                                      </p:cBhvr>
                                    </p:animRot>
                                    <p:animRot by="-240000">
                                      <p:cBhvr>
                                        <p:cTn id="20" dur="200" fill="hold">
                                          <p:stCondLst>
                                            <p:cond delay="600"/>
                                          </p:stCondLst>
                                        </p:cTn>
                                        <p:tgtEl>
                                          <p:spTgt spid="177"/>
                                        </p:tgtEl>
                                        <p:attrNameLst>
                                          <p:attrName>r</p:attrName>
                                        </p:attrNameLst>
                                      </p:cBhvr>
                                    </p:animRot>
                                    <p:animRot by="120000">
                                      <p:cBhvr>
                                        <p:cTn id="21" dur="200" fill="hold">
                                          <p:stCondLst>
                                            <p:cond delay="800"/>
                                          </p:stCondLst>
                                        </p:cTn>
                                        <p:tgtEl>
                                          <p:spTgt spid="17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51"/>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1000" fill="hold"/>
                                        <p:tgtEl>
                                          <p:spTgt spid="151"/>
                                        </p:tgtEl>
                                        <p:attrNameLst>
                                          <p:attrName>fillcolor</p:attrName>
                                        </p:attrNameLst>
                                      </p:cBhvr>
                                      <p:to>
                                        <a:srgbClr val="66FB2A"/>
                                      </p:to>
                                    </p:animClr>
                                    <p:set>
                                      <p:cBhvr>
                                        <p:cTn id="27" dur="1000" fill="hold"/>
                                        <p:tgtEl>
                                          <p:spTgt spid="151"/>
                                        </p:tgtEl>
                                        <p:attrNameLst>
                                          <p:attrName>fill.type</p:attrName>
                                        </p:attrNameLst>
                                      </p:cBhvr>
                                      <p:to>
                                        <p:strVal val="solid"/>
                                      </p:to>
                                    </p:set>
                                    <p:set>
                                      <p:cBhvr>
                                        <p:cTn id="28" dur="1000" fill="hold"/>
                                        <p:tgtEl>
                                          <p:spTgt spid="15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2" name="VOLTAGE.WAV"/>
                                        </p:tgtEl>
                                      </p:cMediaNode>
                                    </p:audio>
                                  </p:subTnLst>
                                </p:cTn>
                              </p:par>
                              <p:par>
                                <p:cTn id="29" presetID="64" presetClass="path" presetSubtype="0" accel="50000" decel="50000" fill="hold" nodeType="withEffect">
                                  <p:stCondLst>
                                    <p:cond delay="0"/>
                                  </p:stCondLst>
                                  <p:childTnLst>
                                    <p:animMotion origin="layout" path="M -4.16667E-7 1.11022E-16 L 0.00013 -0.06088 " pathEditMode="relative" rAng="0" ptsTypes="AA">
                                      <p:cBhvr>
                                        <p:cTn id="30" dur="750" fill="hold"/>
                                        <p:tgtEl>
                                          <p:spTgt spid="146"/>
                                        </p:tgtEl>
                                        <p:attrNameLst>
                                          <p:attrName>ppt_x</p:attrName>
                                          <p:attrName>ppt_y</p:attrName>
                                        </p:attrNameLst>
                                      </p:cBhvr>
                                      <p:rCtr x="0" y="-3056"/>
                                    </p:animMotion>
                                  </p:childTnLst>
                                </p:cTn>
                              </p:par>
                            </p:childTnLst>
                          </p:cTn>
                        </p:par>
                      </p:childTnLst>
                    </p:cTn>
                  </p:par>
                </p:childTnLst>
              </p:cTn>
              <p:nextCondLst>
                <p:cond evt="onClick" delay="0">
                  <p:tgtEl>
                    <p:spTgt spid="151"/>
                  </p:tgtEl>
                </p:cond>
              </p:nextCondLst>
            </p:seq>
            <p:seq concurrent="1" nextAc="seek">
              <p:cTn id="31" restart="whenNotActive" fill="hold" evtFilter="cancelBubble" nodeType="interactiveSeq">
                <p:stCondLst>
                  <p:cond evt="onClick" delay="0">
                    <p:tgtEl>
                      <p:spTgt spid="15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1000" fill="hold"/>
                                        <p:tgtEl>
                                          <p:spTgt spid="153"/>
                                        </p:tgtEl>
                                        <p:attrNameLst>
                                          <p:attrName>fillcolor</p:attrName>
                                        </p:attrNameLst>
                                      </p:cBhvr>
                                      <p:to>
                                        <a:srgbClr val="66FB2A"/>
                                      </p:to>
                                    </p:animClr>
                                    <p:set>
                                      <p:cBhvr>
                                        <p:cTn id="36" dur="1000" fill="hold"/>
                                        <p:tgtEl>
                                          <p:spTgt spid="153"/>
                                        </p:tgtEl>
                                        <p:attrNameLst>
                                          <p:attrName>fill.type</p:attrName>
                                        </p:attrNameLst>
                                      </p:cBhvr>
                                      <p:to>
                                        <p:strVal val="solid"/>
                                      </p:to>
                                    </p:set>
                                    <p:set>
                                      <p:cBhvr>
                                        <p:cTn id="37" dur="1000" fill="hold"/>
                                        <p:tgtEl>
                                          <p:spTgt spid="15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VOLTAGE.WAV"/>
                                        </p:tgtEl>
                                      </p:cMediaNode>
                                    </p:audio>
                                  </p:subTnLst>
                                </p:cTn>
                              </p:par>
                              <p:par>
                                <p:cTn id="38" presetID="64" presetClass="path" presetSubtype="0" accel="50000" decel="50000" fill="hold" nodeType="withEffect">
                                  <p:stCondLst>
                                    <p:cond delay="0"/>
                                  </p:stCondLst>
                                  <p:childTnLst>
                                    <p:animMotion origin="layout" path="M 0.00013 -0.06088 L -4.16667E-7 -0.12315 " pathEditMode="relative" rAng="0" ptsTypes="AA">
                                      <p:cBhvr>
                                        <p:cTn id="39" dur="750" fill="hold"/>
                                        <p:tgtEl>
                                          <p:spTgt spid="146"/>
                                        </p:tgtEl>
                                        <p:attrNameLst>
                                          <p:attrName>ppt_x</p:attrName>
                                          <p:attrName>ppt_y</p:attrName>
                                        </p:attrNameLst>
                                      </p:cBhvr>
                                      <p:rCtr x="-13" y="-3125"/>
                                    </p:animMotion>
                                  </p:childTnLst>
                                </p:cTn>
                              </p:par>
                            </p:childTnLst>
                          </p:cTn>
                        </p:par>
                      </p:childTnLst>
                    </p:cTn>
                  </p:par>
                </p:childTnLst>
              </p:cTn>
              <p:nextCondLst>
                <p:cond evt="onClick" delay="0">
                  <p:tgtEl>
                    <p:spTgt spid="153"/>
                  </p:tgtEl>
                </p:cond>
              </p:nextCondLst>
            </p:seq>
            <p:seq concurrent="1" nextAc="seek">
              <p:cTn id="40" restart="whenNotActive" fill="hold" evtFilter="cancelBubble" nodeType="interactiveSeq">
                <p:stCondLst>
                  <p:cond evt="onClick" delay="0">
                    <p:tgtEl>
                      <p:spTgt spid="15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1000" fill="hold"/>
                                        <p:tgtEl>
                                          <p:spTgt spid="155"/>
                                        </p:tgtEl>
                                        <p:attrNameLst>
                                          <p:attrName>fillcolor</p:attrName>
                                        </p:attrNameLst>
                                      </p:cBhvr>
                                      <p:to>
                                        <a:srgbClr val="66FB2A"/>
                                      </p:to>
                                    </p:animClr>
                                    <p:set>
                                      <p:cBhvr>
                                        <p:cTn id="45" dur="1000" fill="hold"/>
                                        <p:tgtEl>
                                          <p:spTgt spid="155"/>
                                        </p:tgtEl>
                                        <p:attrNameLst>
                                          <p:attrName>fill.type</p:attrName>
                                        </p:attrNameLst>
                                      </p:cBhvr>
                                      <p:to>
                                        <p:strVal val="solid"/>
                                      </p:to>
                                    </p:set>
                                    <p:set>
                                      <p:cBhvr>
                                        <p:cTn id="46" dur="1000" fill="hold"/>
                                        <p:tgtEl>
                                          <p:spTgt spid="15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VOLTAGE.WAV"/>
                                        </p:tgtEl>
                                      </p:cMediaNode>
                                    </p:audio>
                                  </p:subTnLst>
                                </p:cTn>
                              </p:par>
                              <p:par>
                                <p:cTn id="47" presetID="64" presetClass="path" presetSubtype="0" accel="50000" decel="50000" fill="hold" nodeType="withEffect">
                                  <p:stCondLst>
                                    <p:cond delay="0"/>
                                  </p:stCondLst>
                                  <p:childTnLst>
                                    <p:animMotion origin="layout" path="M -4.16667E-7 -0.12315 L -0.00026 -0.18519 " pathEditMode="relative" rAng="0" ptsTypes="AA">
                                      <p:cBhvr>
                                        <p:cTn id="48" dur="750" fill="hold"/>
                                        <p:tgtEl>
                                          <p:spTgt spid="146"/>
                                        </p:tgtEl>
                                        <p:attrNameLst>
                                          <p:attrName>ppt_x</p:attrName>
                                          <p:attrName>ppt_y</p:attrName>
                                        </p:attrNameLst>
                                      </p:cBhvr>
                                      <p:rCtr x="-13" y="-3102"/>
                                    </p:animMotion>
                                  </p:childTnLst>
                                </p:cTn>
                              </p:par>
                            </p:childTnLst>
                          </p:cTn>
                        </p:par>
                      </p:childTnLst>
                    </p:cTn>
                  </p:par>
                </p:childTnLst>
              </p:cTn>
              <p:nextCondLst>
                <p:cond evt="onClick" delay="0">
                  <p:tgtEl>
                    <p:spTgt spid="155"/>
                  </p:tgtEl>
                </p:cond>
              </p:nextCondLst>
            </p:seq>
            <p:seq concurrent="1" nextAc="seek">
              <p:cTn id="49" restart="whenNotActive" fill="hold" evtFilter="cancelBubble" nodeType="interactiveSeq">
                <p:stCondLst>
                  <p:cond evt="onClick" delay="0">
                    <p:tgtEl>
                      <p:spTgt spid="15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1000" fill="hold"/>
                                        <p:tgtEl>
                                          <p:spTgt spid="157"/>
                                        </p:tgtEl>
                                        <p:attrNameLst>
                                          <p:attrName>fillcolor</p:attrName>
                                        </p:attrNameLst>
                                      </p:cBhvr>
                                      <p:to>
                                        <a:srgbClr val="66FB2A"/>
                                      </p:to>
                                    </p:animClr>
                                    <p:set>
                                      <p:cBhvr>
                                        <p:cTn id="54" dur="1000" fill="hold"/>
                                        <p:tgtEl>
                                          <p:spTgt spid="157"/>
                                        </p:tgtEl>
                                        <p:attrNameLst>
                                          <p:attrName>fill.type</p:attrName>
                                        </p:attrNameLst>
                                      </p:cBhvr>
                                      <p:to>
                                        <p:strVal val="solid"/>
                                      </p:to>
                                    </p:set>
                                    <p:set>
                                      <p:cBhvr>
                                        <p:cTn id="55" dur="1000" fill="hold"/>
                                        <p:tgtEl>
                                          <p:spTgt spid="157"/>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VOLTAGE.WAV"/>
                                        </p:tgtEl>
                                      </p:cMediaNode>
                                    </p:audio>
                                  </p:subTnLst>
                                </p:cTn>
                              </p:par>
                              <p:par>
                                <p:cTn id="56" presetID="64" presetClass="path" presetSubtype="0" accel="50000" decel="50000" fill="hold" nodeType="withEffect">
                                  <p:stCondLst>
                                    <p:cond delay="0"/>
                                  </p:stCondLst>
                                  <p:childTnLst>
                                    <p:animMotion origin="layout" path="M -0.00026 -0.18519 L -4.16667E-7 -0.24745 " pathEditMode="relative" rAng="0" ptsTypes="AA">
                                      <p:cBhvr>
                                        <p:cTn id="57" dur="750" fill="hold"/>
                                        <p:tgtEl>
                                          <p:spTgt spid="146"/>
                                        </p:tgtEl>
                                        <p:attrNameLst>
                                          <p:attrName>ppt_x</p:attrName>
                                          <p:attrName>ppt_y</p:attrName>
                                        </p:attrNameLst>
                                      </p:cBhvr>
                                      <p:rCtr x="13" y="-3125"/>
                                    </p:animMotion>
                                  </p:childTnLst>
                                </p:cTn>
                              </p:par>
                            </p:childTnLst>
                          </p:cTn>
                        </p:par>
                      </p:childTnLst>
                    </p:cTn>
                  </p:par>
                </p:childTnLst>
              </p:cTn>
              <p:nextCondLst>
                <p:cond evt="onClick" delay="0">
                  <p:tgtEl>
                    <p:spTgt spid="157"/>
                  </p:tgtEl>
                </p:cond>
              </p:nextCondLst>
            </p:seq>
            <p:seq concurrent="1" nextAc="seek">
              <p:cTn id="58" restart="whenNotActive" fill="hold" evtFilter="cancelBubble" nodeType="interactiveSeq">
                <p:stCondLst>
                  <p:cond evt="onClick" delay="0">
                    <p:tgtEl>
                      <p:spTgt spid="159"/>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1000" fill="hold"/>
                                        <p:tgtEl>
                                          <p:spTgt spid="159"/>
                                        </p:tgtEl>
                                        <p:attrNameLst>
                                          <p:attrName>fillcolor</p:attrName>
                                        </p:attrNameLst>
                                      </p:cBhvr>
                                      <p:to>
                                        <a:srgbClr val="66FB2A"/>
                                      </p:to>
                                    </p:animClr>
                                    <p:set>
                                      <p:cBhvr>
                                        <p:cTn id="63" dur="1000" fill="hold"/>
                                        <p:tgtEl>
                                          <p:spTgt spid="159"/>
                                        </p:tgtEl>
                                        <p:attrNameLst>
                                          <p:attrName>fill.type</p:attrName>
                                        </p:attrNameLst>
                                      </p:cBhvr>
                                      <p:to>
                                        <p:strVal val="solid"/>
                                      </p:to>
                                    </p:set>
                                    <p:set>
                                      <p:cBhvr>
                                        <p:cTn id="64" dur="1000" fill="hold"/>
                                        <p:tgtEl>
                                          <p:spTgt spid="159"/>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VOLTAGE.WAV"/>
                                        </p:tgtEl>
                                      </p:cMediaNode>
                                    </p:audio>
                                  </p:subTnLst>
                                </p:cTn>
                              </p:par>
                              <p:par>
                                <p:cTn id="65" presetID="64" presetClass="path" presetSubtype="0" accel="50000" decel="50000" fill="hold" nodeType="withEffect">
                                  <p:stCondLst>
                                    <p:cond delay="0"/>
                                  </p:stCondLst>
                                  <p:childTnLst>
                                    <p:animMotion origin="layout" path="M -4.16667E-7 -0.24745 L -4.16667E-7 -0.30949 " pathEditMode="relative" rAng="0" ptsTypes="AA">
                                      <p:cBhvr>
                                        <p:cTn id="66" dur="750" fill="hold"/>
                                        <p:tgtEl>
                                          <p:spTgt spid="146"/>
                                        </p:tgtEl>
                                        <p:attrNameLst>
                                          <p:attrName>ppt_x</p:attrName>
                                          <p:attrName>ppt_y</p:attrName>
                                        </p:attrNameLst>
                                      </p:cBhvr>
                                      <p:rCtr x="0" y="-3102"/>
                                    </p:animMotion>
                                  </p:childTnLst>
                                </p:cTn>
                              </p:par>
                            </p:childTnLst>
                          </p:cTn>
                        </p:par>
                      </p:childTnLst>
                    </p:cTn>
                  </p:par>
                </p:childTnLst>
              </p:cTn>
              <p:nextCondLst>
                <p:cond evt="onClick" delay="0">
                  <p:tgtEl>
                    <p:spTgt spid="159"/>
                  </p:tgtEl>
                </p:cond>
              </p:nextCondLst>
            </p:seq>
            <p:seq concurrent="1" nextAc="seek">
              <p:cTn id="67" restart="whenNotActive" fill="hold" evtFilter="cancelBubble" nodeType="interactiveSeq">
                <p:stCondLst>
                  <p:cond evt="onClick" delay="0">
                    <p:tgtEl>
                      <p:spTgt spid="161"/>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1000" fill="hold"/>
                                        <p:tgtEl>
                                          <p:spTgt spid="161"/>
                                        </p:tgtEl>
                                        <p:attrNameLst>
                                          <p:attrName>fillcolor</p:attrName>
                                        </p:attrNameLst>
                                      </p:cBhvr>
                                      <p:to>
                                        <a:srgbClr val="66FB2A"/>
                                      </p:to>
                                    </p:animClr>
                                    <p:set>
                                      <p:cBhvr>
                                        <p:cTn id="72" dur="1000" fill="hold"/>
                                        <p:tgtEl>
                                          <p:spTgt spid="161"/>
                                        </p:tgtEl>
                                        <p:attrNameLst>
                                          <p:attrName>fill.type</p:attrName>
                                        </p:attrNameLst>
                                      </p:cBhvr>
                                      <p:to>
                                        <p:strVal val="solid"/>
                                      </p:to>
                                    </p:set>
                                    <p:set>
                                      <p:cBhvr>
                                        <p:cTn id="73" dur="1000" fill="hold"/>
                                        <p:tgtEl>
                                          <p:spTgt spid="161"/>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2" name="VOLTAGE.WAV"/>
                                        </p:tgtEl>
                                      </p:cMediaNode>
                                    </p:audio>
                                  </p:subTnLst>
                                </p:cTn>
                              </p:par>
                              <p:par>
                                <p:cTn id="74" presetID="64" presetClass="path" presetSubtype="0" accel="50000" decel="50000" fill="hold" nodeType="withEffect">
                                  <p:stCondLst>
                                    <p:cond delay="0"/>
                                  </p:stCondLst>
                                  <p:childTnLst>
                                    <p:animMotion origin="layout" path="M -4.16667E-7 -0.30949 L -4.16667E-7 -0.37153 " pathEditMode="relative" rAng="0" ptsTypes="AA">
                                      <p:cBhvr>
                                        <p:cTn id="75" dur="750" fill="hold"/>
                                        <p:tgtEl>
                                          <p:spTgt spid="146"/>
                                        </p:tgtEl>
                                        <p:attrNameLst>
                                          <p:attrName>ppt_x</p:attrName>
                                          <p:attrName>ppt_y</p:attrName>
                                        </p:attrNameLst>
                                      </p:cBhvr>
                                      <p:rCtr x="0" y="-3102"/>
                                    </p:animMotion>
                                  </p:childTnLst>
                                </p:cTn>
                              </p:par>
                            </p:childTnLst>
                          </p:cTn>
                        </p:par>
                      </p:childTnLst>
                    </p:cTn>
                  </p:par>
                </p:childTnLst>
              </p:cTn>
              <p:nextCondLst>
                <p:cond evt="onClick" delay="0">
                  <p:tgtEl>
                    <p:spTgt spid="161"/>
                  </p:tgtEl>
                </p:cond>
              </p:nextCondLst>
            </p:seq>
            <p:seq concurrent="1" nextAc="seek">
              <p:cTn id="76" restart="whenNotActive" fill="hold" evtFilter="cancelBubble" nodeType="interactiveSeq">
                <p:stCondLst>
                  <p:cond evt="onClick" delay="0">
                    <p:tgtEl>
                      <p:spTgt spid="16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1000" fill="hold"/>
                                        <p:tgtEl>
                                          <p:spTgt spid="163"/>
                                        </p:tgtEl>
                                        <p:attrNameLst>
                                          <p:attrName>fillcolor</p:attrName>
                                        </p:attrNameLst>
                                      </p:cBhvr>
                                      <p:to>
                                        <a:srgbClr val="66FB2A"/>
                                      </p:to>
                                    </p:animClr>
                                    <p:set>
                                      <p:cBhvr>
                                        <p:cTn id="81" dur="1000" fill="hold"/>
                                        <p:tgtEl>
                                          <p:spTgt spid="163"/>
                                        </p:tgtEl>
                                        <p:attrNameLst>
                                          <p:attrName>fill.type</p:attrName>
                                        </p:attrNameLst>
                                      </p:cBhvr>
                                      <p:to>
                                        <p:strVal val="solid"/>
                                      </p:to>
                                    </p:set>
                                    <p:set>
                                      <p:cBhvr>
                                        <p:cTn id="82" dur="1000" fill="hold"/>
                                        <p:tgtEl>
                                          <p:spTgt spid="16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VOLTAGE.WAV"/>
                                        </p:tgtEl>
                                      </p:cMediaNode>
                                    </p:audio>
                                  </p:subTnLst>
                                </p:cTn>
                              </p:par>
                              <p:par>
                                <p:cTn id="83" presetID="64" presetClass="path" presetSubtype="0" accel="50000" decel="50000" fill="hold" nodeType="withEffect">
                                  <p:stCondLst>
                                    <p:cond delay="0"/>
                                  </p:stCondLst>
                                  <p:childTnLst>
                                    <p:animMotion origin="layout" path="M -4.16667E-7 -0.37153 L -0.00026 -0.4338 " pathEditMode="relative" rAng="0" ptsTypes="AA">
                                      <p:cBhvr>
                                        <p:cTn id="84" dur="750" fill="hold"/>
                                        <p:tgtEl>
                                          <p:spTgt spid="146"/>
                                        </p:tgtEl>
                                        <p:attrNameLst>
                                          <p:attrName>ppt_x</p:attrName>
                                          <p:attrName>ppt_y</p:attrName>
                                        </p:attrNameLst>
                                      </p:cBhvr>
                                      <p:rCtr x="-13" y="-3125"/>
                                    </p:animMotion>
                                  </p:childTnLst>
                                </p:cTn>
                              </p:par>
                            </p:childTnLst>
                          </p:cTn>
                        </p:par>
                      </p:childTnLst>
                    </p:cTn>
                  </p:par>
                </p:childTnLst>
              </p:cTn>
              <p:nextCondLst>
                <p:cond evt="onClick" delay="0">
                  <p:tgtEl>
                    <p:spTgt spid="163"/>
                  </p:tgtEl>
                </p:cond>
              </p:nextCondLst>
            </p:seq>
            <p:seq concurrent="1" nextAc="seek">
              <p:cTn id="85" restart="whenNotActive" fill="hold" evtFilter="cancelBubble" nodeType="interactiveSeq">
                <p:stCondLst>
                  <p:cond evt="onClick" delay="0">
                    <p:tgtEl>
                      <p:spTgt spid="165"/>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1000" fill="hold"/>
                                        <p:tgtEl>
                                          <p:spTgt spid="165"/>
                                        </p:tgtEl>
                                        <p:attrNameLst>
                                          <p:attrName>fillcolor</p:attrName>
                                        </p:attrNameLst>
                                      </p:cBhvr>
                                      <p:to>
                                        <a:srgbClr val="66FB2A"/>
                                      </p:to>
                                    </p:animClr>
                                    <p:set>
                                      <p:cBhvr>
                                        <p:cTn id="90" dur="1000" fill="hold"/>
                                        <p:tgtEl>
                                          <p:spTgt spid="165"/>
                                        </p:tgtEl>
                                        <p:attrNameLst>
                                          <p:attrName>fill.type</p:attrName>
                                        </p:attrNameLst>
                                      </p:cBhvr>
                                      <p:to>
                                        <p:strVal val="solid"/>
                                      </p:to>
                                    </p:set>
                                    <p:set>
                                      <p:cBhvr>
                                        <p:cTn id="91" dur="1000" fill="hold"/>
                                        <p:tgtEl>
                                          <p:spTgt spid="165"/>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2" name="VOLTAGE.WAV"/>
                                        </p:tgtEl>
                                      </p:cMediaNode>
                                    </p:audio>
                                  </p:subTnLst>
                                </p:cTn>
                              </p:par>
                              <p:par>
                                <p:cTn id="92" presetID="64" presetClass="path" presetSubtype="0" accel="50000" decel="50000" fill="hold" nodeType="withEffect">
                                  <p:stCondLst>
                                    <p:cond delay="0"/>
                                  </p:stCondLst>
                                  <p:childTnLst>
                                    <p:animMotion origin="layout" path="M -0.00026 -0.4338 L 0.00013 -0.49583 " pathEditMode="relative" rAng="0" ptsTypes="AA">
                                      <p:cBhvr>
                                        <p:cTn id="93" dur="750" fill="hold"/>
                                        <p:tgtEl>
                                          <p:spTgt spid="146"/>
                                        </p:tgtEl>
                                        <p:attrNameLst>
                                          <p:attrName>ppt_x</p:attrName>
                                          <p:attrName>ppt_y</p:attrName>
                                        </p:attrNameLst>
                                      </p:cBhvr>
                                      <p:rCtr x="13" y="-3102"/>
                                    </p:animMotion>
                                  </p:childTnLst>
                                </p:cTn>
                              </p:par>
                            </p:childTnLst>
                          </p:cTn>
                        </p:par>
                      </p:childTnLst>
                    </p:cTn>
                  </p:par>
                </p:childTnLst>
              </p:cTn>
              <p:nextCondLst>
                <p:cond evt="onClick" delay="0">
                  <p:tgtEl>
                    <p:spTgt spid="165"/>
                  </p:tgtEl>
                </p:cond>
              </p:nextCondLst>
            </p:seq>
            <p:seq concurrent="1" nextAc="seek">
              <p:cTn id="94" restart="whenNotActive" fill="hold" evtFilter="cancelBubble" nodeType="interactiveSeq">
                <p:stCondLst>
                  <p:cond evt="onClick" delay="0">
                    <p:tgtEl>
                      <p:spTgt spid="167"/>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1000" fill="hold"/>
                                        <p:tgtEl>
                                          <p:spTgt spid="167"/>
                                        </p:tgtEl>
                                        <p:attrNameLst>
                                          <p:attrName>fillcolor</p:attrName>
                                        </p:attrNameLst>
                                      </p:cBhvr>
                                      <p:to>
                                        <a:srgbClr val="66FB2A"/>
                                      </p:to>
                                    </p:animClr>
                                    <p:set>
                                      <p:cBhvr>
                                        <p:cTn id="99" dur="1000" fill="hold"/>
                                        <p:tgtEl>
                                          <p:spTgt spid="167"/>
                                        </p:tgtEl>
                                        <p:attrNameLst>
                                          <p:attrName>fill.type</p:attrName>
                                        </p:attrNameLst>
                                      </p:cBhvr>
                                      <p:to>
                                        <p:strVal val="solid"/>
                                      </p:to>
                                    </p:set>
                                    <p:set>
                                      <p:cBhvr>
                                        <p:cTn id="100" dur="1000" fill="hold"/>
                                        <p:tgtEl>
                                          <p:spTgt spid="167"/>
                                        </p:tgtEl>
                                        <p:attrNameLst>
                                          <p:attrName>fill.on</p:attrName>
                                        </p:attrNameLst>
                                      </p:cBhvr>
                                      <p:to>
                                        <p:strVal val="true"/>
                                      </p:to>
                                    </p:set>
                                  </p:childTnLst>
                                  <p:subTnLst>
                                    <p:audio>
                                      <p:cMediaNode>
                                        <p:cTn display="0" masterRel="sameClick">
                                          <p:stCondLst>
                                            <p:cond evt="begin" delay="0">
                                              <p:tn val="97"/>
                                            </p:cond>
                                          </p:stCondLst>
                                          <p:endCondLst>
                                            <p:cond evt="onStopAudio" delay="0">
                                              <p:tgtEl>
                                                <p:sldTgt/>
                                              </p:tgtEl>
                                            </p:cond>
                                          </p:endCondLst>
                                        </p:cTn>
                                        <p:tgtEl>
                                          <p:sndTgt r:embed="rId2" name="VOLTAGE.WAV"/>
                                        </p:tgtEl>
                                      </p:cMediaNode>
                                    </p:audio>
                                  </p:subTnLst>
                                </p:cTn>
                              </p:par>
                              <p:par>
                                <p:cTn id="101" presetID="64" presetClass="path" presetSubtype="0" accel="50000" decel="50000" fill="hold" nodeType="withEffect">
                                  <p:stCondLst>
                                    <p:cond delay="0"/>
                                  </p:stCondLst>
                                  <p:childTnLst>
                                    <p:animMotion origin="layout" path="M 0.00013 -0.49583 L 0.00039 -0.55787 " pathEditMode="relative" rAng="0" ptsTypes="AA">
                                      <p:cBhvr>
                                        <p:cTn id="102" dur="750" fill="hold"/>
                                        <p:tgtEl>
                                          <p:spTgt spid="146"/>
                                        </p:tgtEl>
                                        <p:attrNameLst>
                                          <p:attrName>ppt_x</p:attrName>
                                          <p:attrName>ppt_y</p:attrName>
                                        </p:attrNameLst>
                                      </p:cBhvr>
                                      <p:rCtr x="13" y="-3102"/>
                                    </p:animMotion>
                                  </p:childTnLst>
                                </p:cTn>
                              </p:par>
                            </p:childTnLst>
                          </p:cTn>
                        </p:par>
                      </p:childTnLst>
                    </p:cTn>
                  </p:par>
                </p:childTnLst>
              </p:cTn>
              <p:nextCondLst>
                <p:cond evt="onClick" delay="0">
                  <p:tgtEl>
                    <p:spTgt spid="167"/>
                  </p:tgtEl>
                </p:cond>
              </p:nextCondLst>
            </p:seq>
            <p:seq concurrent="1" nextAc="seek">
              <p:cTn id="103" restart="whenNotActive" fill="hold" evtFilter="cancelBubble" nodeType="interactiveSeq">
                <p:stCondLst>
                  <p:cond evt="onClick" delay="0">
                    <p:tgtEl>
                      <p:spTgt spid="169"/>
                    </p:tgtEl>
                  </p:cond>
                </p:stCondLst>
                <p:endSync evt="end" delay="0">
                  <p:rtn val="all"/>
                </p:endSync>
                <p:childTnLst>
                  <p:par>
                    <p:cTn id="104" fill="hold">
                      <p:stCondLst>
                        <p:cond delay="0"/>
                      </p:stCondLst>
                      <p:childTnLst>
                        <p:par>
                          <p:cTn id="105" fill="hold">
                            <p:stCondLst>
                              <p:cond delay="0"/>
                            </p:stCondLst>
                            <p:childTnLst>
                              <p:par>
                                <p:cTn id="106" presetID="1" presetClass="emph" presetSubtype="2" fill="hold" nodeType="clickEffect">
                                  <p:stCondLst>
                                    <p:cond delay="0"/>
                                  </p:stCondLst>
                                  <p:childTnLst>
                                    <p:animClr clrSpc="rgb" dir="cw">
                                      <p:cBhvr>
                                        <p:cTn id="107" dur="1000" fill="hold"/>
                                        <p:tgtEl>
                                          <p:spTgt spid="169"/>
                                        </p:tgtEl>
                                        <p:attrNameLst>
                                          <p:attrName>fillcolor</p:attrName>
                                        </p:attrNameLst>
                                      </p:cBhvr>
                                      <p:to>
                                        <a:srgbClr val="66FB2A"/>
                                      </p:to>
                                    </p:animClr>
                                    <p:set>
                                      <p:cBhvr>
                                        <p:cTn id="108" dur="1000" fill="hold"/>
                                        <p:tgtEl>
                                          <p:spTgt spid="169"/>
                                        </p:tgtEl>
                                        <p:attrNameLst>
                                          <p:attrName>fill.type</p:attrName>
                                        </p:attrNameLst>
                                      </p:cBhvr>
                                      <p:to>
                                        <p:strVal val="solid"/>
                                      </p:to>
                                    </p:set>
                                    <p:set>
                                      <p:cBhvr>
                                        <p:cTn id="109" dur="1000" fill="hold"/>
                                        <p:tgtEl>
                                          <p:spTgt spid="169"/>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2" name="VOLTAGE.WAV"/>
                                        </p:tgtEl>
                                      </p:cMediaNode>
                                    </p:audio>
                                  </p:subTnLst>
                                </p:cTn>
                              </p:par>
                              <p:par>
                                <p:cTn id="110" presetID="64" presetClass="path" presetSubtype="0" accel="50000" decel="50000" fill="hold" nodeType="withEffect">
                                  <p:stCondLst>
                                    <p:cond delay="0"/>
                                  </p:stCondLst>
                                  <p:childTnLst>
                                    <p:animMotion origin="layout" path="M 0.00039 -0.55787 L 0.00065 -0.62014 " pathEditMode="relative" rAng="0" ptsTypes="AA">
                                      <p:cBhvr>
                                        <p:cTn id="111" dur="750" fill="hold"/>
                                        <p:tgtEl>
                                          <p:spTgt spid="146"/>
                                        </p:tgtEl>
                                        <p:attrNameLst>
                                          <p:attrName>ppt_x</p:attrName>
                                          <p:attrName>ppt_y</p:attrName>
                                        </p:attrNameLst>
                                      </p:cBhvr>
                                      <p:rCtr x="13" y="-3125"/>
                                    </p:animMotion>
                                  </p:childTnLst>
                                </p:cTn>
                              </p:par>
                            </p:childTnLst>
                          </p:cTn>
                        </p:par>
                        <p:par>
                          <p:cTn id="112" fill="hold">
                            <p:stCondLst>
                              <p:cond delay="1000"/>
                            </p:stCondLst>
                            <p:childTnLst>
                              <p:par>
                                <p:cTn id="113" presetID="2" presetClass="entr" presetSubtype="4" fill="hold" grpId="0" nodeType="afterEffect">
                                  <p:stCondLst>
                                    <p:cond delay="0"/>
                                  </p:stCondLst>
                                  <p:iterate type="lt">
                                    <p:tmPct val="0"/>
                                  </p:iterate>
                                  <p:childTnLst>
                                    <p:set>
                                      <p:cBhvr>
                                        <p:cTn id="114" dur="1" fill="hold">
                                          <p:stCondLst>
                                            <p:cond delay="0"/>
                                          </p:stCondLst>
                                        </p:cTn>
                                        <p:tgtEl>
                                          <p:spTgt spid="172"/>
                                        </p:tgtEl>
                                        <p:attrNameLst>
                                          <p:attrName>style.visibility</p:attrName>
                                        </p:attrNameLst>
                                      </p:cBhvr>
                                      <p:to>
                                        <p:strVal val="visible"/>
                                      </p:to>
                                    </p:set>
                                    <p:anim calcmode="lin" valueType="num">
                                      <p:cBhvr additive="base">
                                        <p:cTn id="115" dur="500" fill="hold"/>
                                        <p:tgtEl>
                                          <p:spTgt spid="172"/>
                                        </p:tgtEl>
                                        <p:attrNameLst>
                                          <p:attrName>ppt_x</p:attrName>
                                        </p:attrNameLst>
                                      </p:cBhvr>
                                      <p:tavLst>
                                        <p:tav tm="0">
                                          <p:val>
                                            <p:strVal val="#ppt_x"/>
                                          </p:val>
                                        </p:tav>
                                        <p:tav tm="100000">
                                          <p:val>
                                            <p:strVal val="#ppt_x"/>
                                          </p:val>
                                        </p:tav>
                                      </p:tavLst>
                                    </p:anim>
                                    <p:anim calcmode="lin" valueType="num">
                                      <p:cBhvr additive="base">
                                        <p:cTn id="116" dur="500" fill="hold"/>
                                        <p:tgtEl>
                                          <p:spTgt spid="17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3"/>
                                            </p:cond>
                                          </p:stCondLst>
                                          <p:endCondLst>
                                            <p:cond evt="onStopAudio" delay="0">
                                              <p:tgtEl>
                                                <p:sldTgt/>
                                              </p:tgtEl>
                                            </p:cond>
                                          </p:endCondLst>
                                        </p:cTn>
                                        <p:tgtEl>
                                          <p:sndTgt r:embed="rId3" name="applause.wav"/>
                                        </p:tgtEl>
                                      </p:cMediaNode>
                                    </p:audio>
                                  </p:subTnLst>
                                </p:cTn>
                              </p:par>
                            </p:childTnLst>
                          </p:cTn>
                        </p:par>
                        <p:par>
                          <p:cTn id="117" fill="hold">
                            <p:stCondLst>
                              <p:cond delay="1500"/>
                            </p:stCondLst>
                            <p:childTnLst>
                              <p:par>
                                <p:cTn id="118" presetID="34" presetClass="emph" presetSubtype="0" repeatCount="indefinite" fill="hold" grpId="1" nodeType="afterEffect">
                                  <p:stCondLst>
                                    <p:cond delay="0"/>
                                  </p:stCondLst>
                                  <p:iterate type="lt">
                                    <p:tmPct val="10000"/>
                                  </p:iterate>
                                  <p:childTnLst>
                                    <p:animMotion origin="layout" path="M 4.16667E-7 4.44444E-6 L 4.16667E-7 -0.07223 " pathEditMode="relative" rAng="0" ptsTypes="AA">
                                      <p:cBhvr>
                                        <p:cTn id="119" dur="250" accel="50000" decel="50000" autoRev="1" fill="hold">
                                          <p:stCondLst>
                                            <p:cond delay="0"/>
                                          </p:stCondLst>
                                        </p:cTn>
                                        <p:tgtEl>
                                          <p:spTgt spid="172"/>
                                        </p:tgtEl>
                                        <p:attrNameLst>
                                          <p:attrName>ppt_x</p:attrName>
                                          <p:attrName>ppt_y</p:attrName>
                                        </p:attrNameLst>
                                      </p:cBhvr>
                                      <p:rCtr x="0" y="-3611"/>
                                    </p:animMotion>
                                    <p:animRot by="1500000">
                                      <p:cBhvr>
                                        <p:cTn id="120" dur="125" fill="hold">
                                          <p:stCondLst>
                                            <p:cond delay="0"/>
                                          </p:stCondLst>
                                        </p:cTn>
                                        <p:tgtEl>
                                          <p:spTgt spid="172"/>
                                        </p:tgtEl>
                                        <p:attrNameLst>
                                          <p:attrName>r</p:attrName>
                                        </p:attrNameLst>
                                      </p:cBhvr>
                                    </p:animRot>
                                    <p:animRot by="-1500000">
                                      <p:cBhvr>
                                        <p:cTn id="121" dur="125" fill="hold">
                                          <p:stCondLst>
                                            <p:cond delay="125"/>
                                          </p:stCondLst>
                                        </p:cTn>
                                        <p:tgtEl>
                                          <p:spTgt spid="172"/>
                                        </p:tgtEl>
                                        <p:attrNameLst>
                                          <p:attrName>r</p:attrName>
                                        </p:attrNameLst>
                                      </p:cBhvr>
                                    </p:animRot>
                                    <p:animRot by="-1500000">
                                      <p:cBhvr>
                                        <p:cTn id="122" dur="125" fill="hold">
                                          <p:stCondLst>
                                            <p:cond delay="250"/>
                                          </p:stCondLst>
                                        </p:cTn>
                                        <p:tgtEl>
                                          <p:spTgt spid="172"/>
                                        </p:tgtEl>
                                        <p:attrNameLst>
                                          <p:attrName>r</p:attrName>
                                        </p:attrNameLst>
                                      </p:cBhvr>
                                    </p:animRot>
                                    <p:animRot by="1500000">
                                      <p:cBhvr>
                                        <p:cTn id="123" dur="125" fill="hold">
                                          <p:stCondLst>
                                            <p:cond delay="375"/>
                                          </p:stCondLst>
                                        </p:cTn>
                                        <p:tgtEl>
                                          <p:spTgt spid="172"/>
                                        </p:tgtEl>
                                        <p:attrNameLst>
                                          <p:attrName>r</p:attrName>
                                        </p:attrNameLst>
                                      </p:cBhvr>
                                    </p:animRot>
                                  </p:childTnLst>
                                </p:cTn>
                              </p:par>
                            </p:childTnLst>
                          </p:cTn>
                        </p:par>
                      </p:childTnLst>
                    </p:cTn>
                  </p:par>
                </p:childTnLst>
              </p:cTn>
              <p:nextCondLst>
                <p:cond evt="onClick" delay="0">
                  <p:tgtEl>
                    <p:spTgt spid="169"/>
                  </p:tgtEl>
                </p:cond>
              </p:nextCondLst>
            </p:seq>
            <p:seq concurrent="1" nextAc="seek">
              <p:cTn id="124" restart="whenNotActive" fill="hold" evtFilter="cancelBubble" nodeType="interactiveSeq">
                <p:stCondLst>
                  <p:cond evt="onClick" delay="0">
                    <p:tgtEl>
                      <p:spTgt spid="149"/>
                    </p:tgtEl>
                  </p:cond>
                </p:stCondLst>
                <p:endSync evt="end" delay="0">
                  <p:rtn val="all"/>
                </p:endSync>
                <p:childTnLst>
                  <p:par>
                    <p:cTn id="125" fill="hold">
                      <p:stCondLst>
                        <p:cond delay="0"/>
                      </p:stCondLst>
                      <p:childTnLst>
                        <p:par>
                          <p:cTn id="126" fill="hold">
                            <p:stCondLst>
                              <p:cond delay="0"/>
                            </p:stCondLst>
                            <p:childTnLst>
                              <p:par>
                                <p:cTn id="127" presetID="1" presetClass="emph" presetSubtype="2" fill="hold" nodeType="clickEffect">
                                  <p:stCondLst>
                                    <p:cond delay="0"/>
                                  </p:stCondLst>
                                  <p:childTnLst>
                                    <p:animClr clrSpc="rgb" dir="cw">
                                      <p:cBhvr>
                                        <p:cTn id="128" dur="1000" fill="hold"/>
                                        <p:tgtEl>
                                          <p:spTgt spid="149"/>
                                        </p:tgtEl>
                                        <p:attrNameLst>
                                          <p:attrName>fillcolor</p:attrName>
                                        </p:attrNameLst>
                                      </p:cBhvr>
                                      <p:to>
                                        <a:srgbClr val="1E4E79"/>
                                      </p:to>
                                    </p:animClr>
                                    <p:set>
                                      <p:cBhvr>
                                        <p:cTn id="129" dur="1000" fill="hold"/>
                                        <p:tgtEl>
                                          <p:spTgt spid="149"/>
                                        </p:tgtEl>
                                        <p:attrNameLst>
                                          <p:attrName>fill.type</p:attrName>
                                        </p:attrNameLst>
                                      </p:cBhvr>
                                      <p:to>
                                        <p:strVal val="solid"/>
                                      </p:to>
                                    </p:set>
                                    <p:set>
                                      <p:cBhvr>
                                        <p:cTn id="130" dur="1000" fill="hold"/>
                                        <p:tgtEl>
                                          <p:spTgt spid="149"/>
                                        </p:tgtEl>
                                        <p:attrNameLst>
                                          <p:attrName>fill.on</p:attrName>
                                        </p:attrNameLst>
                                      </p:cBhvr>
                                      <p:to>
                                        <p:strVal val="true"/>
                                      </p:to>
                                    </p:set>
                                  </p:childTnLst>
                                  <p:subTnLst>
                                    <p:audio>
                                      <p:cMediaNode>
                                        <p:cTn display="0" masterRel="sameClick">
                                          <p:stCondLst>
                                            <p:cond evt="begin" delay="0">
                                              <p:tn val="127"/>
                                            </p:cond>
                                          </p:stCondLst>
                                          <p:endCondLst>
                                            <p:cond evt="onStopAudio" delay="0">
                                              <p:tgtEl>
                                                <p:sldTgt/>
                                              </p:tgtEl>
                                            </p:cond>
                                          </p:endCondLst>
                                        </p:cTn>
                                        <p:tgtEl>
                                          <p:sndTgt r:embed="rId2" name="VOLTAGE.WAV"/>
                                        </p:tgtEl>
                                      </p:cMediaNode>
                                    </p:audio>
                                  </p:subTnLst>
                                </p:cTn>
                              </p:par>
                              <p:par>
                                <p:cTn id="131" presetID="47" presetClass="entr" presetSubtype="0" fill="hold" nodeType="withEffect">
                                  <p:stCondLst>
                                    <p:cond delay="0"/>
                                  </p:stCondLst>
                                  <p:childTnLst>
                                    <p:set>
                                      <p:cBhvr>
                                        <p:cTn id="132" dur="1" fill="hold">
                                          <p:stCondLst>
                                            <p:cond delay="0"/>
                                          </p:stCondLst>
                                        </p:cTn>
                                        <p:tgtEl>
                                          <p:spTgt spid="146"/>
                                        </p:tgtEl>
                                        <p:attrNameLst>
                                          <p:attrName>style.visibility</p:attrName>
                                        </p:attrNameLst>
                                      </p:cBhvr>
                                      <p:to>
                                        <p:strVal val="visible"/>
                                      </p:to>
                                    </p:set>
                                    <p:animEffect transition="in" filter="fade">
                                      <p:cBhvr>
                                        <p:cTn id="133" dur="500"/>
                                        <p:tgtEl>
                                          <p:spTgt spid="146"/>
                                        </p:tgtEl>
                                      </p:cBhvr>
                                    </p:animEffect>
                                    <p:anim calcmode="lin" valueType="num">
                                      <p:cBhvr>
                                        <p:cTn id="134" dur="500" fill="hold"/>
                                        <p:tgtEl>
                                          <p:spTgt spid="146"/>
                                        </p:tgtEl>
                                        <p:attrNameLst>
                                          <p:attrName>ppt_x</p:attrName>
                                        </p:attrNameLst>
                                      </p:cBhvr>
                                      <p:tavLst>
                                        <p:tav tm="0">
                                          <p:val>
                                            <p:strVal val="#ppt_x"/>
                                          </p:val>
                                        </p:tav>
                                        <p:tav tm="100000">
                                          <p:val>
                                            <p:strVal val="#ppt_x"/>
                                          </p:val>
                                        </p:tav>
                                      </p:tavLst>
                                    </p:anim>
                                    <p:anim calcmode="lin" valueType="num">
                                      <p:cBhvr>
                                        <p:cTn id="135" dur="500" fill="hold"/>
                                        <p:tgtEl>
                                          <p:spTgt spid="14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9"/>
                  </p:tgtEl>
                </p:cond>
              </p:nextCondLst>
            </p:seq>
            <p:seq concurrent="1" nextAc="seek">
              <p:cTn id="136" restart="whenNotActive" fill="hold" evtFilter="cancelBubble" nodeType="interactiveSeq">
                <p:stCondLst>
                  <p:cond evt="onClick" delay="0">
                    <p:tgtEl>
                      <p:spTgt spid="144"/>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144"/>
                                        </p:tgtEl>
                                        <p:attrNameLst>
                                          <p:attrName>style.visibility</p:attrName>
                                        </p:attrNameLst>
                                      </p:cBhvr>
                                      <p:to>
                                        <p:strVal val="hidden"/>
                                      </p:to>
                                    </p:set>
                                  </p:childTnLst>
                                </p:cTn>
                              </p:par>
                              <p:par>
                                <p:cTn id="141" presetID="10" presetClass="entr" presetSubtype="0" fill="hold" grpId="0" nodeType="withEffect">
                                  <p:stCondLst>
                                    <p:cond delay="0"/>
                                  </p:stCondLst>
                                  <p:childTnLst>
                                    <p:set>
                                      <p:cBhvr>
                                        <p:cTn id="142" dur="1" fill="hold">
                                          <p:stCondLst>
                                            <p:cond delay="0"/>
                                          </p:stCondLst>
                                        </p:cTn>
                                        <p:tgtEl>
                                          <p:spTgt spid="2"/>
                                        </p:tgtEl>
                                        <p:attrNameLst>
                                          <p:attrName>style.visibility</p:attrName>
                                        </p:attrNameLst>
                                      </p:cBhvr>
                                      <p:to>
                                        <p:strVal val="visible"/>
                                      </p:to>
                                    </p:set>
                                    <p:animEffect transition="in" filter="fade">
                                      <p:cBhvr>
                                        <p:cTn id="143" dur="1000"/>
                                        <p:tgtEl>
                                          <p:spTgt spid="2"/>
                                        </p:tgtEl>
                                      </p:cBhvr>
                                    </p:animEffect>
                                  </p:childTnLst>
                                  <p:subTnLst>
                                    <p:audio>
                                      <p:cMediaNode>
                                        <p:cTn display="0" masterRel="sameClick">
                                          <p:stCondLst>
                                            <p:cond evt="begin" delay="0">
                                              <p:tn val="141"/>
                                            </p:cond>
                                          </p:stCondLst>
                                          <p:endCondLst>
                                            <p:cond evt="onStopAudio" delay="0">
                                              <p:tgtEl>
                                                <p:sldTgt/>
                                              </p:tgtEl>
                                            </p:cond>
                                          </p:endCondLst>
                                        </p:cTn>
                                        <p:tgtEl>
                                          <p:sndTgt r:embed="rId4" name="BREEZE.WAV"/>
                                        </p:tgtEl>
                                      </p:cMediaNode>
                                    </p:audio>
                                  </p:subTnLst>
                                </p:cTn>
                              </p:par>
                              <p:par>
                                <p:cTn id="144" presetID="1" presetClass="entr" presetSubtype="0" fill="hold" grpId="0" nodeType="withEffect">
                                  <p:stCondLst>
                                    <p:cond delay="0"/>
                                  </p:stCondLst>
                                  <p:childTnLst>
                                    <p:set>
                                      <p:cBhvr>
                                        <p:cTn id="145" dur="1" fill="hold">
                                          <p:stCondLst>
                                            <p:cond delay="999"/>
                                          </p:stCondLst>
                                        </p:cTn>
                                        <p:tgtEl>
                                          <p:spTgt spid="23"/>
                                        </p:tgtEl>
                                        <p:attrNameLst>
                                          <p:attrName>style.visibility</p:attrName>
                                        </p:attrNameLst>
                                      </p:cBhvr>
                                      <p:to>
                                        <p:strVal val="visible"/>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999"/>
                                          </p:stCondLst>
                                        </p:cTn>
                                        <p:tgtEl>
                                          <p:spTgt spid="24"/>
                                        </p:tgtEl>
                                        <p:attrNameLst>
                                          <p:attrName>style.visibility</p:attrName>
                                        </p:attrNameLst>
                                      </p:cBhvr>
                                      <p:to>
                                        <p:strVal val="visible"/>
                                      </p:to>
                                    </p:set>
                                  </p:childTnLst>
                                </p:cTn>
                              </p:par>
                            </p:childTnLst>
                          </p:cTn>
                        </p:par>
                        <p:par>
                          <p:cTn id="149" fill="hold">
                            <p:stCondLst>
                              <p:cond delay="2000"/>
                            </p:stCondLst>
                            <p:childTnLst>
                              <p:par>
                                <p:cTn id="150" presetID="1" presetClass="entr" presetSubtype="0" fill="hold" grpId="0" nodeType="afterEffect">
                                  <p:stCondLst>
                                    <p:cond delay="0"/>
                                  </p:stCondLst>
                                  <p:childTnLst>
                                    <p:set>
                                      <p:cBhvr>
                                        <p:cTn id="151" dur="1" fill="hold">
                                          <p:stCondLst>
                                            <p:cond delay="999"/>
                                          </p:stCondLst>
                                        </p:cTn>
                                        <p:tgtEl>
                                          <p:spTgt spid="25"/>
                                        </p:tgtEl>
                                        <p:attrNameLst>
                                          <p:attrName>style.visibility</p:attrName>
                                        </p:attrNameLst>
                                      </p:cBhvr>
                                      <p:to>
                                        <p:strVal val="visible"/>
                                      </p:to>
                                    </p:set>
                                  </p:childTnLst>
                                </p:cTn>
                              </p:par>
                            </p:childTnLst>
                          </p:cTn>
                        </p:par>
                        <p:par>
                          <p:cTn id="152" fill="hold">
                            <p:stCondLst>
                              <p:cond delay="3000"/>
                            </p:stCondLst>
                            <p:childTnLst>
                              <p:par>
                                <p:cTn id="153" presetID="1" presetClass="entr" presetSubtype="0" fill="hold" grpId="0" nodeType="afterEffect">
                                  <p:stCondLst>
                                    <p:cond delay="0"/>
                                  </p:stCondLst>
                                  <p:childTnLst>
                                    <p:set>
                                      <p:cBhvr>
                                        <p:cTn id="154" dur="1" fill="hold">
                                          <p:stCondLst>
                                            <p:cond delay="999"/>
                                          </p:stCondLst>
                                        </p:cTn>
                                        <p:tgtEl>
                                          <p:spTgt spid="26"/>
                                        </p:tgtEl>
                                        <p:attrNameLst>
                                          <p:attrName>style.visibility</p:attrName>
                                        </p:attrNameLst>
                                      </p:cBhvr>
                                      <p:to>
                                        <p:strVal val="visible"/>
                                      </p:to>
                                    </p:set>
                                  </p:childTnLst>
                                </p:cTn>
                              </p:par>
                            </p:childTnLst>
                          </p:cTn>
                        </p:par>
                        <p:par>
                          <p:cTn id="155" fill="hold">
                            <p:stCondLst>
                              <p:cond delay="4000"/>
                            </p:stCondLst>
                            <p:childTnLst>
                              <p:par>
                                <p:cTn id="156" presetID="1" presetClass="entr" presetSubtype="0" fill="hold" grpId="0" nodeType="afterEffect">
                                  <p:stCondLst>
                                    <p:cond delay="0"/>
                                  </p:stCondLst>
                                  <p:childTnLst>
                                    <p:set>
                                      <p:cBhvr>
                                        <p:cTn id="157" dur="1" fill="hold">
                                          <p:stCondLst>
                                            <p:cond delay="999"/>
                                          </p:stCondLst>
                                        </p:cTn>
                                        <p:tgtEl>
                                          <p:spTgt spid="27"/>
                                        </p:tgtEl>
                                        <p:attrNameLst>
                                          <p:attrName>style.visibility</p:attrName>
                                        </p:attrNameLst>
                                      </p:cBhvr>
                                      <p:to>
                                        <p:strVal val="visible"/>
                                      </p:to>
                                    </p:set>
                                  </p:childTnLst>
                                </p:cTn>
                              </p:par>
                            </p:childTnLst>
                          </p:cTn>
                        </p:par>
                        <p:par>
                          <p:cTn id="158" fill="hold">
                            <p:stCondLst>
                              <p:cond delay="5000"/>
                            </p:stCondLst>
                            <p:childTnLst>
                              <p:par>
                                <p:cTn id="159" presetID="1" presetClass="entr" presetSubtype="0" fill="hold" grpId="0" nodeType="afterEffect">
                                  <p:stCondLst>
                                    <p:cond delay="0"/>
                                  </p:stCondLst>
                                  <p:childTnLst>
                                    <p:set>
                                      <p:cBhvr>
                                        <p:cTn id="160" dur="1" fill="hold">
                                          <p:stCondLst>
                                            <p:cond delay="999"/>
                                          </p:stCondLst>
                                        </p:cTn>
                                        <p:tgtEl>
                                          <p:spTgt spid="28"/>
                                        </p:tgtEl>
                                        <p:attrNameLst>
                                          <p:attrName>style.visibility</p:attrName>
                                        </p:attrNameLst>
                                      </p:cBhvr>
                                      <p:to>
                                        <p:strVal val="visible"/>
                                      </p:to>
                                    </p:set>
                                  </p:childTnLst>
                                </p:cTn>
                              </p:par>
                            </p:childTnLst>
                          </p:cTn>
                        </p:par>
                        <p:par>
                          <p:cTn id="161" fill="hold">
                            <p:stCondLst>
                              <p:cond delay="6000"/>
                            </p:stCondLst>
                            <p:childTnLst>
                              <p:par>
                                <p:cTn id="162" presetID="1" presetClass="entr" presetSubtype="0" fill="hold" grpId="0" nodeType="afterEffect">
                                  <p:stCondLst>
                                    <p:cond delay="0"/>
                                  </p:stCondLst>
                                  <p:childTnLst>
                                    <p:set>
                                      <p:cBhvr>
                                        <p:cTn id="163" dur="1" fill="hold">
                                          <p:stCondLst>
                                            <p:cond delay="999"/>
                                          </p:stCondLst>
                                        </p:cTn>
                                        <p:tgtEl>
                                          <p:spTgt spid="29"/>
                                        </p:tgtEl>
                                        <p:attrNameLst>
                                          <p:attrName>style.visibility</p:attrName>
                                        </p:attrNameLst>
                                      </p:cBhvr>
                                      <p:to>
                                        <p:strVal val="visible"/>
                                      </p:to>
                                    </p:set>
                                  </p:childTnLst>
                                </p:cTn>
                              </p:par>
                            </p:childTnLst>
                          </p:cTn>
                        </p:par>
                        <p:par>
                          <p:cTn id="164" fill="hold">
                            <p:stCondLst>
                              <p:cond delay="7000"/>
                            </p:stCondLst>
                            <p:childTnLst>
                              <p:par>
                                <p:cTn id="165" presetID="1" presetClass="entr" presetSubtype="0" fill="hold" grpId="0" nodeType="afterEffect">
                                  <p:stCondLst>
                                    <p:cond delay="0"/>
                                  </p:stCondLst>
                                  <p:childTnLst>
                                    <p:set>
                                      <p:cBhvr>
                                        <p:cTn id="166" dur="1" fill="hold">
                                          <p:stCondLst>
                                            <p:cond delay="999"/>
                                          </p:stCondLst>
                                        </p:cTn>
                                        <p:tgtEl>
                                          <p:spTgt spid="30"/>
                                        </p:tgtEl>
                                        <p:attrNameLst>
                                          <p:attrName>style.visibility</p:attrName>
                                        </p:attrNameLst>
                                      </p:cBhvr>
                                      <p:to>
                                        <p:strVal val="visible"/>
                                      </p:to>
                                    </p:set>
                                  </p:childTnLst>
                                </p:cTn>
                              </p:par>
                            </p:childTnLst>
                          </p:cTn>
                        </p:par>
                        <p:par>
                          <p:cTn id="167" fill="hold">
                            <p:stCondLst>
                              <p:cond delay="8000"/>
                            </p:stCondLst>
                            <p:childTnLst>
                              <p:par>
                                <p:cTn id="168" presetID="1" presetClass="entr" presetSubtype="0" fill="hold" grpId="0" nodeType="afterEffect">
                                  <p:stCondLst>
                                    <p:cond delay="0"/>
                                  </p:stCondLst>
                                  <p:childTnLst>
                                    <p:set>
                                      <p:cBhvr>
                                        <p:cTn id="169" dur="1" fill="hold">
                                          <p:stCondLst>
                                            <p:cond delay="999"/>
                                          </p:stCondLst>
                                        </p:cTn>
                                        <p:tgtEl>
                                          <p:spTgt spid="31"/>
                                        </p:tgtEl>
                                        <p:attrNameLst>
                                          <p:attrName>style.visibility</p:attrName>
                                        </p:attrNameLst>
                                      </p:cBhvr>
                                      <p:to>
                                        <p:strVal val="visible"/>
                                      </p:to>
                                    </p:set>
                                  </p:childTnLst>
                                </p:cTn>
                              </p:par>
                            </p:childTnLst>
                          </p:cTn>
                        </p:par>
                        <p:par>
                          <p:cTn id="170" fill="hold">
                            <p:stCondLst>
                              <p:cond delay="9000"/>
                            </p:stCondLst>
                            <p:childTnLst>
                              <p:par>
                                <p:cTn id="171" presetID="1" presetClass="entr" presetSubtype="0" fill="hold" grpId="0" nodeType="afterEffect">
                                  <p:stCondLst>
                                    <p:cond delay="0"/>
                                  </p:stCondLst>
                                  <p:childTnLst>
                                    <p:set>
                                      <p:cBhvr>
                                        <p:cTn id="172" dur="1" fill="hold">
                                          <p:stCondLst>
                                            <p:cond delay="999"/>
                                          </p:stCondLst>
                                        </p:cTn>
                                        <p:tgtEl>
                                          <p:spTgt spid="32"/>
                                        </p:tgtEl>
                                        <p:attrNameLst>
                                          <p:attrName>style.visibility</p:attrName>
                                        </p:attrNameLst>
                                      </p:cBhvr>
                                      <p:to>
                                        <p:strVal val="visible"/>
                                      </p:to>
                                    </p:set>
                                  </p:childTnLst>
                                </p:cTn>
                              </p:par>
                            </p:childTnLst>
                          </p:cTn>
                        </p:par>
                        <p:par>
                          <p:cTn id="173" fill="hold">
                            <p:stCondLst>
                              <p:cond delay="10000"/>
                            </p:stCondLst>
                            <p:childTnLst>
                              <p:par>
                                <p:cTn id="174" presetID="1" presetClass="entr" presetSubtype="0" fill="hold" grpId="0" nodeType="afterEffect">
                                  <p:stCondLst>
                                    <p:cond delay="0"/>
                                  </p:stCondLst>
                                  <p:childTnLst>
                                    <p:set>
                                      <p:cBhvr>
                                        <p:cTn id="175" dur="1" fill="hold">
                                          <p:stCondLst>
                                            <p:cond delay="999"/>
                                          </p:stCondLst>
                                        </p:cTn>
                                        <p:tgtEl>
                                          <p:spTgt spid="33"/>
                                        </p:tgtEl>
                                        <p:attrNameLst>
                                          <p:attrName>style.visibility</p:attrName>
                                        </p:attrNameLst>
                                      </p:cBhvr>
                                      <p:to>
                                        <p:strVal val="visible"/>
                                      </p:to>
                                    </p:set>
                                  </p:childTnLst>
                                </p:cTn>
                              </p:par>
                            </p:childTnLst>
                          </p:cTn>
                        </p:par>
                        <p:par>
                          <p:cTn id="176" fill="hold">
                            <p:stCondLst>
                              <p:cond delay="11000"/>
                            </p:stCondLst>
                            <p:childTnLst>
                              <p:par>
                                <p:cTn id="177" presetID="1" presetClass="entr" presetSubtype="0" fill="hold" grpId="0" nodeType="afterEffect">
                                  <p:stCondLst>
                                    <p:cond delay="0"/>
                                  </p:stCondLst>
                                  <p:childTnLst>
                                    <p:set>
                                      <p:cBhvr>
                                        <p:cTn id="178" dur="1" fill="hold">
                                          <p:stCondLst>
                                            <p:cond delay="999"/>
                                          </p:stCondLst>
                                        </p:cTn>
                                        <p:tgtEl>
                                          <p:spTgt spid="34"/>
                                        </p:tgtEl>
                                        <p:attrNameLst>
                                          <p:attrName>style.visibility</p:attrName>
                                        </p:attrNameLst>
                                      </p:cBhvr>
                                      <p:to>
                                        <p:strVal val="visible"/>
                                      </p:to>
                                    </p:set>
                                  </p:childTnLst>
                                </p:cTn>
                              </p:par>
                            </p:childTnLst>
                          </p:cTn>
                        </p:par>
                        <p:par>
                          <p:cTn id="179" fill="hold">
                            <p:stCondLst>
                              <p:cond delay="12000"/>
                            </p:stCondLst>
                            <p:childTnLst>
                              <p:par>
                                <p:cTn id="180" presetID="1" presetClass="entr" presetSubtype="0" fill="hold" grpId="0" nodeType="afterEffect">
                                  <p:stCondLst>
                                    <p:cond delay="0"/>
                                  </p:stCondLst>
                                  <p:childTnLst>
                                    <p:set>
                                      <p:cBhvr>
                                        <p:cTn id="181" dur="1" fill="hold">
                                          <p:stCondLst>
                                            <p:cond delay="999"/>
                                          </p:stCondLst>
                                        </p:cTn>
                                        <p:tgtEl>
                                          <p:spTgt spid="35"/>
                                        </p:tgtEl>
                                        <p:attrNameLst>
                                          <p:attrName>style.visibility</p:attrName>
                                        </p:attrNameLst>
                                      </p:cBhvr>
                                      <p:to>
                                        <p:strVal val="visible"/>
                                      </p:to>
                                    </p:set>
                                  </p:childTnLst>
                                </p:cTn>
                              </p:par>
                            </p:childTnLst>
                          </p:cTn>
                        </p:par>
                        <p:par>
                          <p:cTn id="182" fill="hold">
                            <p:stCondLst>
                              <p:cond delay="13000"/>
                            </p:stCondLst>
                            <p:childTnLst>
                              <p:par>
                                <p:cTn id="183" presetID="1" presetClass="entr" presetSubtype="0" fill="hold" grpId="0" nodeType="afterEffect">
                                  <p:stCondLst>
                                    <p:cond delay="0"/>
                                  </p:stCondLst>
                                  <p:childTnLst>
                                    <p:set>
                                      <p:cBhvr>
                                        <p:cTn id="184" dur="1" fill="hold">
                                          <p:stCondLst>
                                            <p:cond delay="999"/>
                                          </p:stCondLst>
                                        </p:cTn>
                                        <p:tgtEl>
                                          <p:spTgt spid="36"/>
                                        </p:tgtEl>
                                        <p:attrNameLst>
                                          <p:attrName>style.visibility</p:attrName>
                                        </p:attrNameLst>
                                      </p:cBhvr>
                                      <p:to>
                                        <p:strVal val="visible"/>
                                      </p:to>
                                    </p:set>
                                  </p:childTnLst>
                                </p:cTn>
                              </p:par>
                            </p:childTnLst>
                          </p:cTn>
                        </p:par>
                        <p:par>
                          <p:cTn id="185" fill="hold">
                            <p:stCondLst>
                              <p:cond delay="14000"/>
                            </p:stCondLst>
                            <p:childTnLst>
                              <p:par>
                                <p:cTn id="186" presetID="1" presetClass="entr" presetSubtype="0" fill="hold" grpId="0" nodeType="afterEffect">
                                  <p:stCondLst>
                                    <p:cond delay="0"/>
                                  </p:stCondLst>
                                  <p:childTnLst>
                                    <p:set>
                                      <p:cBhvr>
                                        <p:cTn id="187" dur="1" fill="hold">
                                          <p:stCondLst>
                                            <p:cond delay="999"/>
                                          </p:stCondLst>
                                        </p:cTn>
                                        <p:tgtEl>
                                          <p:spTgt spid="37"/>
                                        </p:tgtEl>
                                        <p:attrNameLst>
                                          <p:attrName>style.visibility</p:attrName>
                                        </p:attrNameLst>
                                      </p:cBhvr>
                                      <p:to>
                                        <p:strVal val="visible"/>
                                      </p:to>
                                    </p:set>
                                  </p:childTnLst>
                                </p:cTn>
                              </p:par>
                            </p:childTnLst>
                          </p:cTn>
                        </p:par>
                        <p:par>
                          <p:cTn id="188" fill="hold">
                            <p:stCondLst>
                              <p:cond delay="15000"/>
                            </p:stCondLst>
                            <p:childTnLst>
                              <p:par>
                                <p:cTn id="189" presetID="1" presetClass="entr" presetSubtype="0" fill="hold" grpId="0" nodeType="afterEffect">
                                  <p:stCondLst>
                                    <p:cond delay="0"/>
                                  </p:stCondLst>
                                  <p:childTnLst>
                                    <p:set>
                                      <p:cBhvr>
                                        <p:cTn id="190" dur="1" fill="hold">
                                          <p:stCondLst>
                                            <p:cond delay="999"/>
                                          </p:stCondLst>
                                        </p:cTn>
                                        <p:tgtEl>
                                          <p:spTgt spid="38"/>
                                        </p:tgtEl>
                                        <p:attrNameLst>
                                          <p:attrName>style.visibility</p:attrName>
                                        </p:attrNameLst>
                                      </p:cBhvr>
                                      <p:to>
                                        <p:strVal val="visible"/>
                                      </p:to>
                                    </p:set>
                                  </p:childTnLst>
                                </p:cTn>
                              </p:par>
                            </p:childTnLst>
                          </p:cTn>
                        </p:par>
                        <p:par>
                          <p:cTn id="191" fill="hold">
                            <p:stCondLst>
                              <p:cond delay="16000"/>
                            </p:stCondLst>
                            <p:childTnLst>
                              <p:par>
                                <p:cTn id="192" presetID="1" presetClass="entr" presetSubtype="0" fill="hold" grpId="0" nodeType="afterEffect">
                                  <p:stCondLst>
                                    <p:cond delay="0"/>
                                  </p:stCondLst>
                                  <p:childTnLst>
                                    <p:set>
                                      <p:cBhvr>
                                        <p:cTn id="193" dur="1" fill="hold">
                                          <p:stCondLst>
                                            <p:cond delay="999"/>
                                          </p:stCondLst>
                                        </p:cTn>
                                        <p:tgtEl>
                                          <p:spTgt spid="39"/>
                                        </p:tgtEl>
                                        <p:attrNameLst>
                                          <p:attrName>style.visibility</p:attrName>
                                        </p:attrNameLst>
                                      </p:cBhvr>
                                      <p:to>
                                        <p:strVal val="visible"/>
                                      </p:to>
                                    </p:set>
                                  </p:childTnLst>
                                </p:cTn>
                              </p:par>
                            </p:childTnLst>
                          </p:cTn>
                        </p:par>
                        <p:par>
                          <p:cTn id="194" fill="hold">
                            <p:stCondLst>
                              <p:cond delay="17000"/>
                            </p:stCondLst>
                            <p:childTnLst>
                              <p:par>
                                <p:cTn id="195" presetID="1" presetClass="entr" presetSubtype="0" fill="hold" grpId="0" nodeType="afterEffect">
                                  <p:stCondLst>
                                    <p:cond delay="0"/>
                                  </p:stCondLst>
                                  <p:childTnLst>
                                    <p:set>
                                      <p:cBhvr>
                                        <p:cTn id="196" dur="1" fill="hold">
                                          <p:stCondLst>
                                            <p:cond delay="999"/>
                                          </p:stCondLst>
                                        </p:cTn>
                                        <p:tgtEl>
                                          <p:spTgt spid="40"/>
                                        </p:tgtEl>
                                        <p:attrNameLst>
                                          <p:attrName>style.visibility</p:attrName>
                                        </p:attrNameLst>
                                      </p:cBhvr>
                                      <p:to>
                                        <p:strVal val="visible"/>
                                      </p:to>
                                    </p:set>
                                  </p:childTnLst>
                                </p:cTn>
                              </p:par>
                            </p:childTnLst>
                          </p:cTn>
                        </p:par>
                        <p:par>
                          <p:cTn id="197" fill="hold">
                            <p:stCondLst>
                              <p:cond delay="18000"/>
                            </p:stCondLst>
                            <p:childTnLst>
                              <p:par>
                                <p:cTn id="198" presetID="1" presetClass="entr" presetSubtype="0" fill="hold" grpId="0" nodeType="afterEffect">
                                  <p:stCondLst>
                                    <p:cond delay="0"/>
                                  </p:stCondLst>
                                  <p:childTnLst>
                                    <p:set>
                                      <p:cBhvr>
                                        <p:cTn id="199" dur="1" fill="hold">
                                          <p:stCondLst>
                                            <p:cond delay="999"/>
                                          </p:stCondLst>
                                        </p:cTn>
                                        <p:tgtEl>
                                          <p:spTgt spid="41"/>
                                        </p:tgtEl>
                                        <p:attrNameLst>
                                          <p:attrName>style.visibility</p:attrName>
                                        </p:attrNameLst>
                                      </p:cBhvr>
                                      <p:to>
                                        <p:strVal val="visible"/>
                                      </p:to>
                                    </p:set>
                                  </p:childTnLst>
                                </p:cTn>
                              </p:par>
                            </p:childTnLst>
                          </p:cTn>
                        </p:par>
                        <p:par>
                          <p:cTn id="200" fill="hold">
                            <p:stCondLst>
                              <p:cond delay="19000"/>
                            </p:stCondLst>
                            <p:childTnLst>
                              <p:par>
                                <p:cTn id="201" presetID="1" presetClass="entr" presetSubtype="0" fill="hold" grpId="0" nodeType="afterEffect">
                                  <p:stCondLst>
                                    <p:cond delay="0"/>
                                  </p:stCondLst>
                                  <p:childTnLst>
                                    <p:set>
                                      <p:cBhvr>
                                        <p:cTn id="202" dur="1" fill="hold">
                                          <p:stCondLst>
                                            <p:cond delay="999"/>
                                          </p:stCondLst>
                                        </p:cTn>
                                        <p:tgtEl>
                                          <p:spTgt spid="42"/>
                                        </p:tgtEl>
                                        <p:attrNameLst>
                                          <p:attrName>style.visibility</p:attrName>
                                        </p:attrNameLst>
                                      </p:cBhvr>
                                      <p:to>
                                        <p:strVal val="visible"/>
                                      </p:to>
                                    </p:set>
                                  </p:childTnLst>
                                </p:cTn>
                              </p:par>
                            </p:childTnLst>
                          </p:cTn>
                        </p:par>
                        <p:par>
                          <p:cTn id="203" fill="hold">
                            <p:stCondLst>
                              <p:cond delay="20000"/>
                            </p:stCondLst>
                            <p:childTnLst>
                              <p:par>
                                <p:cTn id="204" presetID="1" presetClass="entr" presetSubtype="0" fill="hold" grpId="0" nodeType="afterEffect">
                                  <p:stCondLst>
                                    <p:cond delay="0"/>
                                  </p:stCondLst>
                                  <p:childTnLst>
                                    <p:set>
                                      <p:cBhvr>
                                        <p:cTn id="205" dur="1" fill="hold">
                                          <p:stCondLst>
                                            <p:cond delay="999"/>
                                          </p:stCondLst>
                                        </p:cTn>
                                        <p:tgtEl>
                                          <p:spTgt spid="43"/>
                                        </p:tgtEl>
                                        <p:attrNameLst>
                                          <p:attrName>style.visibility</p:attrName>
                                        </p:attrNameLst>
                                      </p:cBhvr>
                                      <p:to>
                                        <p:strVal val="visible"/>
                                      </p:to>
                                    </p:set>
                                  </p:childTnLst>
                                </p:cTn>
                              </p:par>
                            </p:childTnLst>
                          </p:cTn>
                        </p:par>
                        <p:par>
                          <p:cTn id="206" fill="hold">
                            <p:stCondLst>
                              <p:cond delay="21000"/>
                            </p:stCondLst>
                            <p:childTnLst>
                              <p:par>
                                <p:cTn id="207" presetID="1" presetClass="entr" presetSubtype="0" fill="hold" grpId="0" nodeType="afterEffect">
                                  <p:stCondLst>
                                    <p:cond delay="0"/>
                                  </p:stCondLst>
                                  <p:childTnLst>
                                    <p:set>
                                      <p:cBhvr>
                                        <p:cTn id="208" dur="1" fill="hold">
                                          <p:stCondLst>
                                            <p:cond delay="999"/>
                                          </p:stCondLst>
                                        </p:cTn>
                                        <p:tgtEl>
                                          <p:spTgt spid="44"/>
                                        </p:tgtEl>
                                        <p:attrNameLst>
                                          <p:attrName>style.visibility</p:attrName>
                                        </p:attrNameLst>
                                      </p:cBhvr>
                                      <p:to>
                                        <p:strVal val="visible"/>
                                      </p:to>
                                    </p:set>
                                  </p:childTnLst>
                                </p:cTn>
                              </p:par>
                            </p:childTnLst>
                          </p:cTn>
                        </p:par>
                        <p:par>
                          <p:cTn id="209" fill="hold">
                            <p:stCondLst>
                              <p:cond delay="22000"/>
                            </p:stCondLst>
                            <p:childTnLst>
                              <p:par>
                                <p:cTn id="210" presetID="1" presetClass="entr" presetSubtype="0" fill="hold" grpId="0" nodeType="afterEffect">
                                  <p:stCondLst>
                                    <p:cond delay="0"/>
                                  </p:stCondLst>
                                  <p:childTnLst>
                                    <p:set>
                                      <p:cBhvr>
                                        <p:cTn id="211" dur="1" fill="hold">
                                          <p:stCondLst>
                                            <p:cond delay="999"/>
                                          </p:stCondLst>
                                        </p:cTn>
                                        <p:tgtEl>
                                          <p:spTgt spid="45"/>
                                        </p:tgtEl>
                                        <p:attrNameLst>
                                          <p:attrName>style.visibility</p:attrName>
                                        </p:attrNameLst>
                                      </p:cBhvr>
                                      <p:to>
                                        <p:strVal val="visible"/>
                                      </p:to>
                                    </p:set>
                                  </p:childTnLst>
                                </p:cTn>
                              </p:par>
                            </p:childTnLst>
                          </p:cTn>
                        </p:par>
                        <p:par>
                          <p:cTn id="212" fill="hold">
                            <p:stCondLst>
                              <p:cond delay="23000"/>
                            </p:stCondLst>
                            <p:childTnLst>
                              <p:par>
                                <p:cTn id="213" presetID="1" presetClass="entr" presetSubtype="0" fill="hold" grpId="0" nodeType="afterEffect">
                                  <p:stCondLst>
                                    <p:cond delay="0"/>
                                  </p:stCondLst>
                                  <p:childTnLst>
                                    <p:set>
                                      <p:cBhvr>
                                        <p:cTn id="214" dur="1" fill="hold">
                                          <p:stCondLst>
                                            <p:cond delay="999"/>
                                          </p:stCondLst>
                                        </p:cTn>
                                        <p:tgtEl>
                                          <p:spTgt spid="46"/>
                                        </p:tgtEl>
                                        <p:attrNameLst>
                                          <p:attrName>style.visibility</p:attrName>
                                        </p:attrNameLst>
                                      </p:cBhvr>
                                      <p:to>
                                        <p:strVal val="visible"/>
                                      </p:to>
                                    </p:set>
                                  </p:childTnLst>
                                </p:cTn>
                              </p:par>
                            </p:childTnLst>
                          </p:cTn>
                        </p:par>
                        <p:par>
                          <p:cTn id="215" fill="hold">
                            <p:stCondLst>
                              <p:cond delay="24000"/>
                            </p:stCondLst>
                            <p:childTnLst>
                              <p:par>
                                <p:cTn id="216" presetID="1" presetClass="entr" presetSubtype="0" fill="hold" grpId="0" nodeType="afterEffect">
                                  <p:stCondLst>
                                    <p:cond delay="0"/>
                                  </p:stCondLst>
                                  <p:childTnLst>
                                    <p:set>
                                      <p:cBhvr>
                                        <p:cTn id="217" dur="1" fill="hold">
                                          <p:stCondLst>
                                            <p:cond delay="999"/>
                                          </p:stCondLst>
                                        </p:cTn>
                                        <p:tgtEl>
                                          <p:spTgt spid="47"/>
                                        </p:tgtEl>
                                        <p:attrNameLst>
                                          <p:attrName>style.visibility</p:attrName>
                                        </p:attrNameLst>
                                      </p:cBhvr>
                                      <p:to>
                                        <p:strVal val="visible"/>
                                      </p:to>
                                    </p:set>
                                  </p:childTnLst>
                                </p:cTn>
                              </p:par>
                            </p:childTnLst>
                          </p:cTn>
                        </p:par>
                        <p:par>
                          <p:cTn id="218" fill="hold">
                            <p:stCondLst>
                              <p:cond delay="25000"/>
                            </p:stCondLst>
                            <p:childTnLst>
                              <p:par>
                                <p:cTn id="219" presetID="1" presetClass="entr" presetSubtype="0" fill="hold" grpId="0" nodeType="afterEffect">
                                  <p:stCondLst>
                                    <p:cond delay="0"/>
                                  </p:stCondLst>
                                  <p:childTnLst>
                                    <p:set>
                                      <p:cBhvr>
                                        <p:cTn id="220" dur="1" fill="hold">
                                          <p:stCondLst>
                                            <p:cond delay="999"/>
                                          </p:stCondLst>
                                        </p:cTn>
                                        <p:tgtEl>
                                          <p:spTgt spid="48"/>
                                        </p:tgtEl>
                                        <p:attrNameLst>
                                          <p:attrName>style.visibility</p:attrName>
                                        </p:attrNameLst>
                                      </p:cBhvr>
                                      <p:to>
                                        <p:strVal val="visible"/>
                                      </p:to>
                                    </p:set>
                                  </p:childTnLst>
                                </p:cTn>
                              </p:par>
                            </p:childTnLst>
                          </p:cTn>
                        </p:par>
                        <p:par>
                          <p:cTn id="221" fill="hold">
                            <p:stCondLst>
                              <p:cond delay="26000"/>
                            </p:stCondLst>
                            <p:childTnLst>
                              <p:par>
                                <p:cTn id="222" presetID="1" presetClass="entr" presetSubtype="0" fill="hold" grpId="0" nodeType="afterEffect">
                                  <p:stCondLst>
                                    <p:cond delay="0"/>
                                  </p:stCondLst>
                                  <p:childTnLst>
                                    <p:set>
                                      <p:cBhvr>
                                        <p:cTn id="223" dur="1" fill="hold">
                                          <p:stCondLst>
                                            <p:cond delay="999"/>
                                          </p:stCondLst>
                                        </p:cTn>
                                        <p:tgtEl>
                                          <p:spTgt spid="49"/>
                                        </p:tgtEl>
                                        <p:attrNameLst>
                                          <p:attrName>style.visibility</p:attrName>
                                        </p:attrNameLst>
                                      </p:cBhvr>
                                      <p:to>
                                        <p:strVal val="visible"/>
                                      </p:to>
                                    </p:set>
                                  </p:childTnLst>
                                </p:cTn>
                              </p:par>
                            </p:childTnLst>
                          </p:cTn>
                        </p:par>
                        <p:par>
                          <p:cTn id="224" fill="hold">
                            <p:stCondLst>
                              <p:cond delay="27000"/>
                            </p:stCondLst>
                            <p:childTnLst>
                              <p:par>
                                <p:cTn id="225" presetID="1" presetClass="entr" presetSubtype="0" fill="hold" grpId="0" nodeType="afterEffect">
                                  <p:stCondLst>
                                    <p:cond delay="0"/>
                                  </p:stCondLst>
                                  <p:childTnLst>
                                    <p:set>
                                      <p:cBhvr>
                                        <p:cTn id="226" dur="1" fill="hold">
                                          <p:stCondLst>
                                            <p:cond delay="999"/>
                                          </p:stCondLst>
                                        </p:cTn>
                                        <p:tgtEl>
                                          <p:spTgt spid="50"/>
                                        </p:tgtEl>
                                        <p:attrNameLst>
                                          <p:attrName>style.visibility</p:attrName>
                                        </p:attrNameLst>
                                      </p:cBhvr>
                                      <p:to>
                                        <p:strVal val="visible"/>
                                      </p:to>
                                    </p:set>
                                  </p:childTnLst>
                                </p:cTn>
                              </p:par>
                            </p:childTnLst>
                          </p:cTn>
                        </p:par>
                        <p:par>
                          <p:cTn id="227" fill="hold">
                            <p:stCondLst>
                              <p:cond delay="28000"/>
                            </p:stCondLst>
                            <p:childTnLst>
                              <p:par>
                                <p:cTn id="228" presetID="1" presetClass="entr" presetSubtype="0" fill="hold" grpId="0" nodeType="afterEffect">
                                  <p:stCondLst>
                                    <p:cond delay="0"/>
                                  </p:stCondLst>
                                  <p:childTnLst>
                                    <p:set>
                                      <p:cBhvr>
                                        <p:cTn id="229" dur="1" fill="hold">
                                          <p:stCondLst>
                                            <p:cond delay="999"/>
                                          </p:stCondLst>
                                        </p:cTn>
                                        <p:tgtEl>
                                          <p:spTgt spid="51"/>
                                        </p:tgtEl>
                                        <p:attrNameLst>
                                          <p:attrName>style.visibility</p:attrName>
                                        </p:attrNameLst>
                                      </p:cBhvr>
                                      <p:to>
                                        <p:strVal val="visible"/>
                                      </p:to>
                                    </p:set>
                                  </p:childTnLst>
                                </p:cTn>
                              </p:par>
                            </p:childTnLst>
                          </p:cTn>
                        </p:par>
                        <p:par>
                          <p:cTn id="230" fill="hold">
                            <p:stCondLst>
                              <p:cond delay="29000"/>
                            </p:stCondLst>
                            <p:childTnLst>
                              <p:par>
                                <p:cTn id="231" presetID="1" presetClass="entr" presetSubtype="0" fill="hold" grpId="0" nodeType="afterEffect">
                                  <p:stCondLst>
                                    <p:cond delay="0"/>
                                  </p:stCondLst>
                                  <p:childTnLst>
                                    <p:set>
                                      <p:cBhvr>
                                        <p:cTn id="232" dur="1" fill="hold">
                                          <p:stCondLst>
                                            <p:cond delay="999"/>
                                          </p:stCondLst>
                                        </p:cTn>
                                        <p:tgtEl>
                                          <p:spTgt spid="52"/>
                                        </p:tgtEl>
                                        <p:attrNameLst>
                                          <p:attrName>style.visibility</p:attrName>
                                        </p:attrNameLst>
                                      </p:cBhvr>
                                      <p:to>
                                        <p:strVal val="visible"/>
                                      </p:to>
                                    </p:set>
                                  </p:childTnLst>
                                </p:cTn>
                              </p:par>
                            </p:childTnLst>
                          </p:cTn>
                        </p:par>
                        <p:par>
                          <p:cTn id="233" fill="hold">
                            <p:stCondLst>
                              <p:cond delay="30000"/>
                            </p:stCondLst>
                            <p:childTnLst>
                              <p:par>
                                <p:cTn id="234" presetID="1" presetClass="entr" presetSubtype="0" fill="hold" grpId="0" nodeType="afterEffect">
                                  <p:stCondLst>
                                    <p:cond delay="0"/>
                                  </p:stCondLst>
                                  <p:childTnLst>
                                    <p:set>
                                      <p:cBhvr>
                                        <p:cTn id="235" dur="1" fill="hold">
                                          <p:stCondLst>
                                            <p:cond delay="999"/>
                                          </p:stCondLst>
                                        </p:cTn>
                                        <p:tgtEl>
                                          <p:spTgt spid="53"/>
                                        </p:tgtEl>
                                        <p:attrNameLst>
                                          <p:attrName>style.visibility</p:attrName>
                                        </p:attrNameLst>
                                      </p:cBhvr>
                                      <p:to>
                                        <p:strVal val="visible"/>
                                      </p:to>
                                    </p:set>
                                  </p:childTnLst>
                                </p:cTn>
                              </p:par>
                            </p:childTnLst>
                          </p:cTn>
                        </p:par>
                        <p:par>
                          <p:cTn id="236" fill="hold">
                            <p:stCondLst>
                              <p:cond delay="31000"/>
                            </p:stCondLst>
                            <p:childTnLst>
                              <p:par>
                                <p:cTn id="237" presetID="1" presetClass="entr" presetSubtype="0" fill="hold" grpId="0" nodeType="afterEffect">
                                  <p:stCondLst>
                                    <p:cond delay="0"/>
                                  </p:stCondLst>
                                  <p:childTnLst>
                                    <p:set>
                                      <p:cBhvr>
                                        <p:cTn id="238" dur="1" fill="hold">
                                          <p:stCondLst>
                                            <p:cond delay="999"/>
                                          </p:stCondLst>
                                        </p:cTn>
                                        <p:tgtEl>
                                          <p:spTgt spid="54"/>
                                        </p:tgtEl>
                                        <p:attrNameLst>
                                          <p:attrName>style.visibility</p:attrName>
                                        </p:attrNameLst>
                                      </p:cBhvr>
                                      <p:to>
                                        <p:strVal val="visible"/>
                                      </p:to>
                                    </p:set>
                                  </p:childTnLst>
                                </p:cTn>
                              </p:par>
                            </p:childTnLst>
                          </p:cTn>
                        </p:par>
                        <p:par>
                          <p:cTn id="239" fill="hold">
                            <p:stCondLst>
                              <p:cond delay="32000"/>
                            </p:stCondLst>
                            <p:childTnLst>
                              <p:par>
                                <p:cTn id="240" presetID="1" presetClass="entr" presetSubtype="0" fill="hold" grpId="0" nodeType="afterEffect">
                                  <p:stCondLst>
                                    <p:cond delay="0"/>
                                  </p:stCondLst>
                                  <p:childTnLst>
                                    <p:set>
                                      <p:cBhvr>
                                        <p:cTn id="241" dur="1" fill="hold">
                                          <p:stCondLst>
                                            <p:cond delay="999"/>
                                          </p:stCondLst>
                                        </p:cTn>
                                        <p:tgtEl>
                                          <p:spTgt spid="55"/>
                                        </p:tgtEl>
                                        <p:attrNameLst>
                                          <p:attrName>style.visibility</p:attrName>
                                        </p:attrNameLst>
                                      </p:cBhvr>
                                      <p:to>
                                        <p:strVal val="visible"/>
                                      </p:to>
                                    </p:set>
                                  </p:childTnLst>
                                </p:cTn>
                              </p:par>
                            </p:childTnLst>
                          </p:cTn>
                        </p:par>
                        <p:par>
                          <p:cTn id="242" fill="hold">
                            <p:stCondLst>
                              <p:cond delay="33000"/>
                            </p:stCondLst>
                            <p:childTnLst>
                              <p:par>
                                <p:cTn id="243" presetID="1" presetClass="entr" presetSubtype="0" fill="hold" grpId="0" nodeType="afterEffect">
                                  <p:stCondLst>
                                    <p:cond delay="0"/>
                                  </p:stCondLst>
                                  <p:childTnLst>
                                    <p:set>
                                      <p:cBhvr>
                                        <p:cTn id="244" dur="1" fill="hold">
                                          <p:stCondLst>
                                            <p:cond delay="999"/>
                                          </p:stCondLst>
                                        </p:cTn>
                                        <p:tgtEl>
                                          <p:spTgt spid="56"/>
                                        </p:tgtEl>
                                        <p:attrNameLst>
                                          <p:attrName>style.visibility</p:attrName>
                                        </p:attrNameLst>
                                      </p:cBhvr>
                                      <p:to>
                                        <p:strVal val="visible"/>
                                      </p:to>
                                    </p:set>
                                  </p:childTnLst>
                                </p:cTn>
                              </p:par>
                            </p:childTnLst>
                          </p:cTn>
                        </p:par>
                        <p:par>
                          <p:cTn id="245" fill="hold">
                            <p:stCondLst>
                              <p:cond delay="34000"/>
                            </p:stCondLst>
                            <p:childTnLst>
                              <p:par>
                                <p:cTn id="246" presetID="1" presetClass="entr" presetSubtype="0" fill="hold" grpId="0" nodeType="afterEffect">
                                  <p:stCondLst>
                                    <p:cond delay="0"/>
                                  </p:stCondLst>
                                  <p:childTnLst>
                                    <p:set>
                                      <p:cBhvr>
                                        <p:cTn id="247" dur="1" fill="hold">
                                          <p:stCondLst>
                                            <p:cond delay="999"/>
                                          </p:stCondLst>
                                        </p:cTn>
                                        <p:tgtEl>
                                          <p:spTgt spid="57"/>
                                        </p:tgtEl>
                                        <p:attrNameLst>
                                          <p:attrName>style.visibility</p:attrName>
                                        </p:attrNameLst>
                                      </p:cBhvr>
                                      <p:to>
                                        <p:strVal val="visible"/>
                                      </p:to>
                                    </p:set>
                                  </p:childTnLst>
                                </p:cTn>
                              </p:par>
                            </p:childTnLst>
                          </p:cTn>
                        </p:par>
                        <p:par>
                          <p:cTn id="248" fill="hold">
                            <p:stCondLst>
                              <p:cond delay="35000"/>
                            </p:stCondLst>
                            <p:childTnLst>
                              <p:par>
                                <p:cTn id="249" presetID="1" presetClass="entr" presetSubtype="0" fill="hold" grpId="0" nodeType="afterEffect">
                                  <p:stCondLst>
                                    <p:cond delay="0"/>
                                  </p:stCondLst>
                                  <p:childTnLst>
                                    <p:set>
                                      <p:cBhvr>
                                        <p:cTn id="250" dur="1" fill="hold">
                                          <p:stCondLst>
                                            <p:cond delay="999"/>
                                          </p:stCondLst>
                                        </p:cTn>
                                        <p:tgtEl>
                                          <p:spTgt spid="58"/>
                                        </p:tgtEl>
                                        <p:attrNameLst>
                                          <p:attrName>style.visibility</p:attrName>
                                        </p:attrNameLst>
                                      </p:cBhvr>
                                      <p:to>
                                        <p:strVal val="visible"/>
                                      </p:to>
                                    </p:set>
                                  </p:childTnLst>
                                </p:cTn>
                              </p:par>
                            </p:childTnLst>
                          </p:cTn>
                        </p:par>
                        <p:par>
                          <p:cTn id="251" fill="hold">
                            <p:stCondLst>
                              <p:cond delay="36000"/>
                            </p:stCondLst>
                            <p:childTnLst>
                              <p:par>
                                <p:cTn id="252" presetID="1" presetClass="entr" presetSubtype="0" fill="hold" grpId="0" nodeType="afterEffect">
                                  <p:stCondLst>
                                    <p:cond delay="0"/>
                                  </p:stCondLst>
                                  <p:childTnLst>
                                    <p:set>
                                      <p:cBhvr>
                                        <p:cTn id="253" dur="1" fill="hold">
                                          <p:stCondLst>
                                            <p:cond delay="999"/>
                                          </p:stCondLst>
                                        </p:cTn>
                                        <p:tgtEl>
                                          <p:spTgt spid="59"/>
                                        </p:tgtEl>
                                        <p:attrNameLst>
                                          <p:attrName>style.visibility</p:attrName>
                                        </p:attrNameLst>
                                      </p:cBhvr>
                                      <p:to>
                                        <p:strVal val="visible"/>
                                      </p:to>
                                    </p:set>
                                  </p:childTnLst>
                                </p:cTn>
                              </p:par>
                            </p:childTnLst>
                          </p:cTn>
                        </p:par>
                        <p:par>
                          <p:cTn id="254" fill="hold">
                            <p:stCondLst>
                              <p:cond delay="37000"/>
                            </p:stCondLst>
                            <p:childTnLst>
                              <p:par>
                                <p:cTn id="255" presetID="1" presetClass="entr" presetSubtype="0" fill="hold" grpId="0" nodeType="afterEffect">
                                  <p:stCondLst>
                                    <p:cond delay="0"/>
                                  </p:stCondLst>
                                  <p:childTnLst>
                                    <p:set>
                                      <p:cBhvr>
                                        <p:cTn id="256" dur="1" fill="hold">
                                          <p:stCondLst>
                                            <p:cond delay="999"/>
                                          </p:stCondLst>
                                        </p:cTn>
                                        <p:tgtEl>
                                          <p:spTgt spid="60"/>
                                        </p:tgtEl>
                                        <p:attrNameLst>
                                          <p:attrName>style.visibility</p:attrName>
                                        </p:attrNameLst>
                                      </p:cBhvr>
                                      <p:to>
                                        <p:strVal val="visible"/>
                                      </p:to>
                                    </p:set>
                                  </p:childTnLst>
                                </p:cTn>
                              </p:par>
                            </p:childTnLst>
                          </p:cTn>
                        </p:par>
                        <p:par>
                          <p:cTn id="257" fill="hold">
                            <p:stCondLst>
                              <p:cond delay="38000"/>
                            </p:stCondLst>
                            <p:childTnLst>
                              <p:par>
                                <p:cTn id="258" presetID="1" presetClass="entr" presetSubtype="0" fill="hold" grpId="0" nodeType="afterEffect">
                                  <p:stCondLst>
                                    <p:cond delay="0"/>
                                  </p:stCondLst>
                                  <p:childTnLst>
                                    <p:set>
                                      <p:cBhvr>
                                        <p:cTn id="259" dur="1" fill="hold">
                                          <p:stCondLst>
                                            <p:cond delay="999"/>
                                          </p:stCondLst>
                                        </p:cTn>
                                        <p:tgtEl>
                                          <p:spTgt spid="61"/>
                                        </p:tgtEl>
                                        <p:attrNameLst>
                                          <p:attrName>style.visibility</p:attrName>
                                        </p:attrNameLst>
                                      </p:cBhvr>
                                      <p:to>
                                        <p:strVal val="visible"/>
                                      </p:to>
                                    </p:set>
                                  </p:childTnLst>
                                </p:cTn>
                              </p:par>
                            </p:childTnLst>
                          </p:cTn>
                        </p:par>
                        <p:par>
                          <p:cTn id="260" fill="hold">
                            <p:stCondLst>
                              <p:cond delay="39000"/>
                            </p:stCondLst>
                            <p:childTnLst>
                              <p:par>
                                <p:cTn id="261" presetID="1" presetClass="entr" presetSubtype="0" fill="hold" grpId="0" nodeType="afterEffect">
                                  <p:stCondLst>
                                    <p:cond delay="0"/>
                                  </p:stCondLst>
                                  <p:childTnLst>
                                    <p:set>
                                      <p:cBhvr>
                                        <p:cTn id="262" dur="1" fill="hold">
                                          <p:stCondLst>
                                            <p:cond delay="999"/>
                                          </p:stCondLst>
                                        </p:cTn>
                                        <p:tgtEl>
                                          <p:spTgt spid="62"/>
                                        </p:tgtEl>
                                        <p:attrNameLst>
                                          <p:attrName>style.visibility</p:attrName>
                                        </p:attrNameLst>
                                      </p:cBhvr>
                                      <p:to>
                                        <p:strVal val="visible"/>
                                      </p:to>
                                    </p:set>
                                  </p:childTnLst>
                                </p:cTn>
                              </p:par>
                            </p:childTnLst>
                          </p:cTn>
                        </p:par>
                        <p:par>
                          <p:cTn id="263" fill="hold">
                            <p:stCondLst>
                              <p:cond delay="40000"/>
                            </p:stCondLst>
                            <p:childTnLst>
                              <p:par>
                                <p:cTn id="264" presetID="1" presetClass="entr" presetSubtype="0" fill="hold" grpId="0" nodeType="afterEffect">
                                  <p:stCondLst>
                                    <p:cond delay="0"/>
                                  </p:stCondLst>
                                  <p:childTnLst>
                                    <p:set>
                                      <p:cBhvr>
                                        <p:cTn id="265" dur="1" fill="hold">
                                          <p:stCondLst>
                                            <p:cond delay="999"/>
                                          </p:stCondLst>
                                        </p:cTn>
                                        <p:tgtEl>
                                          <p:spTgt spid="63"/>
                                        </p:tgtEl>
                                        <p:attrNameLst>
                                          <p:attrName>style.visibility</p:attrName>
                                        </p:attrNameLst>
                                      </p:cBhvr>
                                      <p:to>
                                        <p:strVal val="visible"/>
                                      </p:to>
                                    </p:set>
                                  </p:childTnLst>
                                </p:cTn>
                              </p:par>
                            </p:childTnLst>
                          </p:cTn>
                        </p:par>
                        <p:par>
                          <p:cTn id="266" fill="hold">
                            <p:stCondLst>
                              <p:cond delay="41000"/>
                            </p:stCondLst>
                            <p:childTnLst>
                              <p:par>
                                <p:cTn id="267" presetID="1" presetClass="entr" presetSubtype="0" fill="hold" grpId="0" nodeType="afterEffect">
                                  <p:stCondLst>
                                    <p:cond delay="0"/>
                                  </p:stCondLst>
                                  <p:childTnLst>
                                    <p:set>
                                      <p:cBhvr>
                                        <p:cTn id="268" dur="1" fill="hold">
                                          <p:stCondLst>
                                            <p:cond delay="999"/>
                                          </p:stCondLst>
                                        </p:cTn>
                                        <p:tgtEl>
                                          <p:spTgt spid="64"/>
                                        </p:tgtEl>
                                        <p:attrNameLst>
                                          <p:attrName>style.visibility</p:attrName>
                                        </p:attrNameLst>
                                      </p:cBhvr>
                                      <p:to>
                                        <p:strVal val="visible"/>
                                      </p:to>
                                    </p:set>
                                  </p:childTnLst>
                                </p:cTn>
                              </p:par>
                            </p:childTnLst>
                          </p:cTn>
                        </p:par>
                        <p:par>
                          <p:cTn id="269" fill="hold">
                            <p:stCondLst>
                              <p:cond delay="42000"/>
                            </p:stCondLst>
                            <p:childTnLst>
                              <p:par>
                                <p:cTn id="270" presetID="1" presetClass="entr" presetSubtype="0" fill="hold" grpId="0" nodeType="afterEffect">
                                  <p:stCondLst>
                                    <p:cond delay="0"/>
                                  </p:stCondLst>
                                  <p:childTnLst>
                                    <p:set>
                                      <p:cBhvr>
                                        <p:cTn id="271" dur="1" fill="hold">
                                          <p:stCondLst>
                                            <p:cond delay="999"/>
                                          </p:stCondLst>
                                        </p:cTn>
                                        <p:tgtEl>
                                          <p:spTgt spid="65"/>
                                        </p:tgtEl>
                                        <p:attrNameLst>
                                          <p:attrName>style.visibility</p:attrName>
                                        </p:attrNameLst>
                                      </p:cBhvr>
                                      <p:to>
                                        <p:strVal val="visible"/>
                                      </p:to>
                                    </p:set>
                                  </p:childTnLst>
                                </p:cTn>
                              </p:par>
                            </p:childTnLst>
                          </p:cTn>
                        </p:par>
                        <p:par>
                          <p:cTn id="272" fill="hold">
                            <p:stCondLst>
                              <p:cond delay="43000"/>
                            </p:stCondLst>
                            <p:childTnLst>
                              <p:par>
                                <p:cTn id="273" presetID="1" presetClass="entr" presetSubtype="0" fill="hold" grpId="0" nodeType="afterEffect">
                                  <p:stCondLst>
                                    <p:cond delay="0"/>
                                  </p:stCondLst>
                                  <p:childTnLst>
                                    <p:set>
                                      <p:cBhvr>
                                        <p:cTn id="274" dur="1" fill="hold">
                                          <p:stCondLst>
                                            <p:cond delay="999"/>
                                          </p:stCondLst>
                                        </p:cTn>
                                        <p:tgtEl>
                                          <p:spTgt spid="66"/>
                                        </p:tgtEl>
                                        <p:attrNameLst>
                                          <p:attrName>style.visibility</p:attrName>
                                        </p:attrNameLst>
                                      </p:cBhvr>
                                      <p:to>
                                        <p:strVal val="visible"/>
                                      </p:to>
                                    </p:set>
                                  </p:childTnLst>
                                </p:cTn>
                              </p:par>
                            </p:childTnLst>
                          </p:cTn>
                        </p:par>
                        <p:par>
                          <p:cTn id="275" fill="hold">
                            <p:stCondLst>
                              <p:cond delay="44000"/>
                            </p:stCondLst>
                            <p:childTnLst>
                              <p:par>
                                <p:cTn id="276" presetID="1" presetClass="entr" presetSubtype="0" fill="hold" grpId="0" nodeType="afterEffect">
                                  <p:stCondLst>
                                    <p:cond delay="0"/>
                                  </p:stCondLst>
                                  <p:childTnLst>
                                    <p:set>
                                      <p:cBhvr>
                                        <p:cTn id="277" dur="1" fill="hold">
                                          <p:stCondLst>
                                            <p:cond delay="999"/>
                                          </p:stCondLst>
                                        </p:cTn>
                                        <p:tgtEl>
                                          <p:spTgt spid="67"/>
                                        </p:tgtEl>
                                        <p:attrNameLst>
                                          <p:attrName>style.visibility</p:attrName>
                                        </p:attrNameLst>
                                      </p:cBhvr>
                                      <p:to>
                                        <p:strVal val="visible"/>
                                      </p:to>
                                    </p:set>
                                  </p:childTnLst>
                                </p:cTn>
                              </p:par>
                            </p:childTnLst>
                          </p:cTn>
                        </p:par>
                        <p:par>
                          <p:cTn id="278" fill="hold">
                            <p:stCondLst>
                              <p:cond delay="45000"/>
                            </p:stCondLst>
                            <p:childTnLst>
                              <p:par>
                                <p:cTn id="279" presetID="1" presetClass="entr" presetSubtype="0" fill="hold" grpId="0" nodeType="afterEffect">
                                  <p:stCondLst>
                                    <p:cond delay="0"/>
                                  </p:stCondLst>
                                  <p:childTnLst>
                                    <p:set>
                                      <p:cBhvr>
                                        <p:cTn id="280" dur="1" fill="hold">
                                          <p:stCondLst>
                                            <p:cond delay="999"/>
                                          </p:stCondLst>
                                        </p:cTn>
                                        <p:tgtEl>
                                          <p:spTgt spid="68"/>
                                        </p:tgtEl>
                                        <p:attrNameLst>
                                          <p:attrName>style.visibility</p:attrName>
                                        </p:attrNameLst>
                                      </p:cBhvr>
                                      <p:to>
                                        <p:strVal val="visible"/>
                                      </p:to>
                                    </p:set>
                                  </p:childTnLst>
                                </p:cTn>
                              </p:par>
                            </p:childTnLst>
                          </p:cTn>
                        </p:par>
                        <p:par>
                          <p:cTn id="281" fill="hold">
                            <p:stCondLst>
                              <p:cond delay="46000"/>
                            </p:stCondLst>
                            <p:childTnLst>
                              <p:par>
                                <p:cTn id="282" presetID="1" presetClass="entr" presetSubtype="0" fill="hold" grpId="0" nodeType="afterEffect">
                                  <p:stCondLst>
                                    <p:cond delay="0"/>
                                  </p:stCondLst>
                                  <p:childTnLst>
                                    <p:set>
                                      <p:cBhvr>
                                        <p:cTn id="283" dur="1" fill="hold">
                                          <p:stCondLst>
                                            <p:cond delay="999"/>
                                          </p:stCondLst>
                                        </p:cTn>
                                        <p:tgtEl>
                                          <p:spTgt spid="69"/>
                                        </p:tgtEl>
                                        <p:attrNameLst>
                                          <p:attrName>style.visibility</p:attrName>
                                        </p:attrNameLst>
                                      </p:cBhvr>
                                      <p:to>
                                        <p:strVal val="visible"/>
                                      </p:to>
                                    </p:set>
                                  </p:childTnLst>
                                </p:cTn>
                              </p:par>
                            </p:childTnLst>
                          </p:cTn>
                        </p:par>
                        <p:par>
                          <p:cTn id="284" fill="hold">
                            <p:stCondLst>
                              <p:cond delay="47000"/>
                            </p:stCondLst>
                            <p:childTnLst>
                              <p:par>
                                <p:cTn id="285" presetID="1" presetClass="entr" presetSubtype="0" fill="hold" grpId="0" nodeType="afterEffect">
                                  <p:stCondLst>
                                    <p:cond delay="0"/>
                                  </p:stCondLst>
                                  <p:childTnLst>
                                    <p:set>
                                      <p:cBhvr>
                                        <p:cTn id="286" dur="1" fill="hold">
                                          <p:stCondLst>
                                            <p:cond delay="999"/>
                                          </p:stCondLst>
                                        </p:cTn>
                                        <p:tgtEl>
                                          <p:spTgt spid="70"/>
                                        </p:tgtEl>
                                        <p:attrNameLst>
                                          <p:attrName>style.visibility</p:attrName>
                                        </p:attrNameLst>
                                      </p:cBhvr>
                                      <p:to>
                                        <p:strVal val="visible"/>
                                      </p:to>
                                    </p:set>
                                  </p:childTnLst>
                                </p:cTn>
                              </p:par>
                            </p:childTnLst>
                          </p:cTn>
                        </p:par>
                        <p:par>
                          <p:cTn id="287" fill="hold">
                            <p:stCondLst>
                              <p:cond delay="48000"/>
                            </p:stCondLst>
                            <p:childTnLst>
                              <p:par>
                                <p:cTn id="288" presetID="1" presetClass="entr" presetSubtype="0" fill="hold" grpId="0" nodeType="afterEffect">
                                  <p:stCondLst>
                                    <p:cond delay="0"/>
                                  </p:stCondLst>
                                  <p:childTnLst>
                                    <p:set>
                                      <p:cBhvr>
                                        <p:cTn id="289" dur="1" fill="hold">
                                          <p:stCondLst>
                                            <p:cond delay="999"/>
                                          </p:stCondLst>
                                        </p:cTn>
                                        <p:tgtEl>
                                          <p:spTgt spid="71"/>
                                        </p:tgtEl>
                                        <p:attrNameLst>
                                          <p:attrName>style.visibility</p:attrName>
                                        </p:attrNameLst>
                                      </p:cBhvr>
                                      <p:to>
                                        <p:strVal val="visible"/>
                                      </p:to>
                                    </p:set>
                                  </p:childTnLst>
                                </p:cTn>
                              </p:par>
                            </p:childTnLst>
                          </p:cTn>
                        </p:par>
                        <p:par>
                          <p:cTn id="290" fill="hold">
                            <p:stCondLst>
                              <p:cond delay="49000"/>
                            </p:stCondLst>
                            <p:childTnLst>
                              <p:par>
                                <p:cTn id="291" presetID="1" presetClass="entr" presetSubtype="0" fill="hold" grpId="0" nodeType="afterEffect">
                                  <p:stCondLst>
                                    <p:cond delay="0"/>
                                  </p:stCondLst>
                                  <p:childTnLst>
                                    <p:set>
                                      <p:cBhvr>
                                        <p:cTn id="292" dur="1" fill="hold">
                                          <p:stCondLst>
                                            <p:cond delay="999"/>
                                          </p:stCondLst>
                                        </p:cTn>
                                        <p:tgtEl>
                                          <p:spTgt spid="72"/>
                                        </p:tgtEl>
                                        <p:attrNameLst>
                                          <p:attrName>style.visibility</p:attrName>
                                        </p:attrNameLst>
                                      </p:cBhvr>
                                      <p:to>
                                        <p:strVal val="visible"/>
                                      </p:to>
                                    </p:set>
                                  </p:childTnLst>
                                </p:cTn>
                              </p:par>
                            </p:childTnLst>
                          </p:cTn>
                        </p:par>
                        <p:par>
                          <p:cTn id="293" fill="hold">
                            <p:stCondLst>
                              <p:cond delay="50000"/>
                            </p:stCondLst>
                            <p:childTnLst>
                              <p:par>
                                <p:cTn id="294" presetID="1" presetClass="entr" presetSubtype="0" fill="hold" grpId="0" nodeType="afterEffect">
                                  <p:stCondLst>
                                    <p:cond delay="0"/>
                                  </p:stCondLst>
                                  <p:childTnLst>
                                    <p:set>
                                      <p:cBhvr>
                                        <p:cTn id="295" dur="1" fill="hold">
                                          <p:stCondLst>
                                            <p:cond delay="999"/>
                                          </p:stCondLst>
                                        </p:cTn>
                                        <p:tgtEl>
                                          <p:spTgt spid="73"/>
                                        </p:tgtEl>
                                        <p:attrNameLst>
                                          <p:attrName>style.visibility</p:attrName>
                                        </p:attrNameLst>
                                      </p:cBhvr>
                                      <p:to>
                                        <p:strVal val="visible"/>
                                      </p:to>
                                    </p:set>
                                  </p:childTnLst>
                                </p:cTn>
                              </p:par>
                            </p:childTnLst>
                          </p:cTn>
                        </p:par>
                        <p:par>
                          <p:cTn id="296" fill="hold">
                            <p:stCondLst>
                              <p:cond delay="51000"/>
                            </p:stCondLst>
                            <p:childTnLst>
                              <p:par>
                                <p:cTn id="297" presetID="1" presetClass="entr" presetSubtype="0" fill="hold" grpId="0" nodeType="afterEffect">
                                  <p:stCondLst>
                                    <p:cond delay="0"/>
                                  </p:stCondLst>
                                  <p:childTnLst>
                                    <p:set>
                                      <p:cBhvr>
                                        <p:cTn id="298" dur="1" fill="hold">
                                          <p:stCondLst>
                                            <p:cond delay="999"/>
                                          </p:stCondLst>
                                        </p:cTn>
                                        <p:tgtEl>
                                          <p:spTgt spid="74"/>
                                        </p:tgtEl>
                                        <p:attrNameLst>
                                          <p:attrName>style.visibility</p:attrName>
                                        </p:attrNameLst>
                                      </p:cBhvr>
                                      <p:to>
                                        <p:strVal val="visible"/>
                                      </p:to>
                                    </p:set>
                                  </p:childTnLst>
                                </p:cTn>
                              </p:par>
                            </p:childTnLst>
                          </p:cTn>
                        </p:par>
                        <p:par>
                          <p:cTn id="299" fill="hold">
                            <p:stCondLst>
                              <p:cond delay="52000"/>
                            </p:stCondLst>
                            <p:childTnLst>
                              <p:par>
                                <p:cTn id="300" presetID="1" presetClass="entr" presetSubtype="0" fill="hold" grpId="0" nodeType="afterEffect">
                                  <p:stCondLst>
                                    <p:cond delay="0"/>
                                  </p:stCondLst>
                                  <p:childTnLst>
                                    <p:set>
                                      <p:cBhvr>
                                        <p:cTn id="301" dur="1" fill="hold">
                                          <p:stCondLst>
                                            <p:cond delay="999"/>
                                          </p:stCondLst>
                                        </p:cTn>
                                        <p:tgtEl>
                                          <p:spTgt spid="75"/>
                                        </p:tgtEl>
                                        <p:attrNameLst>
                                          <p:attrName>style.visibility</p:attrName>
                                        </p:attrNameLst>
                                      </p:cBhvr>
                                      <p:to>
                                        <p:strVal val="visible"/>
                                      </p:to>
                                    </p:set>
                                  </p:childTnLst>
                                </p:cTn>
                              </p:par>
                            </p:childTnLst>
                          </p:cTn>
                        </p:par>
                        <p:par>
                          <p:cTn id="302" fill="hold">
                            <p:stCondLst>
                              <p:cond delay="53000"/>
                            </p:stCondLst>
                            <p:childTnLst>
                              <p:par>
                                <p:cTn id="303" presetID="1" presetClass="entr" presetSubtype="0" fill="hold" grpId="0" nodeType="afterEffect">
                                  <p:stCondLst>
                                    <p:cond delay="0"/>
                                  </p:stCondLst>
                                  <p:childTnLst>
                                    <p:set>
                                      <p:cBhvr>
                                        <p:cTn id="304" dur="1" fill="hold">
                                          <p:stCondLst>
                                            <p:cond delay="999"/>
                                          </p:stCondLst>
                                        </p:cTn>
                                        <p:tgtEl>
                                          <p:spTgt spid="76"/>
                                        </p:tgtEl>
                                        <p:attrNameLst>
                                          <p:attrName>style.visibility</p:attrName>
                                        </p:attrNameLst>
                                      </p:cBhvr>
                                      <p:to>
                                        <p:strVal val="visible"/>
                                      </p:to>
                                    </p:set>
                                  </p:childTnLst>
                                </p:cTn>
                              </p:par>
                            </p:childTnLst>
                          </p:cTn>
                        </p:par>
                        <p:par>
                          <p:cTn id="305" fill="hold">
                            <p:stCondLst>
                              <p:cond delay="54000"/>
                            </p:stCondLst>
                            <p:childTnLst>
                              <p:par>
                                <p:cTn id="306" presetID="1" presetClass="entr" presetSubtype="0" fill="hold" grpId="0" nodeType="afterEffect">
                                  <p:stCondLst>
                                    <p:cond delay="0"/>
                                  </p:stCondLst>
                                  <p:childTnLst>
                                    <p:set>
                                      <p:cBhvr>
                                        <p:cTn id="307" dur="1" fill="hold">
                                          <p:stCondLst>
                                            <p:cond delay="999"/>
                                          </p:stCondLst>
                                        </p:cTn>
                                        <p:tgtEl>
                                          <p:spTgt spid="77"/>
                                        </p:tgtEl>
                                        <p:attrNameLst>
                                          <p:attrName>style.visibility</p:attrName>
                                        </p:attrNameLst>
                                      </p:cBhvr>
                                      <p:to>
                                        <p:strVal val="visible"/>
                                      </p:to>
                                    </p:set>
                                  </p:childTnLst>
                                </p:cTn>
                              </p:par>
                            </p:childTnLst>
                          </p:cTn>
                        </p:par>
                        <p:par>
                          <p:cTn id="308" fill="hold">
                            <p:stCondLst>
                              <p:cond delay="55000"/>
                            </p:stCondLst>
                            <p:childTnLst>
                              <p:par>
                                <p:cTn id="309" presetID="1" presetClass="entr" presetSubtype="0" fill="hold" grpId="0" nodeType="afterEffect">
                                  <p:stCondLst>
                                    <p:cond delay="0"/>
                                  </p:stCondLst>
                                  <p:childTnLst>
                                    <p:set>
                                      <p:cBhvr>
                                        <p:cTn id="310" dur="1" fill="hold">
                                          <p:stCondLst>
                                            <p:cond delay="999"/>
                                          </p:stCondLst>
                                        </p:cTn>
                                        <p:tgtEl>
                                          <p:spTgt spid="78"/>
                                        </p:tgtEl>
                                        <p:attrNameLst>
                                          <p:attrName>style.visibility</p:attrName>
                                        </p:attrNameLst>
                                      </p:cBhvr>
                                      <p:to>
                                        <p:strVal val="visible"/>
                                      </p:to>
                                    </p:set>
                                  </p:childTnLst>
                                </p:cTn>
                              </p:par>
                            </p:childTnLst>
                          </p:cTn>
                        </p:par>
                        <p:par>
                          <p:cTn id="311" fill="hold">
                            <p:stCondLst>
                              <p:cond delay="56000"/>
                            </p:stCondLst>
                            <p:childTnLst>
                              <p:par>
                                <p:cTn id="312" presetID="1" presetClass="entr" presetSubtype="0" fill="hold" grpId="0" nodeType="afterEffect">
                                  <p:stCondLst>
                                    <p:cond delay="0"/>
                                  </p:stCondLst>
                                  <p:childTnLst>
                                    <p:set>
                                      <p:cBhvr>
                                        <p:cTn id="313" dur="1" fill="hold">
                                          <p:stCondLst>
                                            <p:cond delay="999"/>
                                          </p:stCondLst>
                                        </p:cTn>
                                        <p:tgtEl>
                                          <p:spTgt spid="79"/>
                                        </p:tgtEl>
                                        <p:attrNameLst>
                                          <p:attrName>style.visibility</p:attrName>
                                        </p:attrNameLst>
                                      </p:cBhvr>
                                      <p:to>
                                        <p:strVal val="visible"/>
                                      </p:to>
                                    </p:set>
                                  </p:childTnLst>
                                </p:cTn>
                              </p:par>
                            </p:childTnLst>
                          </p:cTn>
                        </p:par>
                        <p:par>
                          <p:cTn id="314" fill="hold">
                            <p:stCondLst>
                              <p:cond delay="57000"/>
                            </p:stCondLst>
                            <p:childTnLst>
                              <p:par>
                                <p:cTn id="315" presetID="1" presetClass="entr" presetSubtype="0" fill="hold" grpId="0" nodeType="afterEffect">
                                  <p:stCondLst>
                                    <p:cond delay="0"/>
                                  </p:stCondLst>
                                  <p:childTnLst>
                                    <p:set>
                                      <p:cBhvr>
                                        <p:cTn id="316" dur="1" fill="hold">
                                          <p:stCondLst>
                                            <p:cond delay="999"/>
                                          </p:stCondLst>
                                        </p:cTn>
                                        <p:tgtEl>
                                          <p:spTgt spid="80"/>
                                        </p:tgtEl>
                                        <p:attrNameLst>
                                          <p:attrName>style.visibility</p:attrName>
                                        </p:attrNameLst>
                                      </p:cBhvr>
                                      <p:to>
                                        <p:strVal val="visible"/>
                                      </p:to>
                                    </p:set>
                                  </p:childTnLst>
                                </p:cTn>
                              </p:par>
                            </p:childTnLst>
                          </p:cTn>
                        </p:par>
                        <p:par>
                          <p:cTn id="317" fill="hold">
                            <p:stCondLst>
                              <p:cond delay="58000"/>
                            </p:stCondLst>
                            <p:childTnLst>
                              <p:par>
                                <p:cTn id="318" presetID="1" presetClass="entr" presetSubtype="0" fill="hold" grpId="0" nodeType="afterEffect">
                                  <p:stCondLst>
                                    <p:cond delay="0"/>
                                  </p:stCondLst>
                                  <p:childTnLst>
                                    <p:set>
                                      <p:cBhvr>
                                        <p:cTn id="319" dur="1" fill="hold">
                                          <p:stCondLst>
                                            <p:cond delay="999"/>
                                          </p:stCondLst>
                                        </p:cTn>
                                        <p:tgtEl>
                                          <p:spTgt spid="81"/>
                                        </p:tgtEl>
                                        <p:attrNameLst>
                                          <p:attrName>style.visibility</p:attrName>
                                        </p:attrNameLst>
                                      </p:cBhvr>
                                      <p:to>
                                        <p:strVal val="visible"/>
                                      </p:to>
                                    </p:set>
                                  </p:childTnLst>
                                </p:cTn>
                              </p:par>
                            </p:childTnLst>
                          </p:cTn>
                        </p:par>
                        <p:par>
                          <p:cTn id="320" fill="hold">
                            <p:stCondLst>
                              <p:cond delay="59000"/>
                            </p:stCondLst>
                            <p:childTnLst>
                              <p:par>
                                <p:cTn id="321" presetID="1" presetClass="entr" presetSubtype="0" fill="hold" grpId="0" nodeType="afterEffect">
                                  <p:stCondLst>
                                    <p:cond delay="0"/>
                                  </p:stCondLst>
                                  <p:childTnLst>
                                    <p:set>
                                      <p:cBhvr>
                                        <p:cTn id="322" dur="1" fill="hold">
                                          <p:stCondLst>
                                            <p:cond delay="999"/>
                                          </p:stCondLst>
                                        </p:cTn>
                                        <p:tgtEl>
                                          <p:spTgt spid="82"/>
                                        </p:tgtEl>
                                        <p:attrNameLst>
                                          <p:attrName>style.visibility</p:attrName>
                                        </p:attrNameLst>
                                      </p:cBhvr>
                                      <p:to>
                                        <p:strVal val="visible"/>
                                      </p:to>
                                    </p:set>
                                  </p:childTnLst>
                                </p:cTn>
                              </p:par>
                            </p:childTnLst>
                          </p:cTn>
                        </p:par>
                        <p:par>
                          <p:cTn id="323" fill="hold">
                            <p:stCondLst>
                              <p:cond delay="60000"/>
                            </p:stCondLst>
                            <p:childTnLst>
                              <p:par>
                                <p:cTn id="324" presetID="1" presetClass="entr" presetSubtype="0" fill="hold" grpId="0" nodeType="afterEffect">
                                  <p:stCondLst>
                                    <p:cond delay="0"/>
                                  </p:stCondLst>
                                  <p:childTnLst>
                                    <p:set>
                                      <p:cBhvr>
                                        <p:cTn id="325" dur="1" fill="hold">
                                          <p:stCondLst>
                                            <p:cond delay="999"/>
                                          </p:stCondLst>
                                        </p:cTn>
                                        <p:tgtEl>
                                          <p:spTgt spid="83"/>
                                        </p:tgtEl>
                                        <p:attrNameLst>
                                          <p:attrName>style.visibility</p:attrName>
                                        </p:attrNameLst>
                                      </p:cBhvr>
                                      <p:to>
                                        <p:strVal val="visible"/>
                                      </p:to>
                                    </p:set>
                                  </p:childTnLst>
                                </p:cTn>
                              </p:par>
                            </p:childTnLst>
                          </p:cTn>
                        </p:par>
                        <p:par>
                          <p:cTn id="326" fill="hold">
                            <p:stCondLst>
                              <p:cond delay="61000"/>
                            </p:stCondLst>
                            <p:childTnLst>
                              <p:par>
                                <p:cTn id="327" presetID="1" presetClass="entr" presetSubtype="0" fill="hold" grpId="0" nodeType="afterEffect">
                                  <p:stCondLst>
                                    <p:cond delay="0"/>
                                  </p:stCondLst>
                                  <p:childTnLst>
                                    <p:set>
                                      <p:cBhvr>
                                        <p:cTn id="328" dur="1" fill="hold">
                                          <p:stCondLst>
                                            <p:cond delay="999"/>
                                          </p:stCondLst>
                                        </p:cTn>
                                        <p:tgtEl>
                                          <p:spTgt spid="84"/>
                                        </p:tgtEl>
                                        <p:attrNameLst>
                                          <p:attrName>style.visibility</p:attrName>
                                        </p:attrNameLst>
                                      </p:cBhvr>
                                      <p:to>
                                        <p:strVal val="visible"/>
                                      </p:to>
                                    </p:set>
                                  </p:childTnLst>
                                </p:cTn>
                              </p:par>
                            </p:childTnLst>
                          </p:cTn>
                        </p:par>
                        <p:par>
                          <p:cTn id="329" fill="hold">
                            <p:stCondLst>
                              <p:cond delay="62000"/>
                            </p:stCondLst>
                            <p:childTnLst>
                              <p:par>
                                <p:cTn id="330" presetID="1" presetClass="entr" presetSubtype="0" fill="hold" grpId="0" nodeType="afterEffect">
                                  <p:stCondLst>
                                    <p:cond delay="0"/>
                                  </p:stCondLst>
                                  <p:childTnLst>
                                    <p:set>
                                      <p:cBhvr>
                                        <p:cTn id="331" dur="1" fill="hold">
                                          <p:stCondLst>
                                            <p:cond delay="999"/>
                                          </p:stCondLst>
                                        </p:cTn>
                                        <p:tgtEl>
                                          <p:spTgt spid="85"/>
                                        </p:tgtEl>
                                        <p:attrNameLst>
                                          <p:attrName>style.visibility</p:attrName>
                                        </p:attrNameLst>
                                      </p:cBhvr>
                                      <p:to>
                                        <p:strVal val="visible"/>
                                      </p:to>
                                    </p:set>
                                  </p:childTnLst>
                                </p:cTn>
                              </p:par>
                            </p:childTnLst>
                          </p:cTn>
                        </p:par>
                        <p:par>
                          <p:cTn id="332" fill="hold">
                            <p:stCondLst>
                              <p:cond delay="63000"/>
                            </p:stCondLst>
                            <p:childTnLst>
                              <p:par>
                                <p:cTn id="333" presetID="1" presetClass="entr" presetSubtype="0" fill="hold" grpId="0" nodeType="afterEffect">
                                  <p:stCondLst>
                                    <p:cond delay="0"/>
                                  </p:stCondLst>
                                  <p:childTnLst>
                                    <p:set>
                                      <p:cBhvr>
                                        <p:cTn id="334" dur="1" fill="hold">
                                          <p:stCondLst>
                                            <p:cond delay="999"/>
                                          </p:stCondLst>
                                        </p:cTn>
                                        <p:tgtEl>
                                          <p:spTgt spid="86"/>
                                        </p:tgtEl>
                                        <p:attrNameLst>
                                          <p:attrName>style.visibility</p:attrName>
                                        </p:attrNameLst>
                                      </p:cBhvr>
                                      <p:to>
                                        <p:strVal val="visible"/>
                                      </p:to>
                                    </p:set>
                                  </p:childTnLst>
                                </p:cTn>
                              </p:par>
                            </p:childTnLst>
                          </p:cTn>
                        </p:par>
                        <p:par>
                          <p:cTn id="335" fill="hold">
                            <p:stCondLst>
                              <p:cond delay="64000"/>
                            </p:stCondLst>
                            <p:childTnLst>
                              <p:par>
                                <p:cTn id="336" presetID="1" presetClass="entr" presetSubtype="0" fill="hold" grpId="0" nodeType="afterEffect">
                                  <p:stCondLst>
                                    <p:cond delay="0"/>
                                  </p:stCondLst>
                                  <p:childTnLst>
                                    <p:set>
                                      <p:cBhvr>
                                        <p:cTn id="337" dur="1" fill="hold">
                                          <p:stCondLst>
                                            <p:cond delay="999"/>
                                          </p:stCondLst>
                                        </p:cTn>
                                        <p:tgtEl>
                                          <p:spTgt spid="87"/>
                                        </p:tgtEl>
                                        <p:attrNameLst>
                                          <p:attrName>style.visibility</p:attrName>
                                        </p:attrNameLst>
                                      </p:cBhvr>
                                      <p:to>
                                        <p:strVal val="visible"/>
                                      </p:to>
                                    </p:set>
                                  </p:childTnLst>
                                </p:cTn>
                              </p:par>
                            </p:childTnLst>
                          </p:cTn>
                        </p:par>
                        <p:par>
                          <p:cTn id="338" fill="hold">
                            <p:stCondLst>
                              <p:cond delay="65000"/>
                            </p:stCondLst>
                            <p:childTnLst>
                              <p:par>
                                <p:cTn id="339" presetID="1" presetClass="entr" presetSubtype="0" fill="hold" grpId="0" nodeType="afterEffect">
                                  <p:stCondLst>
                                    <p:cond delay="0"/>
                                  </p:stCondLst>
                                  <p:childTnLst>
                                    <p:set>
                                      <p:cBhvr>
                                        <p:cTn id="340" dur="1" fill="hold">
                                          <p:stCondLst>
                                            <p:cond delay="999"/>
                                          </p:stCondLst>
                                        </p:cTn>
                                        <p:tgtEl>
                                          <p:spTgt spid="88"/>
                                        </p:tgtEl>
                                        <p:attrNameLst>
                                          <p:attrName>style.visibility</p:attrName>
                                        </p:attrNameLst>
                                      </p:cBhvr>
                                      <p:to>
                                        <p:strVal val="visible"/>
                                      </p:to>
                                    </p:set>
                                  </p:childTnLst>
                                </p:cTn>
                              </p:par>
                            </p:childTnLst>
                          </p:cTn>
                        </p:par>
                        <p:par>
                          <p:cTn id="341" fill="hold">
                            <p:stCondLst>
                              <p:cond delay="66000"/>
                            </p:stCondLst>
                            <p:childTnLst>
                              <p:par>
                                <p:cTn id="342" presetID="1" presetClass="entr" presetSubtype="0" fill="hold" grpId="0" nodeType="afterEffect">
                                  <p:stCondLst>
                                    <p:cond delay="0"/>
                                  </p:stCondLst>
                                  <p:childTnLst>
                                    <p:set>
                                      <p:cBhvr>
                                        <p:cTn id="343" dur="1" fill="hold">
                                          <p:stCondLst>
                                            <p:cond delay="999"/>
                                          </p:stCondLst>
                                        </p:cTn>
                                        <p:tgtEl>
                                          <p:spTgt spid="89"/>
                                        </p:tgtEl>
                                        <p:attrNameLst>
                                          <p:attrName>style.visibility</p:attrName>
                                        </p:attrNameLst>
                                      </p:cBhvr>
                                      <p:to>
                                        <p:strVal val="visible"/>
                                      </p:to>
                                    </p:set>
                                  </p:childTnLst>
                                </p:cTn>
                              </p:par>
                            </p:childTnLst>
                          </p:cTn>
                        </p:par>
                        <p:par>
                          <p:cTn id="344" fill="hold">
                            <p:stCondLst>
                              <p:cond delay="67000"/>
                            </p:stCondLst>
                            <p:childTnLst>
                              <p:par>
                                <p:cTn id="345" presetID="1" presetClass="entr" presetSubtype="0" fill="hold" grpId="0" nodeType="afterEffect">
                                  <p:stCondLst>
                                    <p:cond delay="0"/>
                                  </p:stCondLst>
                                  <p:childTnLst>
                                    <p:set>
                                      <p:cBhvr>
                                        <p:cTn id="346" dur="1" fill="hold">
                                          <p:stCondLst>
                                            <p:cond delay="999"/>
                                          </p:stCondLst>
                                        </p:cTn>
                                        <p:tgtEl>
                                          <p:spTgt spid="90"/>
                                        </p:tgtEl>
                                        <p:attrNameLst>
                                          <p:attrName>style.visibility</p:attrName>
                                        </p:attrNameLst>
                                      </p:cBhvr>
                                      <p:to>
                                        <p:strVal val="visible"/>
                                      </p:to>
                                    </p:set>
                                  </p:childTnLst>
                                </p:cTn>
                              </p:par>
                            </p:childTnLst>
                          </p:cTn>
                        </p:par>
                        <p:par>
                          <p:cTn id="347" fill="hold">
                            <p:stCondLst>
                              <p:cond delay="68000"/>
                            </p:stCondLst>
                            <p:childTnLst>
                              <p:par>
                                <p:cTn id="348" presetID="1" presetClass="entr" presetSubtype="0" fill="hold" grpId="0" nodeType="afterEffect">
                                  <p:stCondLst>
                                    <p:cond delay="0"/>
                                  </p:stCondLst>
                                  <p:childTnLst>
                                    <p:set>
                                      <p:cBhvr>
                                        <p:cTn id="349" dur="1" fill="hold">
                                          <p:stCondLst>
                                            <p:cond delay="999"/>
                                          </p:stCondLst>
                                        </p:cTn>
                                        <p:tgtEl>
                                          <p:spTgt spid="91"/>
                                        </p:tgtEl>
                                        <p:attrNameLst>
                                          <p:attrName>style.visibility</p:attrName>
                                        </p:attrNameLst>
                                      </p:cBhvr>
                                      <p:to>
                                        <p:strVal val="visible"/>
                                      </p:to>
                                    </p:set>
                                  </p:childTnLst>
                                </p:cTn>
                              </p:par>
                            </p:childTnLst>
                          </p:cTn>
                        </p:par>
                        <p:par>
                          <p:cTn id="350" fill="hold">
                            <p:stCondLst>
                              <p:cond delay="69000"/>
                            </p:stCondLst>
                            <p:childTnLst>
                              <p:par>
                                <p:cTn id="351" presetID="1" presetClass="entr" presetSubtype="0" fill="hold" grpId="0" nodeType="afterEffect">
                                  <p:stCondLst>
                                    <p:cond delay="0"/>
                                  </p:stCondLst>
                                  <p:childTnLst>
                                    <p:set>
                                      <p:cBhvr>
                                        <p:cTn id="352" dur="1" fill="hold">
                                          <p:stCondLst>
                                            <p:cond delay="999"/>
                                          </p:stCondLst>
                                        </p:cTn>
                                        <p:tgtEl>
                                          <p:spTgt spid="92"/>
                                        </p:tgtEl>
                                        <p:attrNameLst>
                                          <p:attrName>style.visibility</p:attrName>
                                        </p:attrNameLst>
                                      </p:cBhvr>
                                      <p:to>
                                        <p:strVal val="visible"/>
                                      </p:to>
                                    </p:set>
                                  </p:childTnLst>
                                </p:cTn>
                              </p:par>
                            </p:childTnLst>
                          </p:cTn>
                        </p:par>
                        <p:par>
                          <p:cTn id="353" fill="hold">
                            <p:stCondLst>
                              <p:cond delay="70000"/>
                            </p:stCondLst>
                            <p:childTnLst>
                              <p:par>
                                <p:cTn id="354" presetID="1" presetClass="entr" presetSubtype="0" fill="hold" grpId="0" nodeType="afterEffect">
                                  <p:stCondLst>
                                    <p:cond delay="0"/>
                                  </p:stCondLst>
                                  <p:childTnLst>
                                    <p:set>
                                      <p:cBhvr>
                                        <p:cTn id="355" dur="1" fill="hold">
                                          <p:stCondLst>
                                            <p:cond delay="999"/>
                                          </p:stCondLst>
                                        </p:cTn>
                                        <p:tgtEl>
                                          <p:spTgt spid="93"/>
                                        </p:tgtEl>
                                        <p:attrNameLst>
                                          <p:attrName>style.visibility</p:attrName>
                                        </p:attrNameLst>
                                      </p:cBhvr>
                                      <p:to>
                                        <p:strVal val="visible"/>
                                      </p:to>
                                    </p:set>
                                  </p:childTnLst>
                                </p:cTn>
                              </p:par>
                            </p:childTnLst>
                          </p:cTn>
                        </p:par>
                        <p:par>
                          <p:cTn id="356" fill="hold">
                            <p:stCondLst>
                              <p:cond delay="71000"/>
                            </p:stCondLst>
                            <p:childTnLst>
                              <p:par>
                                <p:cTn id="357" presetID="1" presetClass="entr" presetSubtype="0" fill="hold" grpId="0" nodeType="afterEffect">
                                  <p:stCondLst>
                                    <p:cond delay="0"/>
                                  </p:stCondLst>
                                  <p:childTnLst>
                                    <p:set>
                                      <p:cBhvr>
                                        <p:cTn id="358" dur="1" fill="hold">
                                          <p:stCondLst>
                                            <p:cond delay="999"/>
                                          </p:stCondLst>
                                        </p:cTn>
                                        <p:tgtEl>
                                          <p:spTgt spid="94"/>
                                        </p:tgtEl>
                                        <p:attrNameLst>
                                          <p:attrName>style.visibility</p:attrName>
                                        </p:attrNameLst>
                                      </p:cBhvr>
                                      <p:to>
                                        <p:strVal val="visible"/>
                                      </p:to>
                                    </p:set>
                                  </p:childTnLst>
                                </p:cTn>
                              </p:par>
                            </p:childTnLst>
                          </p:cTn>
                        </p:par>
                        <p:par>
                          <p:cTn id="359" fill="hold">
                            <p:stCondLst>
                              <p:cond delay="72000"/>
                            </p:stCondLst>
                            <p:childTnLst>
                              <p:par>
                                <p:cTn id="360" presetID="1" presetClass="entr" presetSubtype="0" fill="hold" grpId="0" nodeType="afterEffect">
                                  <p:stCondLst>
                                    <p:cond delay="0"/>
                                  </p:stCondLst>
                                  <p:childTnLst>
                                    <p:set>
                                      <p:cBhvr>
                                        <p:cTn id="361" dur="1" fill="hold">
                                          <p:stCondLst>
                                            <p:cond delay="999"/>
                                          </p:stCondLst>
                                        </p:cTn>
                                        <p:tgtEl>
                                          <p:spTgt spid="95"/>
                                        </p:tgtEl>
                                        <p:attrNameLst>
                                          <p:attrName>style.visibility</p:attrName>
                                        </p:attrNameLst>
                                      </p:cBhvr>
                                      <p:to>
                                        <p:strVal val="visible"/>
                                      </p:to>
                                    </p:set>
                                  </p:childTnLst>
                                </p:cTn>
                              </p:par>
                            </p:childTnLst>
                          </p:cTn>
                        </p:par>
                        <p:par>
                          <p:cTn id="362" fill="hold">
                            <p:stCondLst>
                              <p:cond delay="73000"/>
                            </p:stCondLst>
                            <p:childTnLst>
                              <p:par>
                                <p:cTn id="363" presetID="1" presetClass="entr" presetSubtype="0" fill="hold" grpId="0" nodeType="afterEffect">
                                  <p:stCondLst>
                                    <p:cond delay="0"/>
                                  </p:stCondLst>
                                  <p:childTnLst>
                                    <p:set>
                                      <p:cBhvr>
                                        <p:cTn id="364" dur="1" fill="hold">
                                          <p:stCondLst>
                                            <p:cond delay="999"/>
                                          </p:stCondLst>
                                        </p:cTn>
                                        <p:tgtEl>
                                          <p:spTgt spid="96"/>
                                        </p:tgtEl>
                                        <p:attrNameLst>
                                          <p:attrName>style.visibility</p:attrName>
                                        </p:attrNameLst>
                                      </p:cBhvr>
                                      <p:to>
                                        <p:strVal val="visible"/>
                                      </p:to>
                                    </p:set>
                                  </p:childTnLst>
                                </p:cTn>
                              </p:par>
                            </p:childTnLst>
                          </p:cTn>
                        </p:par>
                        <p:par>
                          <p:cTn id="365" fill="hold">
                            <p:stCondLst>
                              <p:cond delay="74000"/>
                            </p:stCondLst>
                            <p:childTnLst>
                              <p:par>
                                <p:cTn id="366" presetID="1" presetClass="entr" presetSubtype="0" fill="hold" grpId="0" nodeType="afterEffect">
                                  <p:stCondLst>
                                    <p:cond delay="0"/>
                                  </p:stCondLst>
                                  <p:childTnLst>
                                    <p:set>
                                      <p:cBhvr>
                                        <p:cTn id="367" dur="1" fill="hold">
                                          <p:stCondLst>
                                            <p:cond delay="999"/>
                                          </p:stCondLst>
                                        </p:cTn>
                                        <p:tgtEl>
                                          <p:spTgt spid="97"/>
                                        </p:tgtEl>
                                        <p:attrNameLst>
                                          <p:attrName>style.visibility</p:attrName>
                                        </p:attrNameLst>
                                      </p:cBhvr>
                                      <p:to>
                                        <p:strVal val="visible"/>
                                      </p:to>
                                    </p:set>
                                  </p:childTnLst>
                                </p:cTn>
                              </p:par>
                            </p:childTnLst>
                          </p:cTn>
                        </p:par>
                        <p:par>
                          <p:cTn id="368" fill="hold">
                            <p:stCondLst>
                              <p:cond delay="75000"/>
                            </p:stCondLst>
                            <p:childTnLst>
                              <p:par>
                                <p:cTn id="369" presetID="1" presetClass="entr" presetSubtype="0" fill="hold" grpId="0" nodeType="afterEffect">
                                  <p:stCondLst>
                                    <p:cond delay="0"/>
                                  </p:stCondLst>
                                  <p:childTnLst>
                                    <p:set>
                                      <p:cBhvr>
                                        <p:cTn id="370" dur="1" fill="hold">
                                          <p:stCondLst>
                                            <p:cond delay="999"/>
                                          </p:stCondLst>
                                        </p:cTn>
                                        <p:tgtEl>
                                          <p:spTgt spid="98"/>
                                        </p:tgtEl>
                                        <p:attrNameLst>
                                          <p:attrName>style.visibility</p:attrName>
                                        </p:attrNameLst>
                                      </p:cBhvr>
                                      <p:to>
                                        <p:strVal val="visible"/>
                                      </p:to>
                                    </p:set>
                                  </p:childTnLst>
                                </p:cTn>
                              </p:par>
                            </p:childTnLst>
                          </p:cTn>
                        </p:par>
                        <p:par>
                          <p:cTn id="371" fill="hold">
                            <p:stCondLst>
                              <p:cond delay="76000"/>
                            </p:stCondLst>
                            <p:childTnLst>
                              <p:par>
                                <p:cTn id="372" presetID="1" presetClass="entr" presetSubtype="0" fill="hold" grpId="0" nodeType="afterEffect">
                                  <p:stCondLst>
                                    <p:cond delay="0"/>
                                  </p:stCondLst>
                                  <p:childTnLst>
                                    <p:set>
                                      <p:cBhvr>
                                        <p:cTn id="373" dur="1" fill="hold">
                                          <p:stCondLst>
                                            <p:cond delay="999"/>
                                          </p:stCondLst>
                                        </p:cTn>
                                        <p:tgtEl>
                                          <p:spTgt spid="99"/>
                                        </p:tgtEl>
                                        <p:attrNameLst>
                                          <p:attrName>style.visibility</p:attrName>
                                        </p:attrNameLst>
                                      </p:cBhvr>
                                      <p:to>
                                        <p:strVal val="visible"/>
                                      </p:to>
                                    </p:set>
                                  </p:childTnLst>
                                </p:cTn>
                              </p:par>
                            </p:childTnLst>
                          </p:cTn>
                        </p:par>
                        <p:par>
                          <p:cTn id="374" fill="hold">
                            <p:stCondLst>
                              <p:cond delay="77000"/>
                            </p:stCondLst>
                            <p:childTnLst>
                              <p:par>
                                <p:cTn id="375" presetID="1" presetClass="entr" presetSubtype="0" fill="hold" grpId="0" nodeType="afterEffect">
                                  <p:stCondLst>
                                    <p:cond delay="0"/>
                                  </p:stCondLst>
                                  <p:childTnLst>
                                    <p:set>
                                      <p:cBhvr>
                                        <p:cTn id="376" dur="1" fill="hold">
                                          <p:stCondLst>
                                            <p:cond delay="999"/>
                                          </p:stCondLst>
                                        </p:cTn>
                                        <p:tgtEl>
                                          <p:spTgt spid="100"/>
                                        </p:tgtEl>
                                        <p:attrNameLst>
                                          <p:attrName>style.visibility</p:attrName>
                                        </p:attrNameLst>
                                      </p:cBhvr>
                                      <p:to>
                                        <p:strVal val="visible"/>
                                      </p:to>
                                    </p:set>
                                  </p:childTnLst>
                                </p:cTn>
                              </p:par>
                            </p:childTnLst>
                          </p:cTn>
                        </p:par>
                        <p:par>
                          <p:cTn id="377" fill="hold">
                            <p:stCondLst>
                              <p:cond delay="78000"/>
                            </p:stCondLst>
                            <p:childTnLst>
                              <p:par>
                                <p:cTn id="378" presetID="1" presetClass="entr" presetSubtype="0" fill="hold" grpId="0" nodeType="afterEffect">
                                  <p:stCondLst>
                                    <p:cond delay="0"/>
                                  </p:stCondLst>
                                  <p:childTnLst>
                                    <p:set>
                                      <p:cBhvr>
                                        <p:cTn id="379" dur="1" fill="hold">
                                          <p:stCondLst>
                                            <p:cond delay="999"/>
                                          </p:stCondLst>
                                        </p:cTn>
                                        <p:tgtEl>
                                          <p:spTgt spid="101"/>
                                        </p:tgtEl>
                                        <p:attrNameLst>
                                          <p:attrName>style.visibility</p:attrName>
                                        </p:attrNameLst>
                                      </p:cBhvr>
                                      <p:to>
                                        <p:strVal val="visible"/>
                                      </p:to>
                                    </p:set>
                                  </p:childTnLst>
                                </p:cTn>
                              </p:par>
                            </p:childTnLst>
                          </p:cTn>
                        </p:par>
                        <p:par>
                          <p:cTn id="380" fill="hold">
                            <p:stCondLst>
                              <p:cond delay="79000"/>
                            </p:stCondLst>
                            <p:childTnLst>
                              <p:par>
                                <p:cTn id="381" presetID="1" presetClass="entr" presetSubtype="0" fill="hold" grpId="0" nodeType="afterEffect">
                                  <p:stCondLst>
                                    <p:cond delay="0"/>
                                  </p:stCondLst>
                                  <p:childTnLst>
                                    <p:set>
                                      <p:cBhvr>
                                        <p:cTn id="382" dur="1" fill="hold">
                                          <p:stCondLst>
                                            <p:cond delay="999"/>
                                          </p:stCondLst>
                                        </p:cTn>
                                        <p:tgtEl>
                                          <p:spTgt spid="102"/>
                                        </p:tgtEl>
                                        <p:attrNameLst>
                                          <p:attrName>style.visibility</p:attrName>
                                        </p:attrNameLst>
                                      </p:cBhvr>
                                      <p:to>
                                        <p:strVal val="visible"/>
                                      </p:to>
                                    </p:set>
                                  </p:childTnLst>
                                </p:cTn>
                              </p:par>
                            </p:childTnLst>
                          </p:cTn>
                        </p:par>
                        <p:par>
                          <p:cTn id="383" fill="hold">
                            <p:stCondLst>
                              <p:cond delay="80000"/>
                            </p:stCondLst>
                            <p:childTnLst>
                              <p:par>
                                <p:cTn id="384" presetID="1" presetClass="entr" presetSubtype="0" fill="hold" grpId="0" nodeType="afterEffect">
                                  <p:stCondLst>
                                    <p:cond delay="0"/>
                                  </p:stCondLst>
                                  <p:childTnLst>
                                    <p:set>
                                      <p:cBhvr>
                                        <p:cTn id="385" dur="1" fill="hold">
                                          <p:stCondLst>
                                            <p:cond delay="999"/>
                                          </p:stCondLst>
                                        </p:cTn>
                                        <p:tgtEl>
                                          <p:spTgt spid="103"/>
                                        </p:tgtEl>
                                        <p:attrNameLst>
                                          <p:attrName>style.visibility</p:attrName>
                                        </p:attrNameLst>
                                      </p:cBhvr>
                                      <p:to>
                                        <p:strVal val="visible"/>
                                      </p:to>
                                    </p:set>
                                  </p:childTnLst>
                                </p:cTn>
                              </p:par>
                            </p:childTnLst>
                          </p:cTn>
                        </p:par>
                        <p:par>
                          <p:cTn id="386" fill="hold">
                            <p:stCondLst>
                              <p:cond delay="81000"/>
                            </p:stCondLst>
                            <p:childTnLst>
                              <p:par>
                                <p:cTn id="387" presetID="1" presetClass="entr" presetSubtype="0" fill="hold" grpId="0" nodeType="afterEffect">
                                  <p:stCondLst>
                                    <p:cond delay="0"/>
                                  </p:stCondLst>
                                  <p:childTnLst>
                                    <p:set>
                                      <p:cBhvr>
                                        <p:cTn id="388" dur="1" fill="hold">
                                          <p:stCondLst>
                                            <p:cond delay="999"/>
                                          </p:stCondLst>
                                        </p:cTn>
                                        <p:tgtEl>
                                          <p:spTgt spid="104"/>
                                        </p:tgtEl>
                                        <p:attrNameLst>
                                          <p:attrName>style.visibility</p:attrName>
                                        </p:attrNameLst>
                                      </p:cBhvr>
                                      <p:to>
                                        <p:strVal val="visible"/>
                                      </p:to>
                                    </p:set>
                                  </p:childTnLst>
                                </p:cTn>
                              </p:par>
                            </p:childTnLst>
                          </p:cTn>
                        </p:par>
                        <p:par>
                          <p:cTn id="389" fill="hold">
                            <p:stCondLst>
                              <p:cond delay="82000"/>
                            </p:stCondLst>
                            <p:childTnLst>
                              <p:par>
                                <p:cTn id="390" presetID="1" presetClass="entr" presetSubtype="0" fill="hold" grpId="0" nodeType="afterEffect">
                                  <p:stCondLst>
                                    <p:cond delay="0"/>
                                  </p:stCondLst>
                                  <p:childTnLst>
                                    <p:set>
                                      <p:cBhvr>
                                        <p:cTn id="391" dur="1" fill="hold">
                                          <p:stCondLst>
                                            <p:cond delay="999"/>
                                          </p:stCondLst>
                                        </p:cTn>
                                        <p:tgtEl>
                                          <p:spTgt spid="105"/>
                                        </p:tgtEl>
                                        <p:attrNameLst>
                                          <p:attrName>style.visibility</p:attrName>
                                        </p:attrNameLst>
                                      </p:cBhvr>
                                      <p:to>
                                        <p:strVal val="visible"/>
                                      </p:to>
                                    </p:set>
                                  </p:childTnLst>
                                </p:cTn>
                              </p:par>
                            </p:childTnLst>
                          </p:cTn>
                        </p:par>
                        <p:par>
                          <p:cTn id="392" fill="hold">
                            <p:stCondLst>
                              <p:cond delay="83000"/>
                            </p:stCondLst>
                            <p:childTnLst>
                              <p:par>
                                <p:cTn id="393" presetID="1" presetClass="entr" presetSubtype="0" fill="hold" grpId="0" nodeType="afterEffect">
                                  <p:stCondLst>
                                    <p:cond delay="0"/>
                                  </p:stCondLst>
                                  <p:childTnLst>
                                    <p:set>
                                      <p:cBhvr>
                                        <p:cTn id="394" dur="1" fill="hold">
                                          <p:stCondLst>
                                            <p:cond delay="999"/>
                                          </p:stCondLst>
                                        </p:cTn>
                                        <p:tgtEl>
                                          <p:spTgt spid="106"/>
                                        </p:tgtEl>
                                        <p:attrNameLst>
                                          <p:attrName>style.visibility</p:attrName>
                                        </p:attrNameLst>
                                      </p:cBhvr>
                                      <p:to>
                                        <p:strVal val="visible"/>
                                      </p:to>
                                    </p:set>
                                  </p:childTnLst>
                                </p:cTn>
                              </p:par>
                            </p:childTnLst>
                          </p:cTn>
                        </p:par>
                        <p:par>
                          <p:cTn id="395" fill="hold">
                            <p:stCondLst>
                              <p:cond delay="84000"/>
                            </p:stCondLst>
                            <p:childTnLst>
                              <p:par>
                                <p:cTn id="396" presetID="1" presetClass="entr" presetSubtype="0" fill="hold" grpId="0" nodeType="afterEffect">
                                  <p:stCondLst>
                                    <p:cond delay="0"/>
                                  </p:stCondLst>
                                  <p:childTnLst>
                                    <p:set>
                                      <p:cBhvr>
                                        <p:cTn id="397" dur="1" fill="hold">
                                          <p:stCondLst>
                                            <p:cond delay="999"/>
                                          </p:stCondLst>
                                        </p:cTn>
                                        <p:tgtEl>
                                          <p:spTgt spid="107"/>
                                        </p:tgtEl>
                                        <p:attrNameLst>
                                          <p:attrName>style.visibility</p:attrName>
                                        </p:attrNameLst>
                                      </p:cBhvr>
                                      <p:to>
                                        <p:strVal val="visible"/>
                                      </p:to>
                                    </p:set>
                                  </p:childTnLst>
                                </p:cTn>
                              </p:par>
                            </p:childTnLst>
                          </p:cTn>
                        </p:par>
                        <p:par>
                          <p:cTn id="398" fill="hold">
                            <p:stCondLst>
                              <p:cond delay="85000"/>
                            </p:stCondLst>
                            <p:childTnLst>
                              <p:par>
                                <p:cTn id="399" presetID="1" presetClass="entr" presetSubtype="0" fill="hold" grpId="0" nodeType="afterEffect">
                                  <p:stCondLst>
                                    <p:cond delay="0"/>
                                  </p:stCondLst>
                                  <p:childTnLst>
                                    <p:set>
                                      <p:cBhvr>
                                        <p:cTn id="400" dur="1" fill="hold">
                                          <p:stCondLst>
                                            <p:cond delay="999"/>
                                          </p:stCondLst>
                                        </p:cTn>
                                        <p:tgtEl>
                                          <p:spTgt spid="108"/>
                                        </p:tgtEl>
                                        <p:attrNameLst>
                                          <p:attrName>style.visibility</p:attrName>
                                        </p:attrNameLst>
                                      </p:cBhvr>
                                      <p:to>
                                        <p:strVal val="visible"/>
                                      </p:to>
                                    </p:set>
                                  </p:childTnLst>
                                </p:cTn>
                              </p:par>
                            </p:childTnLst>
                          </p:cTn>
                        </p:par>
                        <p:par>
                          <p:cTn id="401" fill="hold">
                            <p:stCondLst>
                              <p:cond delay="86000"/>
                            </p:stCondLst>
                            <p:childTnLst>
                              <p:par>
                                <p:cTn id="402" presetID="1" presetClass="entr" presetSubtype="0" fill="hold" grpId="0" nodeType="afterEffect">
                                  <p:stCondLst>
                                    <p:cond delay="0"/>
                                  </p:stCondLst>
                                  <p:childTnLst>
                                    <p:set>
                                      <p:cBhvr>
                                        <p:cTn id="403" dur="1" fill="hold">
                                          <p:stCondLst>
                                            <p:cond delay="999"/>
                                          </p:stCondLst>
                                        </p:cTn>
                                        <p:tgtEl>
                                          <p:spTgt spid="109"/>
                                        </p:tgtEl>
                                        <p:attrNameLst>
                                          <p:attrName>style.visibility</p:attrName>
                                        </p:attrNameLst>
                                      </p:cBhvr>
                                      <p:to>
                                        <p:strVal val="visible"/>
                                      </p:to>
                                    </p:set>
                                  </p:childTnLst>
                                </p:cTn>
                              </p:par>
                            </p:childTnLst>
                          </p:cTn>
                        </p:par>
                        <p:par>
                          <p:cTn id="404" fill="hold">
                            <p:stCondLst>
                              <p:cond delay="87000"/>
                            </p:stCondLst>
                            <p:childTnLst>
                              <p:par>
                                <p:cTn id="405" presetID="1" presetClass="entr" presetSubtype="0" fill="hold" grpId="0" nodeType="afterEffect">
                                  <p:stCondLst>
                                    <p:cond delay="0"/>
                                  </p:stCondLst>
                                  <p:childTnLst>
                                    <p:set>
                                      <p:cBhvr>
                                        <p:cTn id="406" dur="1" fill="hold">
                                          <p:stCondLst>
                                            <p:cond delay="999"/>
                                          </p:stCondLst>
                                        </p:cTn>
                                        <p:tgtEl>
                                          <p:spTgt spid="110"/>
                                        </p:tgtEl>
                                        <p:attrNameLst>
                                          <p:attrName>style.visibility</p:attrName>
                                        </p:attrNameLst>
                                      </p:cBhvr>
                                      <p:to>
                                        <p:strVal val="visible"/>
                                      </p:to>
                                    </p:set>
                                  </p:childTnLst>
                                </p:cTn>
                              </p:par>
                            </p:childTnLst>
                          </p:cTn>
                        </p:par>
                        <p:par>
                          <p:cTn id="407" fill="hold">
                            <p:stCondLst>
                              <p:cond delay="88000"/>
                            </p:stCondLst>
                            <p:childTnLst>
                              <p:par>
                                <p:cTn id="408" presetID="1" presetClass="entr" presetSubtype="0" fill="hold" grpId="0" nodeType="afterEffect">
                                  <p:stCondLst>
                                    <p:cond delay="0"/>
                                  </p:stCondLst>
                                  <p:childTnLst>
                                    <p:set>
                                      <p:cBhvr>
                                        <p:cTn id="409" dur="1" fill="hold">
                                          <p:stCondLst>
                                            <p:cond delay="999"/>
                                          </p:stCondLst>
                                        </p:cTn>
                                        <p:tgtEl>
                                          <p:spTgt spid="111"/>
                                        </p:tgtEl>
                                        <p:attrNameLst>
                                          <p:attrName>style.visibility</p:attrName>
                                        </p:attrNameLst>
                                      </p:cBhvr>
                                      <p:to>
                                        <p:strVal val="visible"/>
                                      </p:to>
                                    </p:set>
                                  </p:childTnLst>
                                </p:cTn>
                              </p:par>
                            </p:childTnLst>
                          </p:cTn>
                        </p:par>
                        <p:par>
                          <p:cTn id="410" fill="hold">
                            <p:stCondLst>
                              <p:cond delay="89000"/>
                            </p:stCondLst>
                            <p:childTnLst>
                              <p:par>
                                <p:cTn id="411" presetID="1" presetClass="entr" presetSubtype="0" fill="hold" grpId="0" nodeType="afterEffect">
                                  <p:stCondLst>
                                    <p:cond delay="0"/>
                                  </p:stCondLst>
                                  <p:childTnLst>
                                    <p:set>
                                      <p:cBhvr>
                                        <p:cTn id="412" dur="1" fill="hold">
                                          <p:stCondLst>
                                            <p:cond delay="999"/>
                                          </p:stCondLst>
                                        </p:cTn>
                                        <p:tgtEl>
                                          <p:spTgt spid="112"/>
                                        </p:tgtEl>
                                        <p:attrNameLst>
                                          <p:attrName>style.visibility</p:attrName>
                                        </p:attrNameLst>
                                      </p:cBhvr>
                                      <p:to>
                                        <p:strVal val="visible"/>
                                      </p:to>
                                    </p:set>
                                  </p:childTnLst>
                                </p:cTn>
                              </p:par>
                            </p:childTnLst>
                          </p:cTn>
                        </p:par>
                        <p:par>
                          <p:cTn id="413" fill="hold">
                            <p:stCondLst>
                              <p:cond delay="90000"/>
                            </p:stCondLst>
                            <p:childTnLst>
                              <p:par>
                                <p:cTn id="414" presetID="1" presetClass="entr" presetSubtype="0" fill="hold" grpId="0" nodeType="afterEffect">
                                  <p:stCondLst>
                                    <p:cond delay="0"/>
                                  </p:stCondLst>
                                  <p:childTnLst>
                                    <p:set>
                                      <p:cBhvr>
                                        <p:cTn id="415" dur="1" fill="hold">
                                          <p:stCondLst>
                                            <p:cond delay="999"/>
                                          </p:stCondLst>
                                        </p:cTn>
                                        <p:tgtEl>
                                          <p:spTgt spid="113"/>
                                        </p:tgtEl>
                                        <p:attrNameLst>
                                          <p:attrName>style.visibility</p:attrName>
                                        </p:attrNameLst>
                                      </p:cBhvr>
                                      <p:to>
                                        <p:strVal val="visible"/>
                                      </p:to>
                                    </p:set>
                                  </p:childTnLst>
                                </p:cTn>
                              </p:par>
                            </p:childTnLst>
                          </p:cTn>
                        </p:par>
                        <p:par>
                          <p:cTn id="416" fill="hold">
                            <p:stCondLst>
                              <p:cond delay="91000"/>
                            </p:stCondLst>
                            <p:childTnLst>
                              <p:par>
                                <p:cTn id="417" presetID="1" presetClass="entr" presetSubtype="0" fill="hold" grpId="0" nodeType="afterEffect">
                                  <p:stCondLst>
                                    <p:cond delay="0"/>
                                  </p:stCondLst>
                                  <p:childTnLst>
                                    <p:set>
                                      <p:cBhvr>
                                        <p:cTn id="418" dur="1" fill="hold">
                                          <p:stCondLst>
                                            <p:cond delay="999"/>
                                          </p:stCondLst>
                                        </p:cTn>
                                        <p:tgtEl>
                                          <p:spTgt spid="114"/>
                                        </p:tgtEl>
                                        <p:attrNameLst>
                                          <p:attrName>style.visibility</p:attrName>
                                        </p:attrNameLst>
                                      </p:cBhvr>
                                      <p:to>
                                        <p:strVal val="visible"/>
                                      </p:to>
                                    </p:set>
                                  </p:childTnLst>
                                </p:cTn>
                              </p:par>
                            </p:childTnLst>
                          </p:cTn>
                        </p:par>
                        <p:par>
                          <p:cTn id="419" fill="hold">
                            <p:stCondLst>
                              <p:cond delay="92000"/>
                            </p:stCondLst>
                            <p:childTnLst>
                              <p:par>
                                <p:cTn id="420" presetID="1" presetClass="entr" presetSubtype="0" fill="hold" grpId="0" nodeType="afterEffect">
                                  <p:stCondLst>
                                    <p:cond delay="0"/>
                                  </p:stCondLst>
                                  <p:childTnLst>
                                    <p:set>
                                      <p:cBhvr>
                                        <p:cTn id="421" dur="1" fill="hold">
                                          <p:stCondLst>
                                            <p:cond delay="999"/>
                                          </p:stCondLst>
                                        </p:cTn>
                                        <p:tgtEl>
                                          <p:spTgt spid="115"/>
                                        </p:tgtEl>
                                        <p:attrNameLst>
                                          <p:attrName>style.visibility</p:attrName>
                                        </p:attrNameLst>
                                      </p:cBhvr>
                                      <p:to>
                                        <p:strVal val="visible"/>
                                      </p:to>
                                    </p:set>
                                  </p:childTnLst>
                                </p:cTn>
                              </p:par>
                            </p:childTnLst>
                          </p:cTn>
                        </p:par>
                        <p:par>
                          <p:cTn id="422" fill="hold">
                            <p:stCondLst>
                              <p:cond delay="93000"/>
                            </p:stCondLst>
                            <p:childTnLst>
                              <p:par>
                                <p:cTn id="423" presetID="1" presetClass="entr" presetSubtype="0" fill="hold" grpId="0" nodeType="afterEffect">
                                  <p:stCondLst>
                                    <p:cond delay="0"/>
                                  </p:stCondLst>
                                  <p:childTnLst>
                                    <p:set>
                                      <p:cBhvr>
                                        <p:cTn id="424" dur="1" fill="hold">
                                          <p:stCondLst>
                                            <p:cond delay="999"/>
                                          </p:stCondLst>
                                        </p:cTn>
                                        <p:tgtEl>
                                          <p:spTgt spid="116"/>
                                        </p:tgtEl>
                                        <p:attrNameLst>
                                          <p:attrName>style.visibility</p:attrName>
                                        </p:attrNameLst>
                                      </p:cBhvr>
                                      <p:to>
                                        <p:strVal val="visible"/>
                                      </p:to>
                                    </p:set>
                                  </p:childTnLst>
                                </p:cTn>
                              </p:par>
                            </p:childTnLst>
                          </p:cTn>
                        </p:par>
                        <p:par>
                          <p:cTn id="425" fill="hold">
                            <p:stCondLst>
                              <p:cond delay="94000"/>
                            </p:stCondLst>
                            <p:childTnLst>
                              <p:par>
                                <p:cTn id="426" presetID="1" presetClass="entr" presetSubtype="0" fill="hold" grpId="0" nodeType="afterEffect">
                                  <p:stCondLst>
                                    <p:cond delay="0"/>
                                  </p:stCondLst>
                                  <p:childTnLst>
                                    <p:set>
                                      <p:cBhvr>
                                        <p:cTn id="427" dur="1" fill="hold">
                                          <p:stCondLst>
                                            <p:cond delay="999"/>
                                          </p:stCondLst>
                                        </p:cTn>
                                        <p:tgtEl>
                                          <p:spTgt spid="117"/>
                                        </p:tgtEl>
                                        <p:attrNameLst>
                                          <p:attrName>style.visibility</p:attrName>
                                        </p:attrNameLst>
                                      </p:cBhvr>
                                      <p:to>
                                        <p:strVal val="visible"/>
                                      </p:to>
                                    </p:set>
                                  </p:childTnLst>
                                </p:cTn>
                              </p:par>
                            </p:childTnLst>
                          </p:cTn>
                        </p:par>
                        <p:par>
                          <p:cTn id="428" fill="hold">
                            <p:stCondLst>
                              <p:cond delay="95000"/>
                            </p:stCondLst>
                            <p:childTnLst>
                              <p:par>
                                <p:cTn id="429" presetID="1" presetClass="entr" presetSubtype="0" fill="hold" grpId="0" nodeType="afterEffect">
                                  <p:stCondLst>
                                    <p:cond delay="0"/>
                                  </p:stCondLst>
                                  <p:childTnLst>
                                    <p:set>
                                      <p:cBhvr>
                                        <p:cTn id="430" dur="1" fill="hold">
                                          <p:stCondLst>
                                            <p:cond delay="999"/>
                                          </p:stCondLst>
                                        </p:cTn>
                                        <p:tgtEl>
                                          <p:spTgt spid="118"/>
                                        </p:tgtEl>
                                        <p:attrNameLst>
                                          <p:attrName>style.visibility</p:attrName>
                                        </p:attrNameLst>
                                      </p:cBhvr>
                                      <p:to>
                                        <p:strVal val="visible"/>
                                      </p:to>
                                    </p:set>
                                  </p:childTnLst>
                                </p:cTn>
                              </p:par>
                            </p:childTnLst>
                          </p:cTn>
                        </p:par>
                        <p:par>
                          <p:cTn id="431" fill="hold">
                            <p:stCondLst>
                              <p:cond delay="96000"/>
                            </p:stCondLst>
                            <p:childTnLst>
                              <p:par>
                                <p:cTn id="432" presetID="1" presetClass="entr" presetSubtype="0" fill="hold" grpId="0" nodeType="afterEffect">
                                  <p:stCondLst>
                                    <p:cond delay="0"/>
                                  </p:stCondLst>
                                  <p:childTnLst>
                                    <p:set>
                                      <p:cBhvr>
                                        <p:cTn id="433" dur="1" fill="hold">
                                          <p:stCondLst>
                                            <p:cond delay="999"/>
                                          </p:stCondLst>
                                        </p:cTn>
                                        <p:tgtEl>
                                          <p:spTgt spid="119"/>
                                        </p:tgtEl>
                                        <p:attrNameLst>
                                          <p:attrName>style.visibility</p:attrName>
                                        </p:attrNameLst>
                                      </p:cBhvr>
                                      <p:to>
                                        <p:strVal val="visible"/>
                                      </p:to>
                                    </p:set>
                                  </p:childTnLst>
                                </p:cTn>
                              </p:par>
                            </p:childTnLst>
                          </p:cTn>
                        </p:par>
                        <p:par>
                          <p:cTn id="434" fill="hold">
                            <p:stCondLst>
                              <p:cond delay="97000"/>
                            </p:stCondLst>
                            <p:childTnLst>
                              <p:par>
                                <p:cTn id="435" presetID="1" presetClass="entr" presetSubtype="0" fill="hold" grpId="0" nodeType="afterEffect">
                                  <p:stCondLst>
                                    <p:cond delay="0"/>
                                  </p:stCondLst>
                                  <p:childTnLst>
                                    <p:set>
                                      <p:cBhvr>
                                        <p:cTn id="436" dur="1" fill="hold">
                                          <p:stCondLst>
                                            <p:cond delay="999"/>
                                          </p:stCondLst>
                                        </p:cTn>
                                        <p:tgtEl>
                                          <p:spTgt spid="120"/>
                                        </p:tgtEl>
                                        <p:attrNameLst>
                                          <p:attrName>style.visibility</p:attrName>
                                        </p:attrNameLst>
                                      </p:cBhvr>
                                      <p:to>
                                        <p:strVal val="visible"/>
                                      </p:to>
                                    </p:set>
                                  </p:childTnLst>
                                </p:cTn>
                              </p:par>
                            </p:childTnLst>
                          </p:cTn>
                        </p:par>
                        <p:par>
                          <p:cTn id="437" fill="hold">
                            <p:stCondLst>
                              <p:cond delay="98000"/>
                            </p:stCondLst>
                            <p:childTnLst>
                              <p:par>
                                <p:cTn id="438" presetID="1" presetClass="entr" presetSubtype="0" fill="hold" grpId="0" nodeType="afterEffect">
                                  <p:stCondLst>
                                    <p:cond delay="0"/>
                                  </p:stCondLst>
                                  <p:childTnLst>
                                    <p:set>
                                      <p:cBhvr>
                                        <p:cTn id="439" dur="1" fill="hold">
                                          <p:stCondLst>
                                            <p:cond delay="999"/>
                                          </p:stCondLst>
                                        </p:cTn>
                                        <p:tgtEl>
                                          <p:spTgt spid="121"/>
                                        </p:tgtEl>
                                        <p:attrNameLst>
                                          <p:attrName>style.visibility</p:attrName>
                                        </p:attrNameLst>
                                      </p:cBhvr>
                                      <p:to>
                                        <p:strVal val="visible"/>
                                      </p:to>
                                    </p:set>
                                  </p:childTnLst>
                                </p:cTn>
                              </p:par>
                            </p:childTnLst>
                          </p:cTn>
                        </p:par>
                        <p:par>
                          <p:cTn id="440" fill="hold">
                            <p:stCondLst>
                              <p:cond delay="99000"/>
                            </p:stCondLst>
                            <p:childTnLst>
                              <p:par>
                                <p:cTn id="441" presetID="1" presetClass="entr" presetSubtype="0" fill="hold" grpId="0" nodeType="afterEffect">
                                  <p:stCondLst>
                                    <p:cond delay="0"/>
                                  </p:stCondLst>
                                  <p:childTnLst>
                                    <p:set>
                                      <p:cBhvr>
                                        <p:cTn id="442" dur="1" fill="hold">
                                          <p:stCondLst>
                                            <p:cond delay="999"/>
                                          </p:stCondLst>
                                        </p:cTn>
                                        <p:tgtEl>
                                          <p:spTgt spid="122"/>
                                        </p:tgtEl>
                                        <p:attrNameLst>
                                          <p:attrName>style.visibility</p:attrName>
                                        </p:attrNameLst>
                                      </p:cBhvr>
                                      <p:to>
                                        <p:strVal val="visible"/>
                                      </p:to>
                                    </p:set>
                                  </p:childTnLst>
                                </p:cTn>
                              </p:par>
                            </p:childTnLst>
                          </p:cTn>
                        </p:par>
                        <p:par>
                          <p:cTn id="443" fill="hold">
                            <p:stCondLst>
                              <p:cond delay="100000"/>
                            </p:stCondLst>
                            <p:childTnLst>
                              <p:par>
                                <p:cTn id="444" presetID="1" presetClass="entr" presetSubtype="0" fill="hold" grpId="0" nodeType="afterEffect">
                                  <p:stCondLst>
                                    <p:cond delay="0"/>
                                  </p:stCondLst>
                                  <p:childTnLst>
                                    <p:set>
                                      <p:cBhvr>
                                        <p:cTn id="445" dur="1" fill="hold">
                                          <p:stCondLst>
                                            <p:cond delay="999"/>
                                          </p:stCondLst>
                                        </p:cTn>
                                        <p:tgtEl>
                                          <p:spTgt spid="123"/>
                                        </p:tgtEl>
                                        <p:attrNameLst>
                                          <p:attrName>style.visibility</p:attrName>
                                        </p:attrNameLst>
                                      </p:cBhvr>
                                      <p:to>
                                        <p:strVal val="visible"/>
                                      </p:to>
                                    </p:set>
                                  </p:childTnLst>
                                </p:cTn>
                              </p:par>
                            </p:childTnLst>
                          </p:cTn>
                        </p:par>
                        <p:par>
                          <p:cTn id="446" fill="hold">
                            <p:stCondLst>
                              <p:cond delay="101000"/>
                            </p:stCondLst>
                            <p:childTnLst>
                              <p:par>
                                <p:cTn id="447" presetID="1" presetClass="entr" presetSubtype="0" fill="hold" grpId="0" nodeType="afterEffect">
                                  <p:stCondLst>
                                    <p:cond delay="0"/>
                                  </p:stCondLst>
                                  <p:childTnLst>
                                    <p:set>
                                      <p:cBhvr>
                                        <p:cTn id="448" dur="1" fill="hold">
                                          <p:stCondLst>
                                            <p:cond delay="999"/>
                                          </p:stCondLst>
                                        </p:cTn>
                                        <p:tgtEl>
                                          <p:spTgt spid="124"/>
                                        </p:tgtEl>
                                        <p:attrNameLst>
                                          <p:attrName>style.visibility</p:attrName>
                                        </p:attrNameLst>
                                      </p:cBhvr>
                                      <p:to>
                                        <p:strVal val="visible"/>
                                      </p:to>
                                    </p:set>
                                  </p:childTnLst>
                                </p:cTn>
                              </p:par>
                            </p:childTnLst>
                          </p:cTn>
                        </p:par>
                        <p:par>
                          <p:cTn id="449" fill="hold">
                            <p:stCondLst>
                              <p:cond delay="102000"/>
                            </p:stCondLst>
                            <p:childTnLst>
                              <p:par>
                                <p:cTn id="450" presetID="1" presetClass="entr" presetSubtype="0" fill="hold" grpId="0" nodeType="afterEffect">
                                  <p:stCondLst>
                                    <p:cond delay="0"/>
                                  </p:stCondLst>
                                  <p:childTnLst>
                                    <p:set>
                                      <p:cBhvr>
                                        <p:cTn id="451" dur="1" fill="hold">
                                          <p:stCondLst>
                                            <p:cond delay="999"/>
                                          </p:stCondLst>
                                        </p:cTn>
                                        <p:tgtEl>
                                          <p:spTgt spid="125"/>
                                        </p:tgtEl>
                                        <p:attrNameLst>
                                          <p:attrName>style.visibility</p:attrName>
                                        </p:attrNameLst>
                                      </p:cBhvr>
                                      <p:to>
                                        <p:strVal val="visible"/>
                                      </p:to>
                                    </p:set>
                                  </p:childTnLst>
                                </p:cTn>
                              </p:par>
                            </p:childTnLst>
                          </p:cTn>
                        </p:par>
                        <p:par>
                          <p:cTn id="452" fill="hold">
                            <p:stCondLst>
                              <p:cond delay="103000"/>
                            </p:stCondLst>
                            <p:childTnLst>
                              <p:par>
                                <p:cTn id="453" presetID="1" presetClass="entr" presetSubtype="0" fill="hold" grpId="0" nodeType="afterEffect">
                                  <p:stCondLst>
                                    <p:cond delay="0"/>
                                  </p:stCondLst>
                                  <p:childTnLst>
                                    <p:set>
                                      <p:cBhvr>
                                        <p:cTn id="454" dur="1" fill="hold">
                                          <p:stCondLst>
                                            <p:cond delay="999"/>
                                          </p:stCondLst>
                                        </p:cTn>
                                        <p:tgtEl>
                                          <p:spTgt spid="126"/>
                                        </p:tgtEl>
                                        <p:attrNameLst>
                                          <p:attrName>style.visibility</p:attrName>
                                        </p:attrNameLst>
                                      </p:cBhvr>
                                      <p:to>
                                        <p:strVal val="visible"/>
                                      </p:to>
                                    </p:set>
                                  </p:childTnLst>
                                </p:cTn>
                              </p:par>
                            </p:childTnLst>
                          </p:cTn>
                        </p:par>
                        <p:par>
                          <p:cTn id="455" fill="hold">
                            <p:stCondLst>
                              <p:cond delay="104000"/>
                            </p:stCondLst>
                            <p:childTnLst>
                              <p:par>
                                <p:cTn id="456" presetID="1" presetClass="entr" presetSubtype="0" fill="hold" grpId="0" nodeType="afterEffect">
                                  <p:stCondLst>
                                    <p:cond delay="0"/>
                                  </p:stCondLst>
                                  <p:childTnLst>
                                    <p:set>
                                      <p:cBhvr>
                                        <p:cTn id="457" dur="1" fill="hold">
                                          <p:stCondLst>
                                            <p:cond delay="999"/>
                                          </p:stCondLst>
                                        </p:cTn>
                                        <p:tgtEl>
                                          <p:spTgt spid="127"/>
                                        </p:tgtEl>
                                        <p:attrNameLst>
                                          <p:attrName>style.visibility</p:attrName>
                                        </p:attrNameLst>
                                      </p:cBhvr>
                                      <p:to>
                                        <p:strVal val="visible"/>
                                      </p:to>
                                    </p:set>
                                  </p:childTnLst>
                                </p:cTn>
                              </p:par>
                            </p:childTnLst>
                          </p:cTn>
                        </p:par>
                        <p:par>
                          <p:cTn id="458" fill="hold">
                            <p:stCondLst>
                              <p:cond delay="105000"/>
                            </p:stCondLst>
                            <p:childTnLst>
                              <p:par>
                                <p:cTn id="459" presetID="1" presetClass="entr" presetSubtype="0" fill="hold" grpId="0" nodeType="afterEffect">
                                  <p:stCondLst>
                                    <p:cond delay="0"/>
                                  </p:stCondLst>
                                  <p:childTnLst>
                                    <p:set>
                                      <p:cBhvr>
                                        <p:cTn id="460" dur="1" fill="hold">
                                          <p:stCondLst>
                                            <p:cond delay="999"/>
                                          </p:stCondLst>
                                        </p:cTn>
                                        <p:tgtEl>
                                          <p:spTgt spid="128"/>
                                        </p:tgtEl>
                                        <p:attrNameLst>
                                          <p:attrName>style.visibility</p:attrName>
                                        </p:attrNameLst>
                                      </p:cBhvr>
                                      <p:to>
                                        <p:strVal val="visible"/>
                                      </p:to>
                                    </p:set>
                                  </p:childTnLst>
                                </p:cTn>
                              </p:par>
                            </p:childTnLst>
                          </p:cTn>
                        </p:par>
                        <p:par>
                          <p:cTn id="461" fill="hold">
                            <p:stCondLst>
                              <p:cond delay="106000"/>
                            </p:stCondLst>
                            <p:childTnLst>
                              <p:par>
                                <p:cTn id="462" presetID="1" presetClass="entr" presetSubtype="0" fill="hold" grpId="0" nodeType="afterEffect">
                                  <p:stCondLst>
                                    <p:cond delay="0"/>
                                  </p:stCondLst>
                                  <p:childTnLst>
                                    <p:set>
                                      <p:cBhvr>
                                        <p:cTn id="463" dur="1" fill="hold">
                                          <p:stCondLst>
                                            <p:cond delay="999"/>
                                          </p:stCondLst>
                                        </p:cTn>
                                        <p:tgtEl>
                                          <p:spTgt spid="129"/>
                                        </p:tgtEl>
                                        <p:attrNameLst>
                                          <p:attrName>style.visibility</p:attrName>
                                        </p:attrNameLst>
                                      </p:cBhvr>
                                      <p:to>
                                        <p:strVal val="visible"/>
                                      </p:to>
                                    </p:set>
                                  </p:childTnLst>
                                </p:cTn>
                              </p:par>
                            </p:childTnLst>
                          </p:cTn>
                        </p:par>
                        <p:par>
                          <p:cTn id="464" fill="hold">
                            <p:stCondLst>
                              <p:cond delay="107000"/>
                            </p:stCondLst>
                            <p:childTnLst>
                              <p:par>
                                <p:cTn id="465" presetID="1" presetClass="entr" presetSubtype="0" fill="hold" grpId="0" nodeType="afterEffect">
                                  <p:stCondLst>
                                    <p:cond delay="0"/>
                                  </p:stCondLst>
                                  <p:childTnLst>
                                    <p:set>
                                      <p:cBhvr>
                                        <p:cTn id="466" dur="1" fill="hold">
                                          <p:stCondLst>
                                            <p:cond delay="999"/>
                                          </p:stCondLst>
                                        </p:cTn>
                                        <p:tgtEl>
                                          <p:spTgt spid="130"/>
                                        </p:tgtEl>
                                        <p:attrNameLst>
                                          <p:attrName>style.visibility</p:attrName>
                                        </p:attrNameLst>
                                      </p:cBhvr>
                                      <p:to>
                                        <p:strVal val="visible"/>
                                      </p:to>
                                    </p:set>
                                  </p:childTnLst>
                                </p:cTn>
                              </p:par>
                            </p:childTnLst>
                          </p:cTn>
                        </p:par>
                        <p:par>
                          <p:cTn id="467" fill="hold">
                            <p:stCondLst>
                              <p:cond delay="108000"/>
                            </p:stCondLst>
                            <p:childTnLst>
                              <p:par>
                                <p:cTn id="468" presetID="1" presetClass="entr" presetSubtype="0" fill="hold" grpId="0" nodeType="afterEffect">
                                  <p:stCondLst>
                                    <p:cond delay="0"/>
                                  </p:stCondLst>
                                  <p:childTnLst>
                                    <p:set>
                                      <p:cBhvr>
                                        <p:cTn id="469" dur="1" fill="hold">
                                          <p:stCondLst>
                                            <p:cond delay="999"/>
                                          </p:stCondLst>
                                        </p:cTn>
                                        <p:tgtEl>
                                          <p:spTgt spid="131"/>
                                        </p:tgtEl>
                                        <p:attrNameLst>
                                          <p:attrName>style.visibility</p:attrName>
                                        </p:attrNameLst>
                                      </p:cBhvr>
                                      <p:to>
                                        <p:strVal val="visible"/>
                                      </p:to>
                                    </p:set>
                                  </p:childTnLst>
                                </p:cTn>
                              </p:par>
                            </p:childTnLst>
                          </p:cTn>
                        </p:par>
                        <p:par>
                          <p:cTn id="470" fill="hold">
                            <p:stCondLst>
                              <p:cond delay="109000"/>
                            </p:stCondLst>
                            <p:childTnLst>
                              <p:par>
                                <p:cTn id="471" presetID="1" presetClass="entr" presetSubtype="0" fill="hold" grpId="0" nodeType="afterEffect">
                                  <p:stCondLst>
                                    <p:cond delay="0"/>
                                  </p:stCondLst>
                                  <p:childTnLst>
                                    <p:set>
                                      <p:cBhvr>
                                        <p:cTn id="472" dur="1" fill="hold">
                                          <p:stCondLst>
                                            <p:cond delay="999"/>
                                          </p:stCondLst>
                                        </p:cTn>
                                        <p:tgtEl>
                                          <p:spTgt spid="132"/>
                                        </p:tgtEl>
                                        <p:attrNameLst>
                                          <p:attrName>style.visibility</p:attrName>
                                        </p:attrNameLst>
                                      </p:cBhvr>
                                      <p:to>
                                        <p:strVal val="visible"/>
                                      </p:to>
                                    </p:set>
                                  </p:childTnLst>
                                </p:cTn>
                              </p:par>
                            </p:childTnLst>
                          </p:cTn>
                        </p:par>
                        <p:par>
                          <p:cTn id="473" fill="hold">
                            <p:stCondLst>
                              <p:cond delay="110000"/>
                            </p:stCondLst>
                            <p:childTnLst>
                              <p:par>
                                <p:cTn id="474" presetID="1" presetClass="entr" presetSubtype="0" fill="hold" grpId="0" nodeType="afterEffect">
                                  <p:stCondLst>
                                    <p:cond delay="0"/>
                                  </p:stCondLst>
                                  <p:childTnLst>
                                    <p:set>
                                      <p:cBhvr>
                                        <p:cTn id="475" dur="1" fill="hold">
                                          <p:stCondLst>
                                            <p:cond delay="999"/>
                                          </p:stCondLst>
                                        </p:cTn>
                                        <p:tgtEl>
                                          <p:spTgt spid="133"/>
                                        </p:tgtEl>
                                        <p:attrNameLst>
                                          <p:attrName>style.visibility</p:attrName>
                                        </p:attrNameLst>
                                      </p:cBhvr>
                                      <p:to>
                                        <p:strVal val="visible"/>
                                      </p:to>
                                    </p:set>
                                  </p:childTnLst>
                                </p:cTn>
                              </p:par>
                            </p:childTnLst>
                          </p:cTn>
                        </p:par>
                        <p:par>
                          <p:cTn id="476" fill="hold">
                            <p:stCondLst>
                              <p:cond delay="111000"/>
                            </p:stCondLst>
                            <p:childTnLst>
                              <p:par>
                                <p:cTn id="477" presetID="1" presetClass="entr" presetSubtype="0" fill="hold" grpId="0" nodeType="afterEffect">
                                  <p:stCondLst>
                                    <p:cond delay="0"/>
                                  </p:stCondLst>
                                  <p:childTnLst>
                                    <p:set>
                                      <p:cBhvr>
                                        <p:cTn id="478" dur="1" fill="hold">
                                          <p:stCondLst>
                                            <p:cond delay="999"/>
                                          </p:stCondLst>
                                        </p:cTn>
                                        <p:tgtEl>
                                          <p:spTgt spid="134"/>
                                        </p:tgtEl>
                                        <p:attrNameLst>
                                          <p:attrName>style.visibility</p:attrName>
                                        </p:attrNameLst>
                                      </p:cBhvr>
                                      <p:to>
                                        <p:strVal val="visible"/>
                                      </p:to>
                                    </p:set>
                                  </p:childTnLst>
                                  <p:subTnLst>
                                    <p:audio>
                                      <p:cMediaNode>
                                        <p:cTn display="0" masterRel="sameClick">
                                          <p:stCondLst>
                                            <p:cond evt="begin" delay="0">
                                              <p:tn val="477"/>
                                            </p:cond>
                                          </p:stCondLst>
                                          <p:endCondLst>
                                            <p:cond evt="onStopAudio" delay="0">
                                              <p:tgtEl>
                                                <p:sldTgt/>
                                              </p:tgtEl>
                                            </p:cond>
                                          </p:endCondLst>
                                        </p:cTn>
                                        <p:tgtEl>
                                          <p:sndTgt r:embed="rId5" name="CLICK.WAV"/>
                                        </p:tgtEl>
                                      </p:cMediaNode>
                                    </p:audio>
                                  </p:subTnLst>
                                </p:cTn>
                              </p:par>
                            </p:childTnLst>
                          </p:cTn>
                        </p:par>
                        <p:par>
                          <p:cTn id="479" fill="hold">
                            <p:stCondLst>
                              <p:cond delay="112000"/>
                            </p:stCondLst>
                            <p:childTnLst>
                              <p:par>
                                <p:cTn id="480" presetID="1" presetClass="entr" presetSubtype="0" fill="hold" grpId="0" nodeType="afterEffect">
                                  <p:stCondLst>
                                    <p:cond delay="0"/>
                                  </p:stCondLst>
                                  <p:childTnLst>
                                    <p:set>
                                      <p:cBhvr>
                                        <p:cTn id="481" dur="1" fill="hold">
                                          <p:stCondLst>
                                            <p:cond delay="999"/>
                                          </p:stCondLst>
                                        </p:cTn>
                                        <p:tgtEl>
                                          <p:spTgt spid="135"/>
                                        </p:tgtEl>
                                        <p:attrNameLst>
                                          <p:attrName>style.visibility</p:attrName>
                                        </p:attrNameLst>
                                      </p:cBhvr>
                                      <p:to>
                                        <p:strVal val="visible"/>
                                      </p:to>
                                    </p:set>
                                  </p:childTnLst>
                                  <p:subTnLst>
                                    <p:audio>
                                      <p:cMediaNode>
                                        <p:cTn display="0" masterRel="sameClick">
                                          <p:stCondLst>
                                            <p:cond evt="begin" delay="0">
                                              <p:tn val="480"/>
                                            </p:cond>
                                          </p:stCondLst>
                                          <p:endCondLst>
                                            <p:cond evt="onStopAudio" delay="0">
                                              <p:tgtEl>
                                                <p:sldTgt/>
                                              </p:tgtEl>
                                            </p:cond>
                                          </p:endCondLst>
                                        </p:cTn>
                                        <p:tgtEl>
                                          <p:sndTgt r:embed="rId5" name="CLICK.WAV"/>
                                        </p:tgtEl>
                                      </p:cMediaNode>
                                    </p:audio>
                                  </p:subTnLst>
                                </p:cTn>
                              </p:par>
                            </p:childTnLst>
                          </p:cTn>
                        </p:par>
                        <p:par>
                          <p:cTn id="482" fill="hold">
                            <p:stCondLst>
                              <p:cond delay="113000"/>
                            </p:stCondLst>
                            <p:childTnLst>
                              <p:par>
                                <p:cTn id="483" presetID="1" presetClass="entr" presetSubtype="0" fill="hold" grpId="0" nodeType="afterEffect">
                                  <p:stCondLst>
                                    <p:cond delay="0"/>
                                  </p:stCondLst>
                                  <p:childTnLst>
                                    <p:set>
                                      <p:cBhvr>
                                        <p:cTn id="484" dur="1" fill="hold">
                                          <p:stCondLst>
                                            <p:cond delay="999"/>
                                          </p:stCondLst>
                                        </p:cTn>
                                        <p:tgtEl>
                                          <p:spTgt spid="136"/>
                                        </p:tgtEl>
                                        <p:attrNameLst>
                                          <p:attrName>style.visibility</p:attrName>
                                        </p:attrNameLst>
                                      </p:cBhvr>
                                      <p:to>
                                        <p:strVal val="visible"/>
                                      </p:to>
                                    </p:set>
                                  </p:childTnLst>
                                  <p:subTnLst>
                                    <p:audio>
                                      <p:cMediaNode>
                                        <p:cTn display="0" masterRel="sameClick">
                                          <p:stCondLst>
                                            <p:cond evt="begin" delay="0">
                                              <p:tn val="483"/>
                                            </p:cond>
                                          </p:stCondLst>
                                          <p:endCondLst>
                                            <p:cond evt="onStopAudio" delay="0">
                                              <p:tgtEl>
                                                <p:sldTgt/>
                                              </p:tgtEl>
                                            </p:cond>
                                          </p:endCondLst>
                                        </p:cTn>
                                        <p:tgtEl>
                                          <p:sndTgt r:embed="rId5" name="CLICK.WAV"/>
                                        </p:tgtEl>
                                      </p:cMediaNode>
                                    </p:audio>
                                  </p:subTnLst>
                                </p:cTn>
                              </p:par>
                            </p:childTnLst>
                          </p:cTn>
                        </p:par>
                        <p:par>
                          <p:cTn id="485" fill="hold">
                            <p:stCondLst>
                              <p:cond delay="114000"/>
                            </p:stCondLst>
                            <p:childTnLst>
                              <p:par>
                                <p:cTn id="486" presetID="1" presetClass="entr" presetSubtype="0" fill="hold" grpId="0" nodeType="afterEffect">
                                  <p:stCondLst>
                                    <p:cond delay="0"/>
                                  </p:stCondLst>
                                  <p:childTnLst>
                                    <p:set>
                                      <p:cBhvr>
                                        <p:cTn id="487" dur="1" fill="hold">
                                          <p:stCondLst>
                                            <p:cond delay="999"/>
                                          </p:stCondLst>
                                        </p:cTn>
                                        <p:tgtEl>
                                          <p:spTgt spid="137"/>
                                        </p:tgtEl>
                                        <p:attrNameLst>
                                          <p:attrName>style.visibility</p:attrName>
                                        </p:attrNameLst>
                                      </p:cBhvr>
                                      <p:to>
                                        <p:strVal val="visible"/>
                                      </p:to>
                                    </p:set>
                                  </p:childTnLst>
                                  <p:subTnLst>
                                    <p:audio>
                                      <p:cMediaNode>
                                        <p:cTn display="0" masterRel="sameClick">
                                          <p:stCondLst>
                                            <p:cond evt="begin" delay="0">
                                              <p:tn val="486"/>
                                            </p:cond>
                                          </p:stCondLst>
                                          <p:endCondLst>
                                            <p:cond evt="onStopAudio" delay="0">
                                              <p:tgtEl>
                                                <p:sldTgt/>
                                              </p:tgtEl>
                                            </p:cond>
                                          </p:endCondLst>
                                        </p:cTn>
                                        <p:tgtEl>
                                          <p:sndTgt r:embed="rId5" name="CLICK.WAV"/>
                                        </p:tgtEl>
                                      </p:cMediaNode>
                                    </p:audio>
                                  </p:subTnLst>
                                </p:cTn>
                              </p:par>
                            </p:childTnLst>
                          </p:cTn>
                        </p:par>
                        <p:par>
                          <p:cTn id="488" fill="hold">
                            <p:stCondLst>
                              <p:cond delay="115000"/>
                            </p:stCondLst>
                            <p:childTnLst>
                              <p:par>
                                <p:cTn id="489" presetID="1" presetClass="entr" presetSubtype="0" fill="hold" grpId="0" nodeType="afterEffect">
                                  <p:stCondLst>
                                    <p:cond delay="0"/>
                                  </p:stCondLst>
                                  <p:childTnLst>
                                    <p:set>
                                      <p:cBhvr>
                                        <p:cTn id="490" dur="1" fill="hold">
                                          <p:stCondLst>
                                            <p:cond delay="999"/>
                                          </p:stCondLst>
                                        </p:cTn>
                                        <p:tgtEl>
                                          <p:spTgt spid="138"/>
                                        </p:tgtEl>
                                        <p:attrNameLst>
                                          <p:attrName>style.visibility</p:attrName>
                                        </p:attrNameLst>
                                      </p:cBhvr>
                                      <p:to>
                                        <p:strVal val="visible"/>
                                      </p:to>
                                    </p:set>
                                  </p:childTnLst>
                                  <p:subTnLst>
                                    <p:audio>
                                      <p:cMediaNode>
                                        <p:cTn display="0" masterRel="sameClick">
                                          <p:stCondLst>
                                            <p:cond evt="begin" delay="0">
                                              <p:tn val="489"/>
                                            </p:cond>
                                          </p:stCondLst>
                                          <p:endCondLst>
                                            <p:cond evt="onStopAudio" delay="0">
                                              <p:tgtEl>
                                                <p:sldTgt/>
                                              </p:tgtEl>
                                            </p:cond>
                                          </p:endCondLst>
                                        </p:cTn>
                                        <p:tgtEl>
                                          <p:sndTgt r:embed="rId5" name="CLICK.WAV"/>
                                        </p:tgtEl>
                                      </p:cMediaNode>
                                    </p:audio>
                                  </p:subTnLst>
                                </p:cTn>
                              </p:par>
                            </p:childTnLst>
                          </p:cTn>
                        </p:par>
                        <p:par>
                          <p:cTn id="491" fill="hold">
                            <p:stCondLst>
                              <p:cond delay="116000"/>
                            </p:stCondLst>
                            <p:childTnLst>
                              <p:par>
                                <p:cTn id="492" presetID="1" presetClass="entr" presetSubtype="0" fill="hold" grpId="0" nodeType="afterEffect">
                                  <p:stCondLst>
                                    <p:cond delay="0"/>
                                  </p:stCondLst>
                                  <p:childTnLst>
                                    <p:set>
                                      <p:cBhvr>
                                        <p:cTn id="493" dur="1" fill="hold">
                                          <p:stCondLst>
                                            <p:cond delay="999"/>
                                          </p:stCondLst>
                                        </p:cTn>
                                        <p:tgtEl>
                                          <p:spTgt spid="139"/>
                                        </p:tgtEl>
                                        <p:attrNameLst>
                                          <p:attrName>style.visibility</p:attrName>
                                        </p:attrNameLst>
                                      </p:cBhvr>
                                      <p:to>
                                        <p:strVal val="visible"/>
                                      </p:to>
                                    </p:set>
                                  </p:childTnLst>
                                  <p:subTnLst>
                                    <p:audio>
                                      <p:cMediaNode>
                                        <p:cTn display="0" masterRel="sameClick">
                                          <p:stCondLst>
                                            <p:cond evt="begin" delay="0">
                                              <p:tn val="492"/>
                                            </p:cond>
                                          </p:stCondLst>
                                          <p:endCondLst>
                                            <p:cond evt="onStopAudio" delay="0">
                                              <p:tgtEl>
                                                <p:sldTgt/>
                                              </p:tgtEl>
                                            </p:cond>
                                          </p:endCondLst>
                                        </p:cTn>
                                        <p:tgtEl>
                                          <p:sndTgt r:embed="rId5" name="CLICK.WAV"/>
                                        </p:tgtEl>
                                      </p:cMediaNode>
                                    </p:audio>
                                  </p:subTnLst>
                                </p:cTn>
                              </p:par>
                            </p:childTnLst>
                          </p:cTn>
                        </p:par>
                        <p:par>
                          <p:cTn id="494" fill="hold">
                            <p:stCondLst>
                              <p:cond delay="117000"/>
                            </p:stCondLst>
                            <p:childTnLst>
                              <p:par>
                                <p:cTn id="495" presetID="1" presetClass="entr" presetSubtype="0" fill="hold" grpId="0" nodeType="afterEffect">
                                  <p:stCondLst>
                                    <p:cond delay="0"/>
                                  </p:stCondLst>
                                  <p:childTnLst>
                                    <p:set>
                                      <p:cBhvr>
                                        <p:cTn id="496" dur="1" fill="hold">
                                          <p:stCondLst>
                                            <p:cond delay="999"/>
                                          </p:stCondLst>
                                        </p:cTn>
                                        <p:tgtEl>
                                          <p:spTgt spid="140"/>
                                        </p:tgtEl>
                                        <p:attrNameLst>
                                          <p:attrName>style.visibility</p:attrName>
                                        </p:attrNameLst>
                                      </p:cBhvr>
                                      <p:to>
                                        <p:strVal val="visible"/>
                                      </p:to>
                                    </p:set>
                                  </p:childTnLst>
                                  <p:subTnLst>
                                    <p:audio>
                                      <p:cMediaNode>
                                        <p:cTn display="0" masterRel="sameClick">
                                          <p:stCondLst>
                                            <p:cond evt="begin" delay="0">
                                              <p:tn val="495"/>
                                            </p:cond>
                                          </p:stCondLst>
                                          <p:endCondLst>
                                            <p:cond evt="onStopAudio" delay="0">
                                              <p:tgtEl>
                                                <p:sldTgt/>
                                              </p:tgtEl>
                                            </p:cond>
                                          </p:endCondLst>
                                        </p:cTn>
                                        <p:tgtEl>
                                          <p:sndTgt r:embed="rId5" name="CLICK.WAV"/>
                                        </p:tgtEl>
                                      </p:cMediaNode>
                                    </p:audio>
                                  </p:subTnLst>
                                </p:cTn>
                              </p:par>
                            </p:childTnLst>
                          </p:cTn>
                        </p:par>
                        <p:par>
                          <p:cTn id="497" fill="hold">
                            <p:stCondLst>
                              <p:cond delay="118000"/>
                            </p:stCondLst>
                            <p:childTnLst>
                              <p:par>
                                <p:cTn id="498" presetID="1" presetClass="entr" presetSubtype="0" fill="hold" grpId="0" nodeType="afterEffect">
                                  <p:stCondLst>
                                    <p:cond delay="0"/>
                                  </p:stCondLst>
                                  <p:childTnLst>
                                    <p:set>
                                      <p:cBhvr>
                                        <p:cTn id="499" dur="1" fill="hold">
                                          <p:stCondLst>
                                            <p:cond delay="999"/>
                                          </p:stCondLst>
                                        </p:cTn>
                                        <p:tgtEl>
                                          <p:spTgt spid="141"/>
                                        </p:tgtEl>
                                        <p:attrNameLst>
                                          <p:attrName>style.visibility</p:attrName>
                                        </p:attrNameLst>
                                      </p:cBhvr>
                                      <p:to>
                                        <p:strVal val="visible"/>
                                      </p:to>
                                    </p:set>
                                  </p:childTnLst>
                                  <p:subTnLst>
                                    <p:audio>
                                      <p:cMediaNode>
                                        <p:cTn display="0" masterRel="sameClick">
                                          <p:stCondLst>
                                            <p:cond evt="begin" delay="0">
                                              <p:tn val="498"/>
                                            </p:cond>
                                          </p:stCondLst>
                                          <p:endCondLst>
                                            <p:cond evt="onStopAudio" delay="0">
                                              <p:tgtEl>
                                                <p:sldTgt/>
                                              </p:tgtEl>
                                            </p:cond>
                                          </p:endCondLst>
                                        </p:cTn>
                                        <p:tgtEl>
                                          <p:sndTgt r:embed="rId5" name="CLICK.WAV"/>
                                        </p:tgtEl>
                                      </p:cMediaNode>
                                    </p:audio>
                                  </p:subTnLst>
                                </p:cTn>
                              </p:par>
                            </p:childTnLst>
                          </p:cTn>
                        </p:par>
                        <p:par>
                          <p:cTn id="500" fill="hold">
                            <p:stCondLst>
                              <p:cond delay="119000"/>
                            </p:stCondLst>
                            <p:childTnLst>
                              <p:par>
                                <p:cTn id="501" presetID="1" presetClass="entr" presetSubtype="0" fill="hold" grpId="0" nodeType="afterEffect">
                                  <p:stCondLst>
                                    <p:cond delay="0"/>
                                  </p:stCondLst>
                                  <p:childTnLst>
                                    <p:set>
                                      <p:cBhvr>
                                        <p:cTn id="502" dur="1" fill="hold">
                                          <p:stCondLst>
                                            <p:cond delay="999"/>
                                          </p:stCondLst>
                                        </p:cTn>
                                        <p:tgtEl>
                                          <p:spTgt spid="142"/>
                                        </p:tgtEl>
                                        <p:attrNameLst>
                                          <p:attrName>style.visibility</p:attrName>
                                        </p:attrNameLst>
                                      </p:cBhvr>
                                      <p:to>
                                        <p:strVal val="visible"/>
                                      </p:to>
                                    </p:set>
                                  </p:childTnLst>
                                  <p:subTnLst>
                                    <p:audio>
                                      <p:cMediaNode>
                                        <p:cTn display="0" masterRel="sameClick">
                                          <p:stCondLst>
                                            <p:cond evt="begin" delay="0">
                                              <p:tn val="501"/>
                                            </p:cond>
                                          </p:stCondLst>
                                          <p:endCondLst>
                                            <p:cond evt="onStopAudio" delay="0">
                                              <p:tgtEl>
                                                <p:sldTgt/>
                                              </p:tgtEl>
                                            </p:cond>
                                          </p:endCondLst>
                                        </p:cTn>
                                        <p:tgtEl>
                                          <p:sndTgt r:embed="rId5" name="CLICK.WAV"/>
                                        </p:tgtEl>
                                      </p:cMediaNode>
                                    </p:audio>
                                  </p:subTnLst>
                                </p:cTn>
                              </p:par>
                            </p:childTnLst>
                          </p:cTn>
                        </p:par>
                        <p:par>
                          <p:cTn id="503" fill="hold">
                            <p:stCondLst>
                              <p:cond delay="120000"/>
                            </p:stCondLst>
                            <p:childTnLst>
                              <p:par>
                                <p:cTn id="504" presetID="1" presetClass="entr" presetSubtype="0" fill="hold" grpId="0" nodeType="afterEffect">
                                  <p:stCondLst>
                                    <p:cond delay="0"/>
                                  </p:stCondLst>
                                  <p:childTnLst>
                                    <p:set>
                                      <p:cBhvr>
                                        <p:cTn id="505" dur="1" fill="hold">
                                          <p:stCondLst>
                                            <p:cond delay="999"/>
                                          </p:stCondLst>
                                        </p:cTn>
                                        <p:tgtEl>
                                          <p:spTgt spid="143"/>
                                        </p:tgtEl>
                                        <p:attrNameLst>
                                          <p:attrName>style.visibility</p:attrName>
                                        </p:attrNameLst>
                                      </p:cBhvr>
                                      <p:to>
                                        <p:strVal val="visible"/>
                                      </p:to>
                                    </p:set>
                                  </p:childTnLst>
                                  <p:subTnLst>
                                    <p:audio>
                                      <p:cMediaNode>
                                        <p:cTn display="0" masterRel="sameClick">
                                          <p:stCondLst>
                                            <p:cond evt="begin" delay="0">
                                              <p:tn val="504"/>
                                            </p:cond>
                                          </p:stCondLst>
                                          <p:endCondLst>
                                            <p:cond evt="onStopAudio" delay="0">
                                              <p:tgtEl>
                                                <p:sldTgt/>
                                              </p:tgtEl>
                                            </p:cond>
                                          </p:endCondLst>
                                        </p:cTn>
                                        <p:tgtEl>
                                          <p:sndTgt r:embed="rId6" name="alarm clock.wav"/>
                                        </p:tgtEl>
                                      </p:cMediaNode>
                                    </p:audio>
                                  </p:subTnLst>
                                </p:cTn>
                              </p:par>
                            </p:childTnLst>
                          </p:cTn>
                        </p:par>
                      </p:childTnLst>
                    </p:cTn>
                  </p:par>
                </p:childTnLst>
              </p:cTn>
              <p:nextCondLst>
                <p:cond evt="onClick" delay="0">
                  <p:tgtEl>
                    <p:spTgt spid="144"/>
                  </p:tgtEl>
                </p:cond>
              </p:nextCondLst>
            </p:seq>
            <p:seq concurrent="1" nextAc="seek">
              <p:cTn id="506" restart="whenNotActive" fill="hold" evtFilter="cancelBubble" nodeType="interactiveSeq">
                <p:stCondLst>
                  <p:cond evt="onClick" delay="0">
                    <p:tgtEl>
                      <p:spTgt spid="22"/>
                    </p:tgtEl>
                  </p:cond>
                </p:stCondLst>
                <p:endSync evt="end" delay="0">
                  <p:rtn val="all"/>
                </p:endSync>
                <p:childTnLst>
                  <p:par>
                    <p:cTn id="507" fill="hold">
                      <p:stCondLst>
                        <p:cond delay="0"/>
                      </p:stCondLst>
                      <p:childTnLst>
                        <p:par>
                          <p:cTn id="508" fill="hold">
                            <p:stCondLst>
                              <p:cond delay="0"/>
                            </p:stCondLst>
                            <p:childTnLst>
                              <p:par>
                                <p:cTn id="509" presetID="10" presetClass="entr" presetSubtype="0" fill="hold" grpId="0" nodeType="clickEffect">
                                  <p:stCondLst>
                                    <p:cond delay="0"/>
                                  </p:stCondLst>
                                  <p:childTnLst>
                                    <p:set>
                                      <p:cBhvr>
                                        <p:cTn id="510" dur="1" fill="hold">
                                          <p:stCondLst>
                                            <p:cond delay="0"/>
                                          </p:stCondLst>
                                        </p:cTn>
                                        <p:tgtEl>
                                          <p:spTgt spid="3"/>
                                        </p:tgtEl>
                                        <p:attrNameLst>
                                          <p:attrName>style.visibility</p:attrName>
                                        </p:attrNameLst>
                                      </p:cBhvr>
                                      <p:to>
                                        <p:strVal val="visible"/>
                                      </p:to>
                                    </p:set>
                                    <p:animEffect transition="in" filter="fade">
                                      <p:cBhvr>
                                        <p:cTn id="511" dur="1000"/>
                                        <p:tgtEl>
                                          <p:spTgt spid="3"/>
                                        </p:tgtEl>
                                      </p:cBhvr>
                                    </p:animEffect>
                                  </p:childTnLst>
                                  <p:subTnLst>
                                    <p:audio>
                                      <p:cMediaNode>
                                        <p:cTn display="0" masterRel="sameClick">
                                          <p:stCondLst>
                                            <p:cond evt="begin" delay="0">
                                              <p:tn val="509"/>
                                            </p:cond>
                                          </p:stCondLst>
                                          <p:endCondLst>
                                            <p:cond evt="onStopAudio" delay="0">
                                              <p:tgtEl>
                                                <p:sldTgt/>
                                              </p:tgtEl>
                                            </p:cond>
                                          </p:endCondLst>
                                        </p:cTn>
                                        <p:tgtEl>
                                          <p:sndTgt r:embed="rId4" name="BREEZE.WAV"/>
                                        </p:tgtEl>
                                      </p:cMediaNode>
                                    </p:audio>
                                  </p:subTnLst>
                                </p:cTn>
                              </p:par>
                            </p:childTnLst>
                          </p:cTn>
                        </p:par>
                      </p:childTnLst>
                    </p:cTn>
                  </p:par>
                  <p:par>
                    <p:cTn id="512" fill="hold">
                      <p:stCondLst>
                        <p:cond delay="indefinite"/>
                      </p:stCondLst>
                      <p:childTnLst>
                        <p:par>
                          <p:cTn id="513" fill="hold">
                            <p:stCondLst>
                              <p:cond delay="0"/>
                            </p:stCondLst>
                            <p:childTnLst>
                              <p:par>
                                <p:cTn id="514" presetID="10" presetClass="entr" presetSubtype="0" fill="hold" grpId="0" nodeType="clickEffect">
                                  <p:stCondLst>
                                    <p:cond delay="0"/>
                                  </p:stCondLst>
                                  <p:childTnLst>
                                    <p:set>
                                      <p:cBhvr>
                                        <p:cTn id="515" dur="1" fill="hold">
                                          <p:stCondLst>
                                            <p:cond delay="0"/>
                                          </p:stCondLst>
                                        </p:cTn>
                                        <p:tgtEl>
                                          <p:spTgt spid="4"/>
                                        </p:tgtEl>
                                        <p:attrNameLst>
                                          <p:attrName>style.visibility</p:attrName>
                                        </p:attrNameLst>
                                      </p:cBhvr>
                                      <p:to>
                                        <p:strVal val="visible"/>
                                      </p:to>
                                    </p:set>
                                    <p:animEffect transition="in" filter="fade">
                                      <p:cBhvr>
                                        <p:cTn id="516" dur="1000"/>
                                        <p:tgtEl>
                                          <p:spTgt spid="4"/>
                                        </p:tgtEl>
                                      </p:cBhvr>
                                    </p:animEffect>
                                  </p:childTnLst>
                                  <p:subTnLst>
                                    <p:audio>
                                      <p:cMediaNode>
                                        <p:cTn display="0" masterRel="sameClick">
                                          <p:stCondLst>
                                            <p:cond evt="begin" delay="0">
                                              <p:tn val="514"/>
                                            </p:cond>
                                          </p:stCondLst>
                                          <p:endCondLst>
                                            <p:cond evt="onStopAudio" delay="0">
                                              <p:tgtEl>
                                                <p:sldTgt/>
                                              </p:tgtEl>
                                            </p:cond>
                                          </p:endCondLst>
                                        </p:cTn>
                                        <p:tgtEl>
                                          <p:sndTgt r:embed="rId4" name="BREEZE.WAV"/>
                                        </p:tgtEl>
                                      </p:cMediaNode>
                                    </p:audio>
                                  </p:subTnLst>
                                </p:cTn>
                              </p:par>
                            </p:childTnLst>
                          </p:cTn>
                        </p:par>
                      </p:childTnLst>
                    </p:cTn>
                  </p:par>
                  <p:par>
                    <p:cTn id="517" fill="hold">
                      <p:stCondLst>
                        <p:cond delay="indefinite"/>
                      </p:stCondLst>
                      <p:childTnLst>
                        <p:par>
                          <p:cTn id="518" fill="hold">
                            <p:stCondLst>
                              <p:cond delay="0"/>
                            </p:stCondLst>
                            <p:childTnLst>
                              <p:par>
                                <p:cTn id="519" presetID="10" presetClass="entr" presetSubtype="0" fill="hold" grpId="0" nodeType="clickEffect">
                                  <p:stCondLst>
                                    <p:cond delay="0"/>
                                  </p:stCondLst>
                                  <p:childTnLst>
                                    <p:set>
                                      <p:cBhvr>
                                        <p:cTn id="520" dur="1" fill="hold">
                                          <p:stCondLst>
                                            <p:cond delay="0"/>
                                          </p:stCondLst>
                                        </p:cTn>
                                        <p:tgtEl>
                                          <p:spTgt spid="5"/>
                                        </p:tgtEl>
                                        <p:attrNameLst>
                                          <p:attrName>style.visibility</p:attrName>
                                        </p:attrNameLst>
                                      </p:cBhvr>
                                      <p:to>
                                        <p:strVal val="visible"/>
                                      </p:to>
                                    </p:set>
                                    <p:animEffect transition="in" filter="fade">
                                      <p:cBhvr>
                                        <p:cTn id="521" dur="1000"/>
                                        <p:tgtEl>
                                          <p:spTgt spid="5"/>
                                        </p:tgtEl>
                                      </p:cBhvr>
                                    </p:animEffect>
                                  </p:childTnLst>
                                  <p:subTnLst>
                                    <p:audio>
                                      <p:cMediaNode>
                                        <p:cTn display="0" masterRel="sameClick">
                                          <p:stCondLst>
                                            <p:cond evt="begin" delay="0">
                                              <p:tn val="519"/>
                                            </p:cond>
                                          </p:stCondLst>
                                          <p:endCondLst>
                                            <p:cond evt="onStopAudio" delay="0">
                                              <p:tgtEl>
                                                <p:sldTgt/>
                                              </p:tgtEl>
                                            </p:cond>
                                          </p:endCondLst>
                                        </p:cTn>
                                        <p:tgtEl>
                                          <p:sndTgt r:embed="rId4" name="BREEZE.WAV"/>
                                        </p:tgtEl>
                                      </p:cMediaNode>
                                    </p:audio>
                                  </p:subTnLst>
                                </p:cTn>
                              </p:par>
                            </p:childTnLst>
                          </p:cTn>
                        </p:par>
                      </p:childTnLst>
                    </p:cTn>
                  </p:par>
                  <p:par>
                    <p:cTn id="522" fill="hold">
                      <p:stCondLst>
                        <p:cond delay="indefinite"/>
                      </p:stCondLst>
                      <p:childTnLst>
                        <p:par>
                          <p:cTn id="523" fill="hold">
                            <p:stCondLst>
                              <p:cond delay="0"/>
                            </p:stCondLst>
                            <p:childTnLst>
                              <p:par>
                                <p:cTn id="524" presetID="10" presetClass="entr" presetSubtype="0" fill="hold" grpId="0" nodeType="clickEffect">
                                  <p:stCondLst>
                                    <p:cond delay="0"/>
                                  </p:stCondLst>
                                  <p:childTnLst>
                                    <p:set>
                                      <p:cBhvr>
                                        <p:cTn id="525" dur="1" fill="hold">
                                          <p:stCondLst>
                                            <p:cond delay="0"/>
                                          </p:stCondLst>
                                        </p:cTn>
                                        <p:tgtEl>
                                          <p:spTgt spid="6"/>
                                        </p:tgtEl>
                                        <p:attrNameLst>
                                          <p:attrName>style.visibility</p:attrName>
                                        </p:attrNameLst>
                                      </p:cBhvr>
                                      <p:to>
                                        <p:strVal val="visible"/>
                                      </p:to>
                                    </p:set>
                                    <p:animEffect transition="in" filter="fade">
                                      <p:cBhvr>
                                        <p:cTn id="526" dur="1000"/>
                                        <p:tgtEl>
                                          <p:spTgt spid="6"/>
                                        </p:tgtEl>
                                      </p:cBhvr>
                                    </p:animEffect>
                                  </p:childTnLst>
                                  <p:subTnLst>
                                    <p:audio>
                                      <p:cMediaNode>
                                        <p:cTn display="0" masterRel="sameClick">
                                          <p:stCondLst>
                                            <p:cond evt="begin" delay="0">
                                              <p:tn val="524"/>
                                            </p:cond>
                                          </p:stCondLst>
                                          <p:endCondLst>
                                            <p:cond evt="onStopAudio" delay="0">
                                              <p:tgtEl>
                                                <p:sldTgt/>
                                              </p:tgtEl>
                                            </p:cond>
                                          </p:endCondLst>
                                        </p:cTn>
                                        <p:tgtEl>
                                          <p:sndTgt r:embed="rId4" name="BREEZE.WAV"/>
                                        </p:tgtEl>
                                      </p:cMediaNode>
                                    </p:audio>
                                  </p:subTnLst>
                                </p:cTn>
                              </p:par>
                            </p:childTnLst>
                          </p:cTn>
                        </p:par>
                      </p:childTnLst>
                    </p:cTn>
                  </p:par>
                  <p:par>
                    <p:cTn id="527" fill="hold">
                      <p:stCondLst>
                        <p:cond delay="indefinite"/>
                      </p:stCondLst>
                      <p:childTnLst>
                        <p:par>
                          <p:cTn id="528" fill="hold">
                            <p:stCondLst>
                              <p:cond delay="0"/>
                            </p:stCondLst>
                            <p:childTnLst>
                              <p:par>
                                <p:cTn id="529" presetID="10" presetClass="entr" presetSubtype="0" fill="hold" grpId="0" nodeType="clickEffect">
                                  <p:stCondLst>
                                    <p:cond delay="0"/>
                                  </p:stCondLst>
                                  <p:childTnLst>
                                    <p:set>
                                      <p:cBhvr>
                                        <p:cTn id="530" dur="1" fill="hold">
                                          <p:stCondLst>
                                            <p:cond delay="0"/>
                                          </p:stCondLst>
                                        </p:cTn>
                                        <p:tgtEl>
                                          <p:spTgt spid="11"/>
                                        </p:tgtEl>
                                        <p:attrNameLst>
                                          <p:attrName>style.visibility</p:attrName>
                                        </p:attrNameLst>
                                      </p:cBhvr>
                                      <p:to>
                                        <p:strVal val="visible"/>
                                      </p:to>
                                    </p:set>
                                    <p:animEffect transition="in" filter="fade">
                                      <p:cBhvr>
                                        <p:cTn id="531" dur="1000"/>
                                        <p:tgtEl>
                                          <p:spTgt spid="11"/>
                                        </p:tgtEl>
                                      </p:cBhvr>
                                    </p:animEffect>
                                  </p:childTnLst>
                                  <p:subTnLst>
                                    <p:audio>
                                      <p:cMediaNode>
                                        <p:cTn display="0" masterRel="sameClick">
                                          <p:stCondLst>
                                            <p:cond evt="begin" delay="0">
                                              <p:tn val="529"/>
                                            </p:cond>
                                          </p:stCondLst>
                                          <p:endCondLst>
                                            <p:cond evt="onStopAudio" delay="0">
                                              <p:tgtEl>
                                                <p:sldTgt/>
                                              </p:tgtEl>
                                            </p:cond>
                                          </p:endCondLst>
                                        </p:cTn>
                                        <p:tgtEl>
                                          <p:sndTgt r:embed="rId4" name="BREEZE.WAV"/>
                                        </p:tgtEl>
                                      </p:cMediaNode>
                                    </p:audio>
                                  </p:subTnLst>
                                </p:cTn>
                              </p:par>
                            </p:childTnLst>
                          </p:cTn>
                        </p:par>
                      </p:childTnLst>
                    </p:cTn>
                  </p:par>
                  <p:par>
                    <p:cTn id="532" fill="hold">
                      <p:stCondLst>
                        <p:cond delay="indefinite"/>
                      </p:stCondLst>
                      <p:childTnLst>
                        <p:par>
                          <p:cTn id="533" fill="hold">
                            <p:stCondLst>
                              <p:cond delay="0"/>
                            </p:stCondLst>
                            <p:childTnLst>
                              <p:par>
                                <p:cTn id="534" presetID="10" presetClass="entr" presetSubtype="0" fill="hold" grpId="0" nodeType="clickEffect">
                                  <p:stCondLst>
                                    <p:cond delay="0"/>
                                  </p:stCondLst>
                                  <p:childTnLst>
                                    <p:set>
                                      <p:cBhvr>
                                        <p:cTn id="535" dur="1" fill="hold">
                                          <p:stCondLst>
                                            <p:cond delay="0"/>
                                          </p:stCondLst>
                                        </p:cTn>
                                        <p:tgtEl>
                                          <p:spTgt spid="7"/>
                                        </p:tgtEl>
                                        <p:attrNameLst>
                                          <p:attrName>style.visibility</p:attrName>
                                        </p:attrNameLst>
                                      </p:cBhvr>
                                      <p:to>
                                        <p:strVal val="visible"/>
                                      </p:to>
                                    </p:set>
                                    <p:animEffect transition="in" filter="fade">
                                      <p:cBhvr>
                                        <p:cTn id="536" dur="1000"/>
                                        <p:tgtEl>
                                          <p:spTgt spid="7"/>
                                        </p:tgtEl>
                                      </p:cBhvr>
                                    </p:animEffect>
                                  </p:childTnLst>
                                  <p:subTnLst>
                                    <p:audio>
                                      <p:cMediaNode>
                                        <p:cTn display="0" masterRel="sameClick">
                                          <p:stCondLst>
                                            <p:cond evt="begin" delay="0">
                                              <p:tn val="534"/>
                                            </p:cond>
                                          </p:stCondLst>
                                          <p:endCondLst>
                                            <p:cond evt="onStopAudio" delay="0">
                                              <p:tgtEl>
                                                <p:sldTgt/>
                                              </p:tgtEl>
                                            </p:cond>
                                          </p:endCondLst>
                                        </p:cTn>
                                        <p:tgtEl>
                                          <p:sndTgt r:embed="rId4" name="BREEZE.WAV"/>
                                        </p:tgtEl>
                                      </p:cMediaNode>
                                    </p:audio>
                                  </p:subTnLst>
                                </p:cTn>
                              </p:par>
                            </p:childTnLst>
                          </p:cTn>
                        </p:par>
                      </p:childTnLst>
                    </p:cTn>
                  </p:par>
                  <p:par>
                    <p:cTn id="537" fill="hold">
                      <p:stCondLst>
                        <p:cond delay="indefinite"/>
                      </p:stCondLst>
                      <p:childTnLst>
                        <p:par>
                          <p:cTn id="538" fill="hold">
                            <p:stCondLst>
                              <p:cond delay="0"/>
                            </p:stCondLst>
                            <p:childTnLst>
                              <p:par>
                                <p:cTn id="539" presetID="10" presetClass="entr" presetSubtype="0" fill="hold" grpId="0" nodeType="clickEffect">
                                  <p:stCondLst>
                                    <p:cond delay="0"/>
                                  </p:stCondLst>
                                  <p:childTnLst>
                                    <p:set>
                                      <p:cBhvr>
                                        <p:cTn id="540" dur="1" fill="hold">
                                          <p:stCondLst>
                                            <p:cond delay="0"/>
                                          </p:stCondLst>
                                        </p:cTn>
                                        <p:tgtEl>
                                          <p:spTgt spid="10"/>
                                        </p:tgtEl>
                                        <p:attrNameLst>
                                          <p:attrName>style.visibility</p:attrName>
                                        </p:attrNameLst>
                                      </p:cBhvr>
                                      <p:to>
                                        <p:strVal val="visible"/>
                                      </p:to>
                                    </p:set>
                                    <p:animEffect transition="in" filter="fade">
                                      <p:cBhvr>
                                        <p:cTn id="541" dur="1000"/>
                                        <p:tgtEl>
                                          <p:spTgt spid="10"/>
                                        </p:tgtEl>
                                      </p:cBhvr>
                                    </p:animEffect>
                                  </p:childTnLst>
                                  <p:subTnLst>
                                    <p:audio>
                                      <p:cMediaNode>
                                        <p:cTn display="0" masterRel="sameClick">
                                          <p:stCondLst>
                                            <p:cond evt="begin" delay="0">
                                              <p:tn val="539"/>
                                            </p:cond>
                                          </p:stCondLst>
                                          <p:endCondLst>
                                            <p:cond evt="onStopAudio" delay="0">
                                              <p:tgtEl>
                                                <p:sldTgt/>
                                              </p:tgtEl>
                                            </p:cond>
                                          </p:endCondLst>
                                        </p:cTn>
                                        <p:tgtEl>
                                          <p:sndTgt r:embed="rId4" name="BREEZE.WAV"/>
                                        </p:tgtEl>
                                      </p:cMediaNode>
                                    </p:audio>
                                  </p:subTnLst>
                                </p:cTn>
                              </p:par>
                            </p:childTnLst>
                          </p:cTn>
                        </p:par>
                      </p:childTnLst>
                    </p:cTn>
                  </p:par>
                  <p:par>
                    <p:cTn id="542" fill="hold">
                      <p:stCondLst>
                        <p:cond delay="indefinite"/>
                      </p:stCondLst>
                      <p:childTnLst>
                        <p:par>
                          <p:cTn id="543" fill="hold">
                            <p:stCondLst>
                              <p:cond delay="0"/>
                            </p:stCondLst>
                            <p:childTnLst>
                              <p:par>
                                <p:cTn id="544" presetID="10" presetClass="entr" presetSubtype="0" fill="hold" grpId="0" nodeType="clickEffect">
                                  <p:stCondLst>
                                    <p:cond delay="0"/>
                                  </p:stCondLst>
                                  <p:childTnLst>
                                    <p:set>
                                      <p:cBhvr>
                                        <p:cTn id="545" dur="1" fill="hold">
                                          <p:stCondLst>
                                            <p:cond delay="0"/>
                                          </p:stCondLst>
                                        </p:cTn>
                                        <p:tgtEl>
                                          <p:spTgt spid="8"/>
                                        </p:tgtEl>
                                        <p:attrNameLst>
                                          <p:attrName>style.visibility</p:attrName>
                                        </p:attrNameLst>
                                      </p:cBhvr>
                                      <p:to>
                                        <p:strVal val="visible"/>
                                      </p:to>
                                    </p:set>
                                    <p:animEffect transition="in" filter="fade">
                                      <p:cBhvr>
                                        <p:cTn id="546" dur="1000"/>
                                        <p:tgtEl>
                                          <p:spTgt spid="8"/>
                                        </p:tgtEl>
                                      </p:cBhvr>
                                    </p:animEffect>
                                  </p:childTnLst>
                                  <p:subTnLst>
                                    <p:audio>
                                      <p:cMediaNode>
                                        <p:cTn display="0" masterRel="sameClick">
                                          <p:stCondLst>
                                            <p:cond evt="begin" delay="0">
                                              <p:tn val="544"/>
                                            </p:cond>
                                          </p:stCondLst>
                                          <p:endCondLst>
                                            <p:cond evt="onStopAudio" delay="0">
                                              <p:tgtEl>
                                                <p:sldTgt/>
                                              </p:tgtEl>
                                            </p:cond>
                                          </p:endCondLst>
                                        </p:cTn>
                                        <p:tgtEl>
                                          <p:sndTgt r:embed="rId4" name="BREEZE.WAV"/>
                                        </p:tgtEl>
                                      </p:cMediaNode>
                                    </p:audio>
                                  </p:subTnLst>
                                </p:cTn>
                              </p:par>
                            </p:childTnLst>
                          </p:cTn>
                        </p:par>
                      </p:childTnLst>
                    </p:cTn>
                  </p:par>
                  <p:par>
                    <p:cTn id="547" fill="hold">
                      <p:stCondLst>
                        <p:cond delay="indefinite"/>
                      </p:stCondLst>
                      <p:childTnLst>
                        <p:par>
                          <p:cTn id="548" fill="hold">
                            <p:stCondLst>
                              <p:cond delay="0"/>
                            </p:stCondLst>
                            <p:childTnLst>
                              <p:par>
                                <p:cTn id="549" presetID="10" presetClass="entr" presetSubtype="0" fill="hold" grpId="0" nodeType="clickEffect">
                                  <p:stCondLst>
                                    <p:cond delay="0"/>
                                  </p:stCondLst>
                                  <p:childTnLst>
                                    <p:set>
                                      <p:cBhvr>
                                        <p:cTn id="550" dur="1" fill="hold">
                                          <p:stCondLst>
                                            <p:cond delay="0"/>
                                          </p:stCondLst>
                                        </p:cTn>
                                        <p:tgtEl>
                                          <p:spTgt spid="9"/>
                                        </p:tgtEl>
                                        <p:attrNameLst>
                                          <p:attrName>style.visibility</p:attrName>
                                        </p:attrNameLst>
                                      </p:cBhvr>
                                      <p:to>
                                        <p:strVal val="visible"/>
                                      </p:to>
                                    </p:set>
                                    <p:animEffect transition="in" filter="fade">
                                      <p:cBhvr>
                                        <p:cTn id="551" dur="1000"/>
                                        <p:tgtEl>
                                          <p:spTgt spid="9"/>
                                        </p:tgtEl>
                                      </p:cBhvr>
                                    </p:animEffect>
                                  </p:childTnLst>
                                  <p:subTnLst>
                                    <p:audio>
                                      <p:cMediaNode>
                                        <p:cTn display="0" masterRel="sameClick">
                                          <p:stCondLst>
                                            <p:cond evt="begin" delay="0">
                                              <p:tn val="549"/>
                                            </p:cond>
                                          </p:stCondLst>
                                          <p:endCondLst>
                                            <p:cond evt="onStopAudio" delay="0">
                                              <p:tgtEl>
                                                <p:sldTgt/>
                                              </p:tgtEl>
                                            </p:cond>
                                          </p:endCondLst>
                                        </p:cTn>
                                        <p:tgtEl>
                                          <p:sndTgt r:embed="rId4" name="BREEZE.WAV"/>
                                        </p:tgtEl>
                                      </p:cMediaNode>
                                    </p:audio>
                                  </p:subTnLst>
                                </p:cTn>
                              </p:par>
                            </p:childTnLst>
                          </p:cTn>
                        </p:par>
                      </p:childTnLst>
                    </p:cTn>
                  </p:par>
                  <p:par>
                    <p:cTn id="552" fill="hold">
                      <p:stCondLst>
                        <p:cond delay="indefinite"/>
                      </p:stCondLst>
                      <p:childTnLst>
                        <p:par>
                          <p:cTn id="553" fill="hold">
                            <p:stCondLst>
                              <p:cond delay="0"/>
                            </p:stCondLst>
                            <p:childTnLst>
                              <p:par>
                                <p:cTn id="554" presetID="10" presetClass="entr" presetSubtype="0" fill="hold" grpId="0" nodeType="clickEffect">
                                  <p:stCondLst>
                                    <p:cond delay="0"/>
                                  </p:stCondLst>
                                  <p:childTnLst>
                                    <p:set>
                                      <p:cBhvr>
                                        <p:cTn id="555" dur="1" fill="hold">
                                          <p:stCondLst>
                                            <p:cond delay="0"/>
                                          </p:stCondLst>
                                        </p:cTn>
                                        <p:tgtEl>
                                          <p:spTgt spid="12"/>
                                        </p:tgtEl>
                                        <p:attrNameLst>
                                          <p:attrName>style.visibility</p:attrName>
                                        </p:attrNameLst>
                                      </p:cBhvr>
                                      <p:to>
                                        <p:strVal val="visible"/>
                                      </p:to>
                                    </p:set>
                                    <p:animEffect transition="in" filter="fade">
                                      <p:cBhvr>
                                        <p:cTn id="556" dur="1000"/>
                                        <p:tgtEl>
                                          <p:spTgt spid="12"/>
                                        </p:tgtEl>
                                      </p:cBhvr>
                                    </p:animEffect>
                                  </p:childTnLst>
                                  <p:subTnLst>
                                    <p:audio>
                                      <p:cMediaNode>
                                        <p:cTn display="0" masterRel="sameClick">
                                          <p:stCondLst>
                                            <p:cond evt="begin" delay="0">
                                              <p:tn val="554"/>
                                            </p:cond>
                                          </p:stCondLst>
                                          <p:endCondLst>
                                            <p:cond evt="onStopAudio" delay="0">
                                              <p:tgtEl>
                                                <p:sldTgt/>
                                              </p:tgtEl>
                                            </p:cond>
                                          </p:endCondLst>
                                        </p:cTn>
                                        <p:tgtEl>
                                          <p:sndTgt r:embed="rId4" name="BREEZE.WAV"/>
                                        </p:tgtEl>
                                      </p:cMediaNode>
                                    </p:audio>
                                  </p:subTnLst>
                                </p:cTn>
                              </p:par>
                            </p:childTnLst>
                          </p:cTn>
                        </p:par>
                      </p:childTnLst>
                    </p:cTn>
                  </p:par>
                  <p:par>
                    <p:cTn id="557" fill="hold">
                      <p:stCondLst>
                        <p:cond delay="indefinite"/>
                      </p:stCondLst>
                      <p:childTnLst>
                        <p:par>
                          <p:cTn id="558" fill="hold">
                            <p:stCondLst>
                              <p:cond delay="0"/>
                            </p:stCondLst>
                            <p:childTnLst>
                              <p:par>
                                <p:cTn id="559" presetID="10" presetClass="entr" presetSubtype="0" fill="hold" grpId="0" nodeType="clickEffect">
                                  <p:stCondLst>
                                    <p:cond delay="0"/>
                                  </p:stCondLst>
                                  <p:childTnLst>
                                    <p:set>
                                      <p:cBhvr>
                                        <p:cTn id="560" dur="1" fill="hold">
                                          <p:stCondLst>
                                            <p:cond delay="0"/>
                                          </p:stCondLst>
                                        </p:cTn>
                                        <p:tgtEl>
                                          <p:spTgt spid="13"/>
                                        </p:tgtEl>
                                        <p:attrNameLst>
                                          <p:attrName>style.visibility</p:attrName>
                                        </p:attrNameLst>
                                      </p:cBhvr>
                                      <p:to>
                                        <p:strVal val="visible"/>
                                      </p:to>
                                    </p:set>
                                    <p:animEffect transition="in" filter="fade">
                                      <p:cBhvr>
                                        <p:cTn id="561" dur="1000"/>
                                        <p:tgtEl>
                                          <p:spTgt spid="13"/>
                                        </p:tgtEl>
                                      </p:cBhvr>
                                    </p:animEffect>
                                  </p:childTnLst>
                                  <p:subTnLst>
                                    <p:audio>
                                      <p:cMediaNode>
                                        <p:cTn display="0" masterRel="sameClick">
                                          <p:stCondLst>
                                            <p:cond evt="begin" delay="0">
                                              <p:tn val="559"/>
                                            </p:cond>
                                          </p:stCondLst>
                                          <p:endCondLst>
                                            <p:cond evt="onStopAudio" delay="0">
                                              <p:tgtEl>
                                                <p:sldTgt/>
                                              </p:tgtEl>
                                            </p:cond>
                                          </p:endCondLst>
                                        </p:cTn>
                                        <p:tgtEl>
                                          <p:sndTgt r:embed="rId4" name="BREEZE.WAV"/>
                                        </p:tgtEl>
                                      </p:cMediaNode>
                                    </p:audio>
                                  </p:subTnLst>
                                </p:cTn>
                              </p:par>
                            </p:childTnLst>
                          </p:cTn>
                        </p:par>
                      </p:childTnLst>
                    </p:cTn>
                  </p:par>
                  <p:par>
                    <p:cTn id="562" fill="hold">
                      <p:stCondLst>
                        <p:cond delay="indefinite"/>
                      </p:stCondLst>
                      <p:childTnLst>
                        <p:par>
                          <p:cTn id="563" fill="hold">
                            <p:stCondLst>
                              <p:cond delay="0"/>
                            </p:stCondLst>
                            <p:childTnLst>
                              <p:par>
                                <p:cTn id="564" presetID="10" presetClass="entr" presetSubtype="0" fill="hold" grpId="0" nodeType="clickEffect">
                                  <p:stCondLst>
                                    <p:cond delay="0"/>
                                  </p:stCondLst>
                                  <p:childTnLst>
                                    <p:set>
                                      <p:cBhvr>
                                        <p:cTn id="565" dur="1" fill="hold">
                                          <p:stCondLst>
                                            <p:cond delay="0"/>
                                          </p:stCondLst>
                                        </p:cTn>
                                        <p:tgtEl>
                                          <p:spTgt spid="14"/>
                                        </p:tgtEl>
                                        <p:attrNameLst>
                                          <p:attrName>style.visibility</p:attrName>
                                        </p:attrNameLst>
                                      </p:cBhvr>
                                      <p:to>
                                        <p:strVal val="visible"/>
                                      </p:to>
                                    </p:set>
                                    <p:animEffect transition="in" filter="fade">
                                      <p:cBhvr>
                                        <p:cTn id="566" dur="1000"/>
                                        <p:tgtEl>
                                          <p:spTgt spid="14"/>
                                        </p:tgtEl>
                                      </p:cBhvr>
                                    </p:animEffect>
                                  </p:childTnLst>
                                  <p:subTnLst>
                                    <p:audio>
                                      <p:cMediaNode>
                                        <p:cTn display="0" masterRel="sameClick">
                                          <p:stCondLst>
                                            <p:cond evt="begin" delay="0">
                                              <p:tn val="564"/>
                                            </p:cond>
                                          </p:stCondLst>
                                          <p:endCondLst>
                                            <p:cond evt="onStopAudio" delay="0">
                                              <p:tgtEl>
                                                <p:sldTgt/>
                                              </p:tgtEl>
                                            </p:cond>
                                          </p:endCondLst>
                                        </p:cTn>
                                        <p:tgtEl>
                                          <p:sndTgt r:embed="rId4" name="BREEZE.WAV"/>
                                        </p:tgtEl>
                                      </p:cMediaNode>
                                    </p:audio>
                                  </p:subTnLst>
                                </p:cTn>
                              </p:par>
                            </p:childTnLst>
                          </p:cTn>
                        </p:par>
                      </p:childTnLst>
                    </p:cTn>
                  </p:par>
                  <p:par>
                    <p:cTn id="567" fill="hold">
                      <p:stCondLst>
                        <p:cond delay="indefinite"/>
                      </p:stCondLst>
                      <p:childTnLst>
                        <p:par>
                          <p:cTn id="568" fill="hold">
                            <p:stCondLst>
                              <p:cond delay="0"/>
                            </p:stCondLst>
                            <p:childTnLst>
                              <p:par>
                                <p:cTn id="569" presetID="10" presetClass="entr" presetSubtype="0" fill="hold" grpId="0" nodeType="clickEffect">
                                  <p:stCondLst>
                                    <p:cond delay="0"/>
                                  </p:stCondLst>
                                  <p:childTnLst>
                                    <p:set>
                                      <p:cBhvr>
                                        <p:cTn id="570" dur="1" fill="hold">
                                          <p:stCondLst>
                                            <p:cond delay="0"/>
                                          </p:stCondLst>
                                        </p:cTn>
                                        <p:tgtEl>
                                          <p:spTgt spid="15"/>
                                        </p:tgtEl>
                                        <p:attrNameLst>
                                          <p:attrName>style.visibility</p:attrName>
                                        </p:attrNameLst>
                                      </p:cBhvr>
                                      <p:to>
                                        <p:strVal val="visible"/>
                                      </p:to>
                                    </p:set>
                                    <p:animEffect transition="in" filter="fade">
                                      <p:cBhvr>
                                        <p:cTn id="571" dur="1000"/>
                                        <p:tgtEl>
                                          <p:spTgt spid="15"/>
                                        </p:tgtEl>
                                      </p:cBhvr>
                                    </p:animEffect>
                                  </p:childTnLst>
                                  <p:subTnLst>
                                    <p:audio>
                                      <p:cMediaNode>
                                        <p:cTn display="0" masterRel="sameClick">
                                          <p:stCondLst>
                                            <p:cond evt="begin" delay="0">
                                              <p:tn val="569"/>
                                            </p:cond>
                                          </p:stCondLst>
                                          <p:endCondLst>
                                            <p:cond evt="onStopAudio" delay="0">
                                              <p:tgtEl>
                                                <p:sldTgt/>
                                              </p:tgtEl>
                                            </p:cond>
                                          </p:endCondLst>
                                        </p:cTn>
                                        <p:tgtEl>
                                          <p:sndTgt r:embed="rId4" name="BREEZE.WAV"/>
                                        </p:tgtEl>
                                      </p:cMediaNode>
                                    </p:audio>
                                  </p:subTnLst>
                                </p:cTn>
                              </p:par>
                            </p:childTnLst>
                          </p:cTn>
                        </p:par>
                      </p:childTnLst>
                    </p:cTn>
                  </p:par>
                  <p:par>
                    <p:cTn id="572" fill="hold">
                      <p:stCondLst>
                        <p:cond delay="indefinite"/>
                      </p:stCondLst>
                      <p:childTnLst>
                        <p:par>
                          <p:cTn id="573" fill="hold">
                            <p:stCondLst>
                              <p:cond delay="0"/>
                            </p:stCondLst>
                            <p:childTnLst>
                              <p:par>
                                <p:cTn id="574" presetID="10" presetClass="entr" presetSubtype="0" fill="hold" grpId="0" nodeType="clickEffect">
                                  <p:stCondLst>
                                    <p:cond delay="0"/>
                                  </p:stCondLst>
                                  <p:childTnLst>
                                    <p:set>
                                      <p:cBhvr>
                                        <p:cTn id="575" dur="1" fill="hold">
                                          <p:stCondLst>
                                            <p:cond delay="0"/>
                                          </p:stCondLst>
                                        </p:cTn>
                                        <p:tgtEl>
                                          <p:spTgt spid="16"/>
                                        </p:tgtEl>
                                        <p:attrNameLst>
                                          <p:attrName>style.visibility</p:attrName>
                                        </p:attrNameLst>
                                      </p:cBhvr>
                                      <p:to>
                                        <p:strVal val="visible"/>
                                      </p:to>
                                    </p:set>
                                    <p:animEffect transition="in" filter="fade">
                                      <p:cBhvr>
                                        <p:cTn id="576" dur="1000"/>
                                        <p:tgtEl>
                                          <p:spTgt spid="16"/>
                                        </p:tgtEl>
                                      </p:cBhvr>
                                    </p:animEffect>
                                  </p:childTnLst>
                                  <p:subTnLst>
                                    <p:audio>
                                      <p:cMediaNode>
                                        <p:cTn display="0" masterRel="sameClick">
                                          <p:stCondLst>
                                            <p:cond evt="begin" delay="0">
                                              <p:tn val="574"/>
                                            </p:cond>
                                          </p:stCondLst>
                                          <p:endCondLst>
                                            <p:cond evt="onStopAudio" delay="0">
                                              <p:tgtEl>
                                                <p:sldTgt/>
                                              </p:tgtEl>
                                            </p:cond>
                                          </p:endCondLst>
                                        </p:cTn>
                                        <p:tgtEl>
                                          <p:sndTgt r:embed="rId4" name="BREEZE.WAV"/>
                                        </p:tgtEl>
                                      </p:cMediaNode>
                                    </p:audio>
                                  </p:subTnLst>
                                </p:cTn>
                              </p:par>
                            </p:childTnLst>
                          </p:cTn>
                        </p:par>
                      </p:childTnLst>
                    </p:cTn>
                  </p:par>
                  <p:par>
                    <p:cTn id="577" fill="hold">
                      <p:stCondLst>
                        <p:cond delay="indefinite"/>
                      </p:stCondLst>
                      <p:childTnLst>
                        <p:par>
                          <p:cTn id="578" fill="hold">
                            <p:stCondLst>
                              <p:cond delay="0"/>
                            </p:stCondLst>
                            <p:childTnLst>
                              <p:par>
                                <p:cTn id="579" presetID="10" presetClass="entr" presetSubtype="0" fill="hold" grpId="0" nodeType="clickEffect">
                                  <p:stCondLst>
                                    <p:cond delay="0"/>
                                  </p:stCondLst>
                                  <p:childTnLst>
                                    <p:set>
                                      <p:cBhvr>
                                        <p:cTn id="580" dur="1" fill="hold">
                                          <p:stCondLst>
                                            <p:cond delay="0"/>
                                          </p:stCondLst>
                                        </p:cTn>
                                        <p:tgtEl>
                                          <p:spTgt spid="17"/>
                                        </p:tgtEl>
                                        <p:attrNameLst>
                                          <p:attrName>style.visibility</p:attrName>
                                        </p:attrNameLst>
                                      </p:cBhvr>
                                      <p:to>
                                        <p:strVal val="visible"/>
                                      </p:to>
                                    </p:set>
                                    <p:animEffect transition="in" filter="fade">
                                      <p:cBhvr>
                                        <p:cTn id="581" dur="1000"/>
                                        <p:tgtEl>
                                          <p:spTgt spid="17"/>
                                        </p:tgtEl>
                                      </p:cBhvr>
                                    </p:animEffect>
                                  </p:childTnLst>
                                  <p:subTnLst>
                                    <p:audio>
                                      <p:cMediaNode>
                                        <p:cTn display="0" masterRel="sameClick">
                                          <p:stCondLst>
                                            <p:cond evt="begin" delay="0">
                                              <p:tn val="579"/>
                                            </p:cond>
                                          </p:stCondLst>
                                          <p:endCondLst>
                                            <p:cond evt="onStopAudio" delay="0">
                                              <p:tgtEl>
                                                <p:sldTgt/>
                                              </p:tgtEl>
                                            </p:cond>
                                          </p:endCondLst>
                                        </p:cTn>
                                        <p:tgtEl>
                                          <p:sndTgt r:embed="rId4" name="BREEZE.WAV"/>
                                        </p:tgtEl>
                                      </p:cMediaNode>
                                    </p:audio>
                                  </p:subTnLst>
                                </p:cTn>
                              </p:par>
                            </p:childTnLst>
                          </p:cTn>
                        </p:par>
                      </p:childTnLst>
                    </p:cTn>
                  </p:par>
                  <p:par>
                    <p:cTn id="582" fill="hold">
                      <p:stCondLst>
                        <p:cond delay="indefinite"/>
                      </p:stCondLst>
                      <p:childTnLst>
                        <p:par>
                          <p:cTn id="583" fill="hold">
                            <p:stCondLst>
                              <p:cond delay="0"/>
                            </p:stCondLst>
                            <p:childTnLst>
                              <p:par>
                                <p:cTn id="584" presetID="10" presetClass="entr" presetSubtype="0" fill="hold" grpId="0" nodeType="clickEffect">
                                  <p:stCondLst>
                                    <p:cond delay="0"/>
                                  </p:stCondLst>
                                  <p:childTnLst>
                                    <p:set>
                                      <p:cBhvr>
                                        <p:cTn id="585" dur="1" fill="hold">
                                          <p:stCondLst>
                                            <p:cond delay="0"/>
                                          </p:stCondLst>
                                        </p:cTn>
                                        <p:tgtEl>
                                          <p:spTgt spid="18"/>
                                        </p:tgtEl>
                                        <p:attrNameLst>
                                          <p:attrName>style.visibility</p:attrName>
                                        </p:attrNameLst>
                                      </p:cBhvr>
                                      <p:to>
                                        <p:strVal val="visible"/>
                                      </p:to>
                                    </p:set>
                                    <p:animEffect transition="in" filter="fade">
                                      <p:cBhvr>
                                        <p:cTn id="586" dur="1000"/>
                                        <p:tgtEl>
                                          <p:spTgt spid="18"/>
                                        </p:tgtEl>
                                      </p:cBhvr>
                                    </p:animEffect>
                                  </p:childTnLst>
                                  <p:subTnLst>
                                    <p:audio>
                                      <p:cMediaNode>
                                        <p:cTn display="0" masterRel="sameClick">
                                          <p:stCondLst>
                                            <p:cond evt="begin" delay="0">
                                              <p:tn val="584"/>
                                            </p:cond>
                                          </p:stCondLst>
                                          <p:endCondLst>
                                            <p:cond evt="onStopAudio" delay="0">
                                              <p:tgtEl>
                                                <p:sldTgt/>
                                              </p:tgtEl>
                                            </p:cond>
                                          </p:endCondLst>
                                        </p:cTn>
                                        <p:tgtEl>
                                          <p:sndTgt r:embed="rId4" name="BREEZE.WAV"/>
                                        </p:tgtEl>
                                      </p:cMediaNode>
                                    </p:audio>
                                  </p:subTnLst>
                                </p:cTn>
                              </p:par>
                            </p:childTnLst>
                          </p:cTn>
                        </p:par>
                      </p:childTnLst>
                    </p:cTn>
                  </p:par>
                  <p:par>
                    <p:cTn id="587" fill="hold">
                      <p:stCondLst>
                        <p:cond delay="indefinite"/>
                      </p:stCondLst>
                      <p:childTnLst>
                        <p:par>
                          <p:cTn id="588" fill="hold">
                            <p:stCondLst>
                              <p:cond delay="0"/>
                            </p:stCondLst>
                            <p:childTnLst>
                              <p:par>
                                <p:cTn id="589" presetID="10" presetClass="entr" presetSubtype="0" fill="hold" grpId="0" nodeType="clickEffect">
                                  <p:stCondLst>
                                    <p:cond delay="0"/>
                                  </p:stCondLst>
                                  <p:childTnLst>
                                    <p:set>
                                      <p:cBhvr>
                                        <p:cTn id="590" dur="1" fill="hold">
                                          <p:stCondLst>
                                            <p:cond delay="0"/>
                                          </p:stCondLst>
                                        </p:cTn>
                                        <p:tgtEl>
                                          <p:spTgt spid="19"/>
                                        </p:tgtEl>
                                        <p:attrNameLst>
                                          <p:attrName>style.visibility</p:attrName>
                                        </p:attrNameLst>
                                      </p:cBhvr>
                                      <p:to>
                                        <p:strVal val="visible"/>
                                      </p:to>
                                    </p:set>
                                    <p:animEffect transition="in" filter="fade">
                                      <p:cBhvr>
                                        <p:cTn id="591" dur="1000"/>
                                        <p:tgtEl>
                                          <p:spTgt spid="19"/>
                                        </p:tgtEl>
                                      </p:cBhvr>
                                    </p:animEffect>
                                  </p:childTnLst>
                                  <p:subTnLst>
                                    <p:audio>
                                      <p:cMediaNode>
                                        <p:cTn display="0" masterRel="sameClick">
                                          <p:stCondLst>
                                            <p:cond evt="begin" delay="0">
                                              <p:tn val="589"/>
                                            </p:cond>
                                          </p:stCondLst>
                                          <p:endCondLst>
                                            <p:cond evt="onStopAudio" delay="0">
                                              <p:tgtEl>
                                                <p:sldTgt/>
                                              </p:tgtEl>
                                            </p:cond>
                                          </p:endCondLst>
                                        </p:cTn>
                                        <p:tgtEl>
                                          <p:sndTgt r:embed="rId4" name="BREEZE.WAV"/>
                                        </p:tgtEl>
                                      </p:cMediaNode>
                                    </p:audio>
                                  </p:subTnLst>
                                </p:cTn>
                              </p:par>
                            </p:childTnLst>
                          </p:cTn>
                        </p:par>
                      </p:childTnLst>
                    </p:cTn>
                  </p:par>
                  <p:par>
                    <p:cTn id="592" fill="hold">
                      <p:stCondLst>
                        <p:cond delay="indefinite"/>
                      </p:stCondLst>
                      <p:childTnLst>
                        <p:par>
                          <p:cTn id="593" fill="hold">
                            <p:stCondLst>
                              <p:cond delay="0"/>
                            </p:stCondLst>
                            <p:childTnLst>
                              <p:par>
                                <p:cTn id="594" presetID="10" presetClass="entr" presetSubtype="0" fill="hold" grpId="0" nodeType="clickEffect">
                                  <p:stCondLst>
                                    <p:cond delay="0"/>
                                  </p:stCondLst>
                                  <p:childTnLst>
                                    <p:set>
                                      <p:cBhvr>
                                        <p:cTn id="595" dur="1" fill="hold">
                                          <p:stCondLst>
                                            <p:cond delay="0"/>
                                          </p:stCondLst>
                                        </p:cTn>
                                        <p:tgtEl>
                                          <p:spTgt spid="20"/>
                                        </p:tgtEl>
                                        <p:attrNameLst>
                                          <p:attrName>style.visibility</p:attrName>
                                        </p:attrNameLst>
                                      </p:cBhvr>
                                      <p:to>
                                        <p:strVal val="visible"/>
                                      </p:to>
                                    </p:set>
                                    <p:animEffect transition="in" filter="fade">
                                      <p:cBhvr>
                                        <p:cTn id="596" dur="1000"/>
                                        <p:tgtEl>
                                          <p:spTgt spid="20"/>
                                        </p:tgtEl>
                                      </p:cBhvr>
                                    </p:animEffect>
                                  </p:childTnLst>
                                  <p:subTnLst>
                                    <p:audio>
                                      <p:cMediaNode>
                                        <p:cTn display="0" masterRel="sameClick">
                                          <p:stCondLst>
                                            <p:cond evt="begin" delay="0">
                                              <p:tn val="594"/>
                                            </p:cond>
                                          </p:stCondLst>
                                          <p:endCondLst>
                                            <p:cond evt="onStopAudio" delay="0">
                                              <p:tgtEl>
                                                <p:sldTgt/>
                                              </p:tgtEl>
                                            </p:cond>
                                          </p:endCondLst>
                                        </p:cTn>
                                        <p:tgtEl>
                                          <p:sndTgt r:embed="rId4" name="BREEZE.WAV"/>
                                        </p:tgtEl>
                                      </p:cMediaNode>
                                    </p:audio>
                                  </p:subTnLst>
                                </p:cTn>
                              </p:par>
                            </p:childTnLst>
                          </p:cTn>
                        </p:par>
                      </p:childTnLst>
                    </p:cTn>
                  </p:par>
                  <p:par>
                    <p:cTn id="597" fill="hold">
                      <p:stCondLst>
                        <p:cond delay="indefinite"/>
                      </p:stCondLst>
                      <p:childTnLst>
                        <p:par>
                          <p:cTn id="598" fill="hold">
                            <p:stCondLst>
                              <p:cond delay="0"/>
                            </p:stCondLst>
                            <p:childTnLst>
                              <p:par>
                                <p:cTn id="599" presetID="10" presetClass="entr" presetSubtype="0" fill="hold" grpId="0" nodeType="clickEffect">
                                  <p:stCondLst>
                                    <p:cond delay="0"/>
                                  </p:stCondLst>
                                  <p:childTnLst>
                                    <p:set>
                                      <p:cBhvr>
                                        <p:cTn id="600" dur="1" fill="hold">
                                          <p:stCondLst>
                                            <p:cond delay="0"/>
                                          </p:stCondLst>
                                        </p:cTn>
                                        <p:tgtEl>
                                          <p:spTgt spid="21"/>
                                        </p:tgtEl>
                                        <p:attrNameLst>
                                          <p:attrName>style.visibility</p:attrName>
                                        </p:attrNameLst>
                                      </p:cBhvr>
                                      <p:to>
                                        <p:strVal val="visible"/>
                                      </p:to>
                                    </p:set>
                                    <p:animEffect transition="in" filter="fade">
                                      <p:cBhvr>
                                        <p:cTn id="601" dur="1000"/>
                                        <p:tgtEl>
                                          <p:spTgt spid="21"/>
                                        </p:tgtEl>
                                      </p:cBhvr>
                                    </p:animEffect>
                                  </p:childTnLst>
                                  <p:subTnLst>
                                    <p:audio>
                                      <p:cMediaNode>
                                        <p:cTn display="0" masterRel="sameClick">
                                          <p:stCondLst>
                                            <p:cond evt="begin" delay="0">
                                              <p:tn val="599"/>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22"/>
                  </p:tgtEl>
                </p:cond>
              </p:nextCondLst>
            </p:seq>
          </p:childTnLst>
        </p:cTn>
      </p:par>
    </p:tnLst>
    <p:bldLst>
      <p:bldP spid="2" grpId="0" animBg="1"/>
      <p:bldP spid="3" grpId="0" animBg="1"/>
      <p:bldP spid="4" grpId="0" animBg="1"/>
      <p:bldP spid="5" grpId="0" animBg="1"/>
      <p:bldP spid="6" grpId="0" animBg="1"/>
      <p:bldP spid="11" grpId="0" animBg="1"/>
      <p:bldP spid="7" grpId="0" animBg="1"/>
      <p:bldP spid="10" grpId="0" animBg="1"/>
      <p:bldP spid="8" grpId="0" animBg="1"/>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72" grpId="0"/>
      <p:bldP spid="17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4">
            <a:extLst>
              <a:ext uri="{FF2B5EF4-FFF2-40B4-BE49-F238E27FC236}">
                <a16:creationId xmlns:a16="http://schemas.microsoft.com/office/drawing/2014/main" id="{274DFC84-B220-4849-BFE9-6B70E8992695}"/>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icture 11">
            <a:extLst>
              <a:ext uri="{FF2B5EF4-FFF2-40B4-BE49-F238E27FC236}">
                <a16:creationId xmlns:a16="http://schemas.microsoft.com/office/drawing/2014/main" id="{06496608-D932-4D98-A8F8-29EB7650F899}"/>
              </a:ext>
            </a:extLst>
          </p:cNvPr>
          <p:cNvPicPr>
            <a:picLocks noChangeAspect="1"/>
          </p:cNvPicPr>
          <p:nvPr/>
        </p:nvPicPr>
        <p:blipFill rotWithShape="1">
          <a:blip r:embed="rId3">
            <a:extLst>
              <a:ext uri="{28A0092B-C50C-407E-A947-70E740481C1C}">
                <a14:useLocalDpi xmlns:a14="http://schemas.microsoft.com/office/drawing/2010/main" val="0"/>
              </a:ext>
            </a:extLst>
          </a:blip>
          <a:srcRect r="30394" b="70998"/>
          <a:stretch/>
        </p:blipFill>
        <p:spPr>
          <a:xfrm rot="10800000" flipV="1">
            <a:off x="-1143000" y="5363597"/>
            <a:ext cx="9811638" cy="1484878"/>
          </a:xfrm>
          <a:prstGeom prst="rect">
            <a:avLst/>
          </a:prstGeom>
        </p:spPr>
      </p:pic>
      <p:graphicFrame>
        <p:nvGraphicFramePr>
          <p:cNvPr id="3" name="Diagram 2">
            <a:extLst>
              <a:ext uri="{FF2B5EF4-FFF2-40B4-BE49-F238E27FC236}">
                <a16:creationId xmlns:a16="http://schemas.microsoft.com/office/drawing/2014/main" id="{D3F4AB42-66C3-4B7A-B1FA-24A84EC30441}"/>
              </a:ext>
            </a:extLst>
          </p:cNvPr>
          <p:cNvGraphicFramePr/>
          <p:nvPr>
            <p:extLst>
              <p:ext uri="{D42A27DB-BD31-4B8C-83A1-F6EECF244321}">
                <p14:modId xmlns:p14="http://schemas.microsoft.com/office/powerpoint/2010/main" val="1073065464"/>
              </p:ext>
            </p:extLst>
          </p:nvPr>
        </p:nvGraphicFramePr>
        <p:xfrm>
          <a:off x="76200" y="0"/>
          <a:ext cx="12039600"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a:extLst>
              <a:ext uri="{FF2B5EF4-FFF2-40B4-BE49-F238E27FC236}">
                <a16:creationId xmlns:a16="http://schemas.microsoft.com/office/drawing/2014/main" id="{D0A32500-A3AB-48A0-BF48-C16B2D6A20B1}"/>
              </a:ext>
            </a:extLst>
          </p:cNvPr>
          <p:cNvPicPr>
            <a:picLocks noChangeAspect="1"/>
          </p:cNvPicPr>
          <p:nvPr/>
        </p:nvPicPr>
        <p:blipFill>
          <a:blip r:embed="rId9">
            <a:clrChange>
              <a:clrFrom>
                <a:srgbClr val="EDEDED"/>
              </a:clrFrom>
              <a:clrTo>
                <a:srgbClr val="EDEDED">
                  <a:alpha val="0"/>
                </a:srgbClr>
              </a:clrTo>
            </a:clrChange>
            <a:extLst>
              <a:ext uri="{BEBA8EAE-BF5A-486C-A8C5-ECC9F3942E4B}">
                <a14:imgProps xmlns:a14="http://schemas.microsoft.com/office/drawing/2010/main">
                  <a14:imgLayer r:embed="rId10">
                    <a14:imgEffect>
                      <a14:backgroundRemoval t="10000" b="90000" l="10000" r="90000">
                        <a14:foregroundMark x1="68000" y1="22667" x2="68000" y2="22667"/>
                        <a14:foregroundMark x1="76444" y1="36889" x2="76444" y2="36889"/>
                        <a14:foregroundMark x1="81333" y1="50222" x2="81333" y2="50222"/>
                        <a14:foregroundMark x1="75556" y1="70222" x2="75556" y2="70222"/>
                        <a14:foregroundMark x1="63556" y1="75111" x2="63556" y2="75111"/>
                        <a14:foregroundMark x1="48444" y1="78222" x2="48444" y2="78222"/>
                        <a14:foregroundMark x1="31111" y1="73778" x2="31111" y2="73778"/>
                        <a14:foregroundMark x1="22222" y1="59111" x2="22222" y2="59111"/>
                        <a14:foregroundMark x1="17333" y1="45333" x2="17333" y2="45333"/>
                        <a14:foregroundMark x1="29333" y1="26667" x2="29333" y2="26667"/>
                        <a14:foregroundMark x1="48889" y1="20444" x2="48889" y2="20444"/>
                        <a14:foregroundMark x1="67111" y1="55111" x2="67111" y2="55111"/>
                        <a14:foregroundMark x1="65333" y1="43556" x2="54222" y2="64444"/>
                        <a14:foregroundMark x1="54222" y1="64444" x2="65778" y2="44889"/>
                        <a14:foregroundMark x1="65778" y1="44889" x2="63111" y2="47111"/>
                        <a14:foregroundMark x1="62222" y1="57778" x2="65333" y2="57778"/>
                        <a14:foregroundMark x1="49333" y1="67111" x2="57778" y2="65333"/>
                      </a14:backgroundRemoval>
                    </a14:imgEffect>
                  </a14:imgLayer>
                </a14:imgProps>
              </a:ext>
              <a:ext uri="{28A0092B-C50C-407E-A947-70E740481C1C}">
                <a14:useLocalDpi xmlns:a14="http://schemas.microsoft.com/office/drawing/2010/main" val="0"/>
              </a:ext>
            </a:extLst>
          </a:blip>
          <a:stretch>
            <a:fillRect/>
          </a:stretch>
        </p:blipFill>
        <p:spPr>
          <a:xfrm>
            <a:off x="10274300" y="-252203"/>
            <a:ext cx="2143125" cy="2143125"/>
          </a:xfrm>
          <a:prstGeom prst="rect">
            <a:avLst/>
          </a:prstGeom>
        </p:spPr>
      </p:pic>
      <p:pic>
        <p:nvPicPr>
          <p:cNvPr id="11" name="图片 3">
            <a:extLst>
              <a:ext uri="{FF2B5EF4-FFF2-40B4-BE49-F238E27FC236}">
                <a16:creationId xmlns:a16="http://schemas.microsoft.com/office/drawing/2014/main" id="{69E08B8C-DBDE-4BC5-A50F-760CB8E2980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1060" y="4111545"/>
            <a:ext cx="2933519" cy="2933519"/>
          </a:xfrm>
          <a:prstGeom prst="rect">
            <a:avLst/>
          </a:prstGeom>
        </p:spPr>
      </p:pic>
      <p:sp>
        <p:nvSpPr>
          <p:cNvPr id="13" name="Oval 12">
            <a:extLst>
              <a:ext uri="{FF2B5EF4-FFF2-40B4-BE49-F238E27FC236}">
                <a16:creationId xmlns:a16="http://schemas.microsoft.com/office/drawing/2014/main" id="{289F3FEA-5FF3-4686-AE63-84882150F7BD}"/>
              </a:ext>
            </a:extLst>
          </p:cNvPr>
          <p:cNvSpPr/>
          <p:nvPr/>
        </p:nvSpPr>
        <p:spPr>
          <a:xfrm>
            <a:off x="0" y="0"/>
            <a:ext cx="685800" cy="609600"/>
          </a:xfrm>
          <a:prstGeom prst="ellipse">
            <a:avLst/>
          </a:prstGeom>
          <a:blipFill dpi="0" rotWithShape="1">
            <a:blip r:embed="rId1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7" presetClass="path" presetSubtype="0" accel="50000" decel="50000" fill="hold" nodeType="afterEffect">
                                  <p:stCondLst>
                                    <p:cond delay="0"/>
                                  </p:stCondLst>
                                  <p:childTnLst>
                                    <p:animMotion origin="layout" path="M 1.04167E-6 -3.33333E-6 L -0.23294 0.07547 C -0.28125 0.0926 -0.35404 0.10209 -0.4306 0.10209 C -0.51732 0.10209 -0.58698 0.0926 -0.63529 0.07547 L -0.8681 -3.33333E-6 " pathEditMode="relative" rAng="0" ptsTypes="AAAAA">
                                      <p:cBhvr>
                                        <p:cTn id="11" dur="2000" fill="hold"/>
                                        <p:tgtEl>
                                          <p:spTgt spid="9"/>
                                        </p:tgtEl>
                                        <p:attrNameLst>
                                          <p:attrName>ppt_x</p:attrName>
                                          <p:attrName>ppt_y</p:attrName>
                                        </p:attrNameLst>
                                      </p:cBhvr>
                                      <p:rCtr x="-43411" y="5093"/>
                                    </p:animMotion>
                                  </p:childTnLst>
                                </p:cTn>
                              </p:par>
                              <p:par>
                                <p:cTn id="12" presetID="53" presetClass="entr" presetSubtype="16"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graphicEl>
                                              <a:dgm id="{90CE727A-EFE2-4B7C-B0A9-49A9AFA7046F}"/>
                                            </p:graphicEl>
                                          </p:spTgt>
                                        </p:tgtEl>
                                        <p:attrNameLst>
                                          <p:attrName>style.visibility</p:attrName>
                                        </p:attrNameLst>
                                      </p:cBhvr>
                                      <p:to>
                                        <p:strVal val="visible"/>
                                      </p:to>
                                    </p:set>
                                    <p:animEffect transition="in" filter="barn(inVertical)">
                                      <p:cBhvr>
                                        <p:cTn id="24" dur="500"/>
                                        <p:tgtEl>
                                          <p:spTgt spid="3">
                                            <p:graphicEl>
                                              <a:dgm id="{90CE727A-EFE2-4B7C-B0A9-49A9AFA7046F}"/>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graphicEl>
                                              <a:dgm id="{A43B9676-FE62-42B0-8467-7F62386CE08F}"/>
                                            </p:graphicEl>
                                          </p:spTgt>
                                        </p:tgtEl>
                                        <p:attrNameLst>
                                          <p:attrName>style.visibility</p:attrName>
                                        </p:attrNameLst>
                                      </p:cBhvr>
                                      <p:to>
                                        <p:strVal val="visible"/>
                                      </p:to>
                                    </p:set>
                                    <p:animEffect transition="in" filter="barn(inVertical)">
                                      <p:cBhvr>
                                        <p:cTn id="29" dur="500"/>
                                        <p:tgtEl>
                                          <p:spTgt spid="3">
                                            <p:graphicEl>
                                              <a:dgm id="{A43B9676-FE62-42B0-8467-7F62386CE08F}"/>
                                            </p:graphic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
                                            <p:graphicEl>
                                              <a:dgm id="{92E9161E-03C8-4E14-8603-B0358DC9575A}"/>
                                            </p:graphicEl>
                                          </p:spTgt>
                                        </p:tgtEl>
                                        <p:attrNameLst>
                                          <p:attrName>style.visibility</p:attrName>
                                        </p:attrNameLst>
                                      </p:cBhvr>
                                      <p:to>
                                        <p:strVal val="visible"/>
                                      </p:to>
                                    </p:set>
                                    <p:animEffect transition="in" filter="barn(inVertical)">
                                      <p:cBhvr>
                                        <p:cTn id="32" dur="500"/>
                                        <p:tgtEl>
                                          <p:spTgt spid="3">
                                            <p:graphicEl>
                                              <a:dgm id="{92E9161E-03C8-4E14-8603-B0358DC9575A}"/>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graphicEl>
                                              <a:dgm id="{F0D3819E-4AF9-4B2E-A7A2-2FA2D5BEEC3B}"/>
                                            </p:graphicEl>
                                          </p:spTgt>
                                        </p:tgtEl>
                                        <p:attrNameLst>
                                          <p:attrName>style.visibility</p:attrName>
                                        </p:attrNameLst>
                                      </p:cBhvr>
                                      <p:to>
                                        <p:strVal val="visible"/>
                                      </p:to>
                                    </p:set>
                                    <p:animEffect transition="in" filter="barn(inVertical)">
                                      <p:cBhvr>
                                        <p:cTn id="37" dur="500"/>
                                        <p:tgtEl>
                                          <p:spTgt spid="3">
                                            <p:graphicEl>
                                              <a:dgm id="{F0D3819E-4AF9-4B2E-A7A2-2FA2D5BEEC3B}"/>
                                            </p:graphicEl>
                                          </p:spTgt>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
                                            <p:graphicEl>
                                              <a:dgm id="{2F7E6423-45E2-4756-B69F-5E13240C3102}"/>
                                            </p:graphicEl>
                                          </p:spTgt>
                                        </p:tgtEl>
                                        <p:attrNameLst>
                                          <p:attrName>style.visibility</p:attrName>
                                        </p:attrNameLst>
                                      </p:cBhvr>
                                      <p:to>
                                        <p:strVal val="visible"/>
                                      </p:to>
                                    </p:set>
                                    <p:animEffect transition="in" filter="barn(inVertical)">
                                      <p:cBhvr>
                                        <p:cTn id="40" dur="500"/>
                                        <p:tgtEl>
                                          <p:spTgt spid="3">
                                            <p:graphicEl>
                                              <a:dgm id="{2F7E6423-45E2-4756-B69F-5E13240C3102}"/>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graphicEl>
                                              <a:dgm id="{7745CF2E-7CCF-4D07-829C-67CACFD08057}"/>
                                            </p:graphicEl>
                                          </p:spTgt>
                                        </p:tgtEl>
                                        <p:attrNameLst>
                                          <p:attrName>style.visibility</p:attrName>
                                        </p:attrNameLst>
                                      </p:cBhvr>
                                      <p:to>
                                        <p:strVal val="visible"/>
                                      </p:to>
                                    </p:set>
                                    <p:animEffect transition="in" filter="barn(inVertical)">
                                      <p:cBhvr>
                                        <p:cTn id="45" dur="500"/>
                                        <p:tgtEl>
                                          <p:spTgt spid="3">
                                            <p:graphicEl>
                                              <a:dgm id="{7745CF2E-7CCF-4D07-829C-67CACFD08057}"/>
                                            </p:graphicEl>
                                          </p:spTgt>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
                                            <p:graphicEl>
                                              <a:dgm id="{208D0741-1CBC-4116-BF74-3FA9BD9FB9C4}"/>
                                            </p:graphicEl>
                                          </p:spTgt>
                                        </p:tgtEl>
                                        <p:attrNameLst>
                                          <p:attrName>style.visibility</p:attrName>
                                        </p:attrNameLst>
                                      </p:cBhvr>
                                      <p:to>
                                        <p:strVal val="visible"/>
                                      </p:to>
                                    </p:set>
                                    <p:animEffect transition="in" filter="barn(inVertical)">
                                      <p:cBhvr>
                                        <p:cTn id="48" dur="500"/>
                                        <p:tgtEl>
                                          <p:spTgt spid="3">
                                            <p:graphicEl>
                                              <a:dgm id="{208D0741-1CBC-4116-BF74-3FA9BD9FB9C4}"/>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
                                            <p:graphicEl>
                                              <a:dgm id="{9096F377-52CA-4D56-9136-1EEF07812C92}"/>
                                            </p:graphicEl>
                                          </p:spTgt>
                                        </p:tgtEl>
                                        <p:attrNameLst>
                                          <p:attrName>style.visibility</p:attrName>
                                        </p:attrNameLst>
                                      </p:cBhvr>
                                      <p:to>
                                        <p:strVal val="visible"/>
                                      </p:to>
                                    </p:set>
                                    <p:animEffect transition="in" filter="barn(inVertical)">
                                      <p:cBhvr>
                                        <p:cTn id="53" dur="500"/>
                                        <p:tgtEl>
                                          <p:spTgt spid="3">
                                            <p:graphicEl>
                                              <a:dgm id="{9096F377-52CA-4D56-9136-1EEF07812C92}"/>
                                            </p:graphicEl>
                                          </p:spTgt>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
                                            <p:graphicEl>
                                              <a:dgm id="{2BF61F9D-6335-403B-A4D4-6071F8602E85}"/>
                                            </p:graphicEl>
                                          </p:spTgt>
                                        </p:tgtEl>
                                        <p:attrNameLst>
                                          <p:attrName>style.visibility</p:attrName>
                                        </p:attrNameLst>
                                      </p:cBhvr>
                                      <p:to>
                                        <p:strVal val="visible"/>
                                      </p:to>
                                    </p:set>
                                    <p:animEffect transition="in" filter="barn(inVertical)">
                                      <p:cBhvr>
                                        <p:cTn id="56" dur="500"/>
                                        <p:tgtEl>
                                          <p:spTgt spid="3">
                                            <p:graphicEl>
                                              <a:dgm id="{2BF61F9D-6335-403B-A4D4-6071F8602E8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3A4C1B9D-DB3E-4765-B467-546939011F79}"/>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id="{F052BB09-CCA6-4207-B140-F984C6067F02}"/>
              </a:ext>
            </a:extLst>
          </p:cNvPr>
          <p:cNvPicPr>
            <a:picLocks noChangeAspect="1"/>
          </p:cNvPicPr>
          <p:nvPr/>
        </p:nvPicPr>
        <p:blipFill rotWithShape="1">
          <a:blip r:embed="rId3"/>
          <a:srcRect l="16101" t="30000" r="6415" b="31111"/>
          <a:stretch/>
        </p:blipFill>
        <p:spPr>
          <a:xfrm>
            <a:off x="6172200" y="-38100"/>
            <a:ext cx="6019800" cy="68580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196" name="Picture 4" descr="Bé trai và bé gái phát triển khác nhau thế nào? | VIAM">
            <a:extLst>
              <a:ext uri="{FF2B5EF4-FFF2-40B4-BE49-F238E27FC236}">
                <a16:creationId xmlns:a16="http://schemas.microsoft.com/office/drawing/2014/main" id="{21C1C762-8EBB-4584-8E84-624314D9C5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12700"/>
            <a:ext cx="6210300" cy="68072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E93D115B-E00F-4596-A8D9-BC56AAACC044}"/>
              </a:ext>
            </a:extLst>
          </p:cNvPr>
          <p:cNvSpPr/>
          <p:nvPr/>
        </p:nvSpPr>
        <p:spPr>
          <a:xfrm>
            <a:off x="0" y="0"/>
            <a:ext cx="685800" cy="60960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500" fill="hold"/>
                                        <p:tgtEl>
                                          <p:spTgt spid="8196"/>
                                        </p:tgtEl>
                                        <p:attrNameLst>
                                          <p:attrName>ppt_w</p:attrName>
                                        </p:attrNameLst>
                                      </p:cBhvr>
                                      <p:tavLst>
                                        <p:tav tm="0">
                                          <p:val>
                                            <p:fltVal val="0"/>
                                          </p:val>
                                        </p:tav>
                                        <p:tav tm="100000">
                                          <p:val>
                                            <p:strVal val="#ppt_w"/>
                                          </p:val>
                                        </p:tav>
                                      </p:tavLst>
                                    </p:anim>
                                    <p:anim calcmode="lin" valueType="num">
                                      <p:cBhvr>
                                        <p:cTn id="8" dur="500" fill="hold"/>
                                        <p:tgtEl>
                                          <p:spTgt spid="8196"/>
                                        </p:tgtEl>
                                        <p:attrNameLst>
                                          <p:attrName>ppt_h</p:attrName>
                                        </p:attrNameLst>
                                      </p:cBhvr>
                                      <p:tavLst>
                                        <p:tav tm="0">
                                          <p:val>
                                            <p:fltVal val="0"/>
                                          </p:val>
                                        </p:tav>
                                        <p:tav tm="100000">
                                          <p:val>
                                            <p:strVal val="#ppt_h"/>
                                          </p:val>
                                        </p:tav>
                                      </p:tavLst>
                                    </p:anim>
                                    <p:animEffect transition="in" filter="fade">
                                      <p:cBhvr>
                                        <p:cTn id="9" dur="500"/>
                                        <p:tgtEl>
                                          <p:spTgt spid="819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0A599DC1-393D-4454-B4FD-1D12550A149F}"/>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6">
            <a:extLst>
              <a:ext uri="{FF2B5EF4-FFF2-40B4-BE49-F238E27FC236}">
                <a16:creationId xmlns:a16="http://schemas.microsoft.com/office/drawing/2014/main" id="{2DB0CED6-B01F-4AAD-AE36-300F7DF5682C}"/>
              </a:ext>
            </a:extLst>
          </p:cNvPr>
          <p:cNvPicPr>
            <a:picLocks noChangeAspect="1"/>
          </p:cNvPicPr>
          <p:nvPr/>
        </p:nvPicPr>
        <p:blipFill rotWithShape="1">
          <a:blip r:embed="rId3">
            <a:clrChange>
              <a:clrFrom>
                <a:srgbClr val="FFFFFF"/>
              </a:clrFrom>
              <a:clrTo>
                <a:srgbClr val="FFFFFF">
                  <a:alpha val="0"/>
                </a:srgbClr>
              </a:clrTo>
            </a:clrChange>
          </a:blip>
          <a:srcRect l="25756" t="27778" r="24139" b="42222"/>
          <a:stretch/>
        </p:blipFill>
        <p:spPr>
          <a:xfrm>
            <a:off x="2475044" y="1821738"/>
            <a:ext cx="5082464" cy="4426661"/>
          </a:xfrm>
          <a:prstGeom prst="rect">
            <a:avLst/>
          </a:prstGeom>
        </p:spPr>
      </p:pic>
      <p:pic>
        <p:nvPicPr>
          <p:cNvPr id="6146" name="Picture 2" descr="Vẽ Hoạt Hình Clip nghệ thuật - Dẹt nhân vật người đàn ông và phụ nữ đứng  phong cách phim hoạt hình png tải về - Miễn phí trong suốt đứng png">
            <a:extLst>
              <a:ext uri="{FF2B5EF4-FFF2-40B4-BE49-F238E27FC236}">
                <a16:creationId xmlns:a16="http://schemas.microsoft.com/office/drawing/2014/main" id="{60E542D2-479D-4D8D-93F9-E22766F7187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67" b="98500" l="2111" r="98333">
                        <a14:foregroundMark x1="23444" y1="20750" x2="23444" y2="20750"/>
                        <a14:foregroundMark x1="24667" y1="8667" x2="24667" y2="8667"/>
                        <a14:foregroundMark x1="28111" y1="7583" x2="28111" y2="7583"/>
                        <a14:foregroundMark x1="26889" y1="46667" x2="22444" y2="67000"/>
                        <a14:foregroundMark x1="29111" y1="5000" x2="23667" y2="66583"/>
                        <a14:foregroundMark x1="23667" y1="66583" x2="21000" y2="67583"/>
                        <a14:foregroundMark x1="23000" y1="4833" x2="2667" y2="64250"/>
                        <a14:foregroundMark x1="18222" y1="88667" x2="15556" y2="98167"/>
                        <a14:foregroundMark x1="28444" y1="89417" x2="34333" y2="98583"/>
                        <a14:foregroundMark x1="34333" y1="98583" x2="35556" y2="98167"/>
                        <a14:foregroundMark x1="27444" y1="1667" x2="22667" y2="167"/>
                        <a14:foregroundMark x1="45222" y1="65917" x2="45667" y2="72583"/>
                        <a14:foregroundMark x1="41222" y1="70917" x2="41222" y2="70917"/>
                        <a14:foregroundMark x1="81000" y1="11500" x2="74333" y2="83167"/>
                        <a14:foregroundMark x1="95333" y1="12583" x2="97222" y2="23000"/>
                        <a14:foregroundMark x1="97222" y1="23000" x2="90444" y2="30000"/>
                        <a14:foregroundMark x1="90444" y1="30000" x2="85889" y2="30917"/>
                        <a14:foregroundMark x1="96000" y1="10917" x2="96444" y2="18250"/>
                        <a14:foregroundMark x1="96444" y1="18250" x2="91111" y2="23667"/>
                        <a14:foregroundMark x1="61000" y1="64417" x2="60444" y2="71833"/>
                        <a14:foregroundMark x1="96333" y1="65917" x2="96778" y2="69667"/>
                        <a14:foregroundMark x1="98444" y1="70250" x2="97333" y2="73000"/>
                        <a14:foregroundMark x1="60333" y1="71750" x2="62000" y2="73667"/>
                        <a14:foregroundMark x1="96778" y1="71583" x2="95889" y2="74583"/>
                        <a14:foregroundMark x1="59778" y1="72167" x2="63111" y2="74167"/>
                        <a14:foregroundMark x1="60333" y1="72167" x2="62667" y2="74583"/>
                        <a14:foregroundMark x1="74000" y1="98000" x2="74000" y2="98000"/>
                        <a14:foregroundMark x1="4667" y1="65667" x2="2111" y2="72583"/>
                        <a14:foregroundMark x1="2111" y1="72583" x2="3778" y2="74583"/>
                        <a14:foregroundMark x1="6778" y1="68500" x2="7778" y2="70833"/>
                        <a14:backgroundMark x1="51111" y1="27750" x2="51111" y2="27750"/>
                      </a14:backgroundRemoval>
                    </a14:imgEffect>
                  </a14:imgLayer>
                </a14:imgProps>
              </a:ext>
              <a:ext uri="{28A0092B-C50C-407E-A947-70E740481C1C}">
                <a14:useLocalDpi xmlns:a14="http://schemas.microsoft.com/office/drawing/2010/main" val="0"/>
              </a:ext>
            </a:extLst>
          </a:blip>
          <a:srcRect l="56203"/>
          <a:stretch/>
        </p:blipFill>
        <p:spPr bwMode="auto">
          <a:xfrm>
            <a:off x="7164413" y="0"/>
            <a:ext cx="2197100" cy="66886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Vẽ Hoạt Hình Clip nghệ thuật - Dẹt nhân vật người đàn ông và phụ nữ đứng  phong cách phim hoạt hình png tải về - Miễn phí trong suốt đứng png">
            <a:extLst>
              <a:ext uri="{FF2B5EF4-FFF2-40B4-BE49-F238E27FC236}">
                <a16:creationId xmlns:a16="http://schemas.microsoft.com/office/drawing/2014/main" id="{BB76246E-D9F9-4F9C-86BC-C2AF89C041F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67" b="98500" l="2111" r="98333">
                        <a14:foregroundMark x1="23444" y1="20750" x2="23444" y2="20750"/>
                        <a14:foregroundMark x1="24667" y1="8667" x2="24667" y2="8667"/>
                        <a14:foregroundMark x1="28111" y1="7583" x2="28111" y2="7583"/>
                        <a14:foregroundMark x1="26889" y1="46667" x2="22444" y2="67000"/>
                        <a14:foregroundMark x1="29111" y1="5000" x2="23667" y2="66583"/>
                        <a14:foregroundMark x1="23667" y1="66583" x2="21000" y2="67583"/>
                        <a14:foregroundMark x1="23000" y1="4833" x2="2667" y2="64250"/>
                        <a14:foregroundMark x1="18222" y1="88667" x2="15556" y2="98167"/>
                        <a14:foregroundMark x1="28444" y1="89417" x2="34333" y2="98583"/>
                        <a14:foregroundMark x1="34333" y1="98583" x2="35556" y2="98167"/>
                        <a14:foregroundMark x1="27444" y1="1667" x2="22667" y2="167"/>
                        <a14:foregroundMark x1="45222" y1="65917" x2="45667" y2="72583"/>
                        <a14:foregroundMark x1="41222" y1="70917" x2="41222" y2="70917"/>
                        <a14:foregroundMark x1="81000" y1="11500" x2="74333" y2="83167"/>
                        <a14:foregroundMark x1="95333" y1="12583" x2="97222" y2="23000"/>
                        <a14:foregroundMark x1="97222" y1="23000" x2="90444" y2="30000"/>
                        <a14:foregroundMark x1="90444" y1="30000" x2="85889" y2="30917"/>
                        <a14:foregroundMark x1="96000" y1="10917" x2="96444" y2="18250"/>
                        <a14:foregroundMark x1="96444" y1="18250" x2="91111" y2="23667"/>
                        <a14:foregroundMark x1="61000" y1="64417" x2="60444" y2="71833"/>
                        <a14:foregroundMark x1="96333" y1="65917" x2="96778" y2="69667"/>
                        <a14:foregroundMark x1="98444" y1="70250" x2="97333" y2="73000"/>
                        <a14:foregroundMark x1="60333" y1="71750" x2="62000" y2="73667"/>
                        <a14:foregroundMark x1="96778" y1="71583" x2="95889" y2="74583"/>
                        <a14:foregroundMark x1="59778" y1="72167" x2="63111" y2="74167"/>
                        <a14:foregroundMark x1="60333" y1="72167" x2="62667" y2="74583"/>
                        <a14:foregroundMark x1="74000" y1="98000" x2="74000" y2="98000"/>
                        <a14:foregroundMark x1="4667" y1="65667" x2="2111" y2="72583"/>
                        <a14:foregroundMark x1="2111" y1="72583" x2="3778" y2="74583"/>
                        <a14:foregroundMark x1="6778" y1="68500" x2="7778" y2="70833"/>
                        <a14:backgroundMark x1="51111" y1="27750" x2="51111" y2="27750"/>
                      </a14:backgroundRemoval>
                    </a14:imgEffect>
                  </a14:imgLayer>
                </a14:imgProps>
              </a:ext>
              <a:ext uri="{28A0092B-C50C-407E-A947-70E740481C1C}">
                <a14:useLocalDpi xmlns:a14="http://schemas.microsoft.com/office/drawing/2010/main" val="0"/>
              </a:ext>
            </a:extLst>
          </a:blip>
          <a:srcRect l="-44430" r="44430"/>
          <a:stretch/>
        </p:blipFill>
        <p:spPr bwMode="auto">
          <a:xfrm>
            <a:off x="-1466850" y="102658"/>
            <a:ext cx="5016500" cy="66886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A167B2F-F90F-4DED-B31E-BC0BBDA2A571}"/>
              </a:ext>
            </a:extLst>
          </p:cNvPr>
          <p:cNvPicPr>
            <a:picLocks noChangeAspect="1"/>
          </p:cNvPicPr>
          <p:nvPr/>
        </p:nvPicPr>
        <p:blipFill rotWithShape="1">
          <a:blip r:embed="rId3">
            <a:clrChange>
              <a:clrFrom>
                <a:srgbClr val="FFFFFF"/>
              </a:clrFrom>
              <a:clrTo>
                <a:srgbClr val="FFFFFF">
                  <a:alpha val="0"/>
                </a:srgbClr>
              </a:clrTo>
            </a:clrChange>
          </a:blip>
          <a:srcRect l="30605" t="57446" r="32220" b="15555"/>
          <a:stretch/>
        </p:blipFill>
        <p:spPr>
          <a:xfrm>
            <a:off x="8444945" y="3325622"/>
            <a:ext cx="3857114" cy="3198012"/>
          </a:xfrm>
          <a:prstGeom prst="rect">
            <a:avLst/>
          </a:prstGeom>
        </p:spPr>
      </p:pic>
      <p:sp>
        <p:nvSpPr>
          <p:cNvPr id="16" name="Cloud 15">
            <a:extLst>
              <a:ext uri="{FF2B5EF4-FFF2-40B4-BE49-F238E27FC236}">
                <a16:creationId xmlns:a16="http://schemas.microsoft.com/office/drawing/2014/main" id="{7D0A109D-ED97-40E1-AE5E-E49F4E6ADA36}"/>
              </a:ext>
            </a:extLst>
          </p:cNvPr>
          <p:cNvSpPr/>
          <p:nvPr/>
        </p:nvSpPr>
        <p:spPr>
          <a:xfrm>
            <a:off x="10482679" y="-522407"/>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33A2EB18-14CE-43E3-936A-DBDD1871B583}"/>
              </a:ext>
            </a:extLst>
          </p:cNvPr>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20432200">
            <a:off x="10630973" y="-48284"/>
            <a:ext cx="1612100" cy="1166584"/>
          </a:xfrm>
          <a:prstGeom prst="rect">
            <a:avLst/>
          </a:prstGeom>
        </p:spPr>
      </p:pic>
      <p:pic>
        <p:nvPicPr>
          <p:cNvPr id="11" name="图片 16">
            <a:extLst>
              <a:ext uri="{FF2B5EF4-FFF2-40B4-BE49-F238E27FC236}">
                <a16:creationId xmlns:a16="http://schemas.microsoft.com/office/drawing/2014/main" id="{C36D18B9-E8A3-45B6-B7A8-613E8F8707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38262" flipH="1">
            <a:off x="-136433" y="5446559"/>
            <a:ext cx="1421863" cy="1289424"/>
          </a:xfrm>
          <a:prstGeom prst="rect">
            <a:avLst/>
          </a:prstGeom>
        </p:spPr>
      </p:pic>
      <p:sp>
        <p:nvSpPr>
          <p:cNvPr id="12" name="Oval 11">
            <a:extLst>
              <a:ext uri="{FF2B5EF4-FFF2-40B4-BE49-F238E27FC236}">
                <a16:creationId xmlns:a16="http://schemas.microsoft.com/office/drawing/2014/main" id="{76ECFED0-BB1F-48F2-901B-A096D8A97345}"/>
              </a:ext>
            </a:extLst>
          </p:cNvPr>
          <p:cNvSpPr/>
          <p:nvPr/>
        </p:nvSpPr>
        <p:spPr>
          <a:xfrm>
            <a:off x="0" y="0"/>
            <a:ext cx="685800" cy="609600"/>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4.58333E-6 4.44444E-6 L 4.58333E-6 0.00115 C 0.00651 -0.00116 0.01302 -0.00209 0.01966 -0.0044 C 0.02226 -0.00556 0.02447 -0.00718 0.02695 -0.00926 C 0.03697 -0.01667 0.04466 -0.02338 0.05403 -0.03311 C 0.05533 -0.03426 0.05703 -0.03658 0.05833 -0.0375 C 0.0621 -0.04005 0.07369 -0.04561 0.07708 -0.047 C 0.0901 -0.07315 0.07786 -0.05116 0.09401 -0.07061 C 0.09765 -0.07454 0.10078 -0.08033 0.10416 -0.0845 C 0.10546 -0.08658 0.10703 -0.08797 0.10846 -0.08959 C 0.11041 -0.09491 0.11184 -0.1007 0.11419 -0.10325 C 0.1164 -0.10718 0.11901 -0.10672 0.12148 -0.10811 C 0.1233 -0.11019 0.12526 -0.11112 0.12695 -0.11297 C 0.12942 -0.11598 0.13164 -0.12014 0.13424 -0.12292 C 0.13619 -0.125 0.13828 -0.125 0.13997 -0.12778 C 0.14388 -0.13311 0.14726 -0.14051 0.15143 -0.1463 C 0.15429 -0.14977 0.15716 -0.15209 0.15989 -0.15649 C 0.17591 -0.17616 0.16419 -0.16297 0.17851 -0.18426 C 0.18411 -0.19329 0.1901 -0.19954 0.19583 -0.20787 C 0.19895 -0.2125 0.20234 -0.21852 0.20572 -0.22246 C 0.22786 -0.247 0.20039 -0.21436 0.22304 -0.24561 C 0.22565 -0.24977 0.22851 -0.25162 0.23112 -0.25533 C 0.23385 -0.25903 0.23593 -0.26528 0.23841 -0.26899 C 0.24062 -0.27338 0.24335 -0.2757 0.2457 -0.27894 C 0.24791 -0.28542 0.25065 -0.29121 0.25299 -0.29838 C 0.25494 -0.30417 0.25651 -0.3125 0.25872 -0.31713 C 0.26184 -0.32315 0.26536 -0.32662 0.26862 -0.33149 C 0.27057 -0.33727 0.27239 -0.34491 0.27447 -0.35 C 0.27643 -0.35487 0.29023 -0.37362 0.29023 -0.37338 C 0.29153 -0.37825 0.29296 -0.38334 0.29453 -0.38774 C 0.29947 -0.40116 0.29947 -0.39399 0.30468 -0.41135 C 0.30599 -0.41713 0.3069 -0.4257 0.30885 -0.43056 C 0.31093 -0.43519 0.3138 -0.43565 0.31588 -0.43936 C 0.31809 -0.44375 0.31979 -0.44931 0.32148 -0.45371 C 0.32851 -0.48774 0.31966 -0.44723 0.3302 -0.48264 C 0.33138 -0.48635 0.3319 -0.4926 0.3332 -0.497 C 0.3345 -0.5007 0.33606 -0.50209 0.3375 -0.50602 C 0.33945 -0.5132 0.34088 -0.52269 0.34283 -0.53033 C 0.34492 -0.53612 0.35078 -0.54815 0.35312 -0.55348 C 0.35455 -0.56158 0.35599 -0.56922 0.35742 -0.57686 C 0.35937 -0.58658 0.36119 -0.59584 0.36302 -0.60533 C 0.36471 -0.61366 0.36575 -0.622 0.36757 -0.6294 C 0.36809 -0.63287 0.36979 -0.63542 0.37031 -0.6382 C 0.37239 -0.64931 0.37395 -0.66135 0.37617 -0.67223 C 0.37656 -0.67547 0.37799 -0.67801 0.37903 -0.68149 C 0.38593 -0.71019 0.38046 -0.69005 0.38593 -0.71436 C 0.38776 -0.72246 0.38984 -0.73033 0.39179 -0.7382 C 0.39505 -0.76991 0.39075 -0.73588 0.39739 -0.76181 C 0.40416 -0.78704 0.40143 -0.78519 0.40599 -0.8095 C 0.40781 -0.81968 0.41015 -0.82801 0.41184 -0.83797 C 0.41354 -0.84977 0.41614 -0.86181 0.41744 -0.87524 C 0.41809 -0.87987 0.41809 -0.88542 0.41888 -0.88959 C 0.42057 -0.897 0.42447 -0.90811 0.42447 -0.90764 C 0.42526 -0.91274 0.42526 -0.91852 0.4263 -0.92246 C 0.42734 -0.92686 0.4289 -0.92778 0.43033 -0.93195 C 0.43151 -0.93565 0.43242 -0.94144 0.4332 -0.94584 C 0.43463 -0.95278 0.43593 -0.9588 0.43763 -0.96575 C 0.43828 -0.96852 0.44075 -0.97408 0.44075 -0.97362 L 0.44075 -0.97408 " pathEditMode="relative" rAng="0" ptsTypes="AAAAAAAAAAAAAAAAAAAAAAAAAAAAAAAAAAAAAAAAAAAAAAAAAAAAAAAAAAA">
                                      <p:cBhvr>
                                        <p:cTn id="11" dur="2000" fill="hold"/>
                                        <p:tgtEl>
                                          <p:spTgt spid="11"/>
                                        </p:tgtEl>
                                        <p:attrNameLst>
                                          <p:attrName>ppt_x</p:attrName>
                                          <p:attrName>ppt_y</p:attrName>
                                        </p:attrNameLst>
                                      </p:cBhvr>
                                      <p:rCtr x="22031" y="-48657"/>
                                    </p:animMotion>
                                  </p:childTnLst>
                                </p:cTn>
                              </p:par>
                              <p:par>
                                <p:cTn id="12" presetID="2" presetClass="entr" presetSubtype="3"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1+#ppt_w/2"/>
                                          </p:val>
                                        </p:tav>
                                        <p:tav tm="100000">
                                          <p:val>
                                            <p:strVal val="#ppt_x"/>
                                          </p:val>
                                        </p:tav>
                                      </p:tavLst>
                                    </p:anim>
                                    <p:anim calcmode="lin" valueType="num">
                                      <p:cBhvr additive="base">
                                        <p:cTn id="15"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par>
                                <p:cTn id="23" presetID="53" presetClass="entr" presetSubtype="16" fill="hold" nodeType="withEffect">
                                  <p:stCondLst>
                                    <p:cond delay="0"/>
                                  </p:stCondLst>
                                  <p:childTnLst>
                                    <p:set>
                                      <p:cBhvr>
                                        <p:cTn id="24" dur="1" fill="hold">
                                          <p:stCondLst>
                                            <p:cond delay="0"/>
                                          </p:stCondLst>
                                        </p:cTn>
                                        <p:tgtEl>
                                          <p:spTgt spid="6146"/>
                                        </p:tgtEl>
                                        <p:attrNameLst>
                                          <p:attrName>style.visibility</p:attrName>
                                        </p:attrNameLst>
                                      </p:cBhvr>
                                      <p:to>
                                        <p:strVal val="visible"/>
                                      </p:to>
                                    </p:set>
                                    <p:anim calcmode="lin" valueType="num">
                                      <p:cBhvr>
                                        <p:cTn id="25" dur="500" fill="hold"/>
                                        <p:tgtEl>
                                          <p:spTgt spid="6146"/>
                                        </p:tgtEl>
                                        <p:attrNameLst>
                                          <p:attrName>ppt_w</p:attrName>
                                        </p:attrNameLst>
                                      </p:cBhvr>
                                      <p:tavLst>
                                        <p:tav tm="0">
                                          <p:val>
                                            <p:fltVal val="0"/>
                                          </p:val>
                                        </p:tav>
                                        <p:tav tm="100000">
                                          <p:val>
                                            <p:strVal val="#ppt_w"/>
                                          </p:val>
                                        </p:tav>
                                      </p:tavLst>
                                    </p:anim>
                                    <p:anim calcmode="lin" valueType="num">
                                      <p:cBhvr>
                                        <p:cTn id="26" dur="500" fill="hold"/>
                                        <p:tgtEl>
                                          <p:spTgt spid="6146"/>
                                        </p:tgtEl>
                                        <p:attrNameLst>
                                          <p:attrName>ppt_h</p:attrName>
                                        </p:attrNameLst>
                                      </p:cBhvr>
                                      <p:tavLst>
                                        <p:tav tm="0">
                                          <p:val>
                                            <p:fltVal val="0"/>
                                          </p:val>
                                        </p:tav>
                                        <p:tav tm="100000">
                                          <p:val>
                                            <p:strVal val="#ppt_h"/>
                                          </p:val>
                                        </p:tav>
                                      </p:tavLst>
                                    </p:anim>
                                    <p:animEffect transition="in" filter="fade">
                                      <p:cBhvr>
                                        <p:cTn id="27" dur="500"/>
                                        <p:tgtEl>
                                          <p:spTgt spid="614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0AE98A0-0C94-4747-B980-6C972F980CD1}"/>
              </a:ext>
            </a:extLst>
          </p:cNvPr>
          <p:cNvSpPr/>
          <p:nvPr/>
        </p:nvSpPr>
        <p:spPr>
          <a:xfrm>
            <a:off x="0" y="0"/>
            <a:ext cx="12192000" cy="6858000"/>
          </a:xfrm>
          <a:prstGeom prst="rect">
            <a:avLst/>
          </a:prstGeom>
          <a:solidFill>
            <a:schemeClr val="accent1">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F8A"/>
              </a:solidFill>
            </a:endParaRPr>
          </a:p>
        </p:txBody>
      </p:sp>
      <p:pic>
        <p:nvPicPr>
          <p:cNvPr id="18" name="Picture 17">
            <a:extLst>
              <a:ext uri="{FF2B5EF4-FFF2-40B4-BE49-F238E27FC236}">
                <a16:creationId xmlns:a16="http://schemas.microsoft.com/office/drawing/2014/main" id="{CAF094EF-3F85-49E6-93BF-EF9A7FDA7E6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745488" y="-2759262"/>
            <a:ext cx="9285989" cy="4112808"/>
          </a:xfrm>
          <a:prstGeom prst="rect">
            <a:avLst/>
          </a:prstGeom>
        </p:spPr>
      </p:pic>
      <p:pic>
        <p:nvPicPr>
          <p:cNvPr id="20" name="Picture 19">
            <a:extLst>
              <a:ext uri="{FF2B5EF4-FFF2-40B4-BE49-F238E27FC236}">
                <a16:creationId xmlns:a16="http://schemas.microsoft.com/office/drawing/2014/main" id="{F9CCEE4D-0791-4B8C-AB6D-C807510D40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43400" y="3448050"/>
            <a:ext cx="9285989" cy="4112808"/>
          </a:xfrm>
          <a:prstGeom prst="rect">
            <a:avLst/>
          </a:prstGeom>
        </p:spPr>
      </p:pic>
      <p:sp>
        <p:nvSpPr>
          <p:cNvPr id="2" name="Cloud 1">
            <a:extLst>
              <a:ext uri="{FF2B5EF4-FFF2-40B4-BE49-F238E27FC236}">
                <a16:creationId xmlns:a16="http://schemas.microsoft.com/office/drawing/2014/main" id="{5BA79280-C04B-44BF-8B6F-F060C3DED1FE}"/>
              </a:ext>
            </a:extLst>
          </p:cNvPr>
          <p:cNvSpPr/>
          <p:nvPr/>
        </p:nvSpPr>
        <p:spPr>
          <a:xfrm>
            <a:off x="-1066800" y="5504454"/>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C666C6A-C39F-44FA-A48D-8E626D13B980}"/>
              </a:ext>
            </a:extLst>
          </p:cNvPr>
          <p:cNvSpPr/>
          <p:nvPr/>
        </p:nvSpPr>
        <p:spPr>
          <a:xfrm>
            <a:off x="0" y="0"/>
            <a:ext cx="685800" cy="60960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B3368A51-706D-4724-812B-821A0E632FC2}"/>
              </a:ext>
            </a:extLst>
          </p:cNvPr>
          <p:cNvSpPr/>
          <p:nvPr/>
        </p:nvSpPr>
        <p:spPr>
          <a:xfrm>
            <a:off x="10962389" y="-564866"/>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图片 6">
            <a:extLst>
              <a:ext uri="{FF2B5EF4-FFF2-40B4-BE49-F238E27FC236}">
                <a16:creationId xmlns:a16="http://schemas.microsoft.com/office/drawing/2014/main" id="{CAF88BA5-B7A9-4E6A-B99B-8792A0BBF5F1}"/>
              </a:ext>
            </a:extLst>
          </p:cNvPr>
          <p:cNvPicPr>
            <a:picLocks noChangeAspect="1"/>
          </p:cNvPicPr>
          <p:nvPr/>
        </p:nvPicPr>
        <p:blipFill rotWithShape="1">
          <a:blip r:embed="rId5" cstate="screen"/>
          <a:srcRect r="47310"/>
          <a:stretch/>
        </p:blipFill>
        <p:spPr>
          <a:xfrm>
            <a:off x="9754444" y="4943714"/>
            <a:ext cx="3021756" cy="1614077"/>
          </a:xfrm>
          <a:prstGeom prst="rect">
            <a:avLst/>
          </a:prstGeom>
        </p:spPr>
      </p:pic>
      <p:sp>
        <p:nvSpPr>
          <p:cNvPr id="3" name="Oval 2">
            <a:extLst>
              <a:ext uri="{FF2B5EF4-FFF2-40B4-BE49-F238E27FC236}">
                <a16:creationId xmlns:a16="http://schemas.microsoft.com/office/drawing/2014/main" id="{3588D133-8F27-4E7A-A9ED-509666A42EA1}"/>
              </a:ext>
            </a:extLst>
          </p:cNvPr>
          <p:cNvSpPr/>
          <p:nvPr/>
        </p:nvSpPr>
        <p:spPr>
          <a:xfrm>
            <a:off x="479424" y="-2187576"/>
            <a:ext cx="11233153" cy="11233153"/>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D02E1E3-893E-4A16-B31E-3FBE95A71190}"/>
              </a:ext>
            </a:extLst>
          </p:cNvPr>
          <p:cNvSpPr/>
          <p:nvPr/>
        </p:nvSpPr>
        <p:spPr>
          <a:xfrm>
            <a:off x="1107187" y="-1559813"/>
            <a:ext cx="9977626" cy="9977626"/>
          </a:xfrm>
          <a:prstGeom prst="ellipse">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B362DAB-84D7-45F0-8657-BA765258D029}"/>
              </a:ext>
            </a:extLst>
          </p:cNvPr>
          <p:cNvSpPr/>
          <p:nvPr/>
        </p:nvSpPr>
        <p:spPr>
          <a:xfrm>
            <a:off x="1727464" y="-939536"/>
            <a:ext cx="8567029" cy="8567029"/>
          </a:xfrm>
          <a:prstGeom prst="ellips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97FCFDF-95AD-46B3-A2DC-EC89E7F228B5}"/>
              </a:ext>
            </a:extLst>
          </p:cNvPr>
          <p:cNvSpPr/>
          <p:nvPr/>
        </p:nvSpPr>
        <p:spPr>
          <a:xfrm>
            <a:off x="2350962" y="-316038"/>
            <a:ext cx="7490077" cy="7490077"/>
          </a:xfrm>
          <a:prstGeom prst="ellipse">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EF499B7-6A53-4265-A615-999E5046B2FF}"/>
              </a:ext>
            </a:extLst>
          </p:cNvPr>
          <p:cNvSpPr txBox="1"/>
          <p:nvPr/>
        </p:nvSpPr>
        <p:spPr>
          <a:xfrm>
            <a:off x="2867605" y="1905506"/>
            <a:ext cx="6456791" cy="3046988"/>
          </a:xfrm>
          <a:prstGeom prst="rect">
            <a:avLst/>
          </a:prstGeom>
          <a:noFill/>
        </p:spPr>
        <p:txBody>
          <a:bodyPr wrap="square" lIns="0" tIns="0" rIns="0" bIns="0" rtlCol="0">
            <a:spAutoFit/>
          </a:bodyPr>
          <a:lstStyle/>
          <a:p>
            <a:pPr algn="ctr">
              <a:spcBef>
                <a:spcPct val="50000"/>
              </a:spcBef>
            </a:pPr>
            <a:r>
              <a:rPr lang="en-US" altLang="en-US" sz="6600" b="1">
                <a:solidFill>
                  <a:srgbClr val="FF0066"/>
                </a:solidFill>
                <a:latin typeface="Times New Roman" panose="02020603050405020304" pitchFamily="18" charset="0"/>
              </a:rPr>
              <a:t>2. Sự khác nhau giữa nam và nữ về mặt xã hội</a:t>
            </a:r>
          </a:p>
        </p:txBody>
      </p:sp>
      <p:pic>
        <p:nvPicPr>
          <p:cNvPr id="22" name="图片 3">
            <a:extLst>
              <a:ext uri="{FF2B5EF4-FFF2-40B4-BE49-F238E27FC236}">
                <a16:creationId xmlns:a16="http://schemas.microsoft.com/office/drawing/2014/main" id="{9245A040-0F1B-4024-87B6-287EF3876B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229" y="3810000"/>
            <a:ext cx="3235820" cy="3235820"/>
          </a:xfrm>
          <a:prstGeom prst="rect">
            <a:avLst/>
          </a:prstGeom>
        </p:spPr>
      </p:pic>
      <p:pic>
        <p:nvPicPr>
          <p:cNvPr id="24" name="Picture 23">
            <a:extLst>
              <a:ext uri="{FF2B5EF4-FFF2-40B4-BE49-F238E27FC236}">
                <a16:creationId xmlns:a16="http://schemas.microsoft.com/office/drawing/2014/main" id="{C19780B7-6C14-4776-81B8-A710B3E1E788}"/>
              </a:ext>
            </a:extLst>
          </p:cNvPr>
          <p:cNvPicPr>
            <a:picLocks noChangeAspect="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20432200">
            <a:off x="10630973" y="-48284"/>
            <a:ext cx="1612100" cy="1166584"/>
          </a:xfrm>
          <a:prstGeom prst="rect">
            <a:avLst/>
          </a:prstGeom>
        </p:spPr>
      </p:pic>
      <p:pic>
        <p:nvPicPr>
          <p:cNvPr id="25" name="图片 21">
            <a:extLst>
              <a:ext uri="{FF2B5EF4-FFF2-40B4-BE49-F238E27FC236}">
                <a16:creationId xmlns:a16="http://schemas.microsoft.com/office/drawing/2014/main" id="{A602949A-B3DA-4016-912D-57EDCA45FF7A}"/>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rot="492528">
            <a:off x="182007" y="-175129"/>
            <a:ext cx="1592422" cy="1850203"/>
          </a:xfrm>
          <a:prstGeom prst="rect">
            <a:avLst/>
          </a:prstGeom>
        </p:spPr>
      </p:pic>
    </p:spTree>
    <p:extLst>
      <p:ext uri="{BB962C8B-B14F-4D97-AF65-F5344CB8AC3E}">
        <p14:creationId xmlns:p14="http://schemas.microsoft.com/office/powerpoint/2010/main" val="21797856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iterate type="lt">
                                    <p:tmPct val="0"/>
                                  </p:iterate>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subTnLst>
                                    <p:animClr clrSpc="rgb" dir="cw">
                                      <p:cBhvr override="childStyle">
                                        <p:cTn dur="1" fill="hold" display="0" masterRel="nextClick" afterEffect="1"/>
                                        <p:tgtEl>
                                          <p:spTgt spid="21"/>
                                        </p:tgtEl>
                                        <p:attrNameLst>
                                          <p:attrName>ppt_c</p:attrName>
                                        </p:attrNameLst>
                                      </p:cBhvr>
                                      <p:to>
                                        <a:srgbClr val="FF3300"/>
                                      </p:to>
                                    </p:animClr>
                                  </p:subTnLst>
                                </p:cTn>
                              </p:par>
                              <p:par>
                                <p:cTn id="25" presetID="19" presetClass="emph" presetSubtype="0" fill="hold" grpId="1" nodeType="withEffect">
                                  <p:stCondLst>
                                    <p:cond delay="0"/>
                                  </p:stCondLst>
                                  <p:iterate type="lt">
                                    <p:tmPct val="10000"/>
                                  </p:iterate>
                                  <p:childTnLst>
                                    <p:animClr clrSpc="rgb" dir="cw">
                                      <p:cBhvr override="childStyle">
                                        <p:cTn id="26" dur="1000" fill="hold"/>
                                        <p:tgtEl>
                                          <p:spTgt spid="21"/>
                                        </p:tgtEl>
                                        <p:attrNameLst>
                                          <p:attrName>style.color</p:attrName>
                                        </p:attrNameLst>
                                      </p:cBhvr>
                                      <p:to>
                                        <a:schemeClr val="accent2"/>
                                      </p:to>
                                    </p:animClr>
                                    <p:animClr clrSpc="rgb" dir="cw">
                                      <p:cBhvr>
                                        <p:cTn id="27" dur="1000" fill="hold"/>
                                        <p:tgtEl>
                                          <p:spTgt spid="21"/>
                                        </p:tgtEl>
                                        <p:attrNameLst>
                                          <p:attrName>fillcolor</p:attrName>
                                        </p:attrNameLst>
                                      </p:cBhvr>
                                      <p:to>
                                        <a:schemeClr val="accent2"/>
                                      </p:to>
                                    </p:animClr>
                                    <p:set>
                                      <p:cBhvr>
                                        <p:cTn id="28" dur="1000" fill="hold"/>
                                        <p:tgtEl>
                                          <p:spTgt spid="21"/>
                                        </p:tgtEl>
                                        <p:attrNameLst>
                                          <p:attrName>fill.type</p:attrName>
                                        </p:attrNameLst>
                                      </p:cBhvr>
                                      <p:to>
                                        <p:strVal val="solid"/>
                                      </p:to>
                                    </p:set>
                                    <p:set>
                                      <p:cBhvr>
                                        <p:cTn id="29" dur="1000" fill="hold"/>
                                        <p:tgtEl>
                                          <p:spTgt spid="21"/>
                                        </p:tgtEl>
                                        <p:attrNameLst>
                                          <p:attrName>fill.on</p:attrName>
                                        </p:attrNameLst>
                                      </p:cBhvr>
                                      <p:to>
                                        <p:strVal val="true"/>
                                      </p:to>
                                    </p:set>
                                  </p:childTnLst>
                                  <p:subTnLst>
                                    <p:animClr clrSpc="rgb" dir="cw">
                                      <p:cBhvr override="childStyle">
                                        <p:cTn dur="1" fill="hold" display="0" masterRel="nextClick" afterEffect="1"/>
                                        <p:tgtEl>
                                          <p:spTgt spid="21"/>
                                        </p:tgtEl>
                                        <p:attrNameLst>
                                          <p:attrName>ppt_c</p:attrName>
                                        </p:attrNameLst>
                                      </p:cBhvr>
                                      <p:to>
                                        <a:srgbClr val="FF3300"/>
                                      </p:to>
                                    </p:animClr>
                                  </p:subTnLst>
                                </p:cTn>
                              </p:par>
                              <p:par>
                                <p:cTn id="30" presetID="53" presetClass="entr" presetSubtype="1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386</TotalTime>
  <Words>920</Words>
  <Application>Microsoft Macintosh PowerPoint</Application>
  <PresentationFormat>Widescreen</PresentationFormat>
  <Paragraphs>206</Paragraphs>
  <Slides>13</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#9Slide02 Noi dung dai</vt:lpstr>
      <vt:lpstr>#9Slide02 Tieu de dai</vt:lpstr>
      <vt:lpstr>#9Slide04 SFU CenturySchoolbook</vt:lpstr>
      <vt:lpstr>#9Slide04 Trirong Bold</vt:lpstr>
      <vt:lpstr>Arial</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cp:keywords>9Slide</cp:keywords>
  <dc:description>9Slide.vn</dc:description>
  <cp:lastModifiedBy>Microsoft Office User</cp:lastModifiedBy>
  <cp:revision>31</cp:revision>
  <dcterms:created xsi:type="dcterms:W3CDTF">2021-09-06T03:20:33Z</dcterms:created>
  <dcterms:modified xsi:type="dcterms:W3CDTF">2022-09-25T16:52:02Z</dcterms:modified>
  <cp:category>9Slide.vn</cp:category>
  <cp:contentStatus>9Slide</cp:contentStatus>
</cp:coreProperties>
</file>