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6"/>
  </p:notesMasterIdLst>
  <p:handoutMasterIdLst>
    <p:handoutMasterId r:id="rId17"/>
  </p:handoutMasterIdLst>
  <p:sldIdLst>
    <p:sldId id="269" r:id="rId3"/>
    <p:sldId id="282" r:id="rId4"/>
    <p:sldId id="257" r:id="rId5"/>
    <p:sldId id="258" r:id="rId6"/>
    <p:sldId id="259" r:id="rId7"/>
    <p:sldId id="281" r:id="rId8"/>
    <p:sldId id="270" r:id="rId9"/>
    <p:sldId id="260" r:id="rId10"/>
    <p:sldId id="261" r:id="rId11"/>
    <p:sldId id="264" r:id="rId12"/>
    <p:sldId id="263" r:id="rId13"/>
    <p:sldId id="265" r:id="rId14"/>
    <p:sldId id="280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99"/>
    <a:srgbClr val="FFCCFF"/>
    <a:srgbClr val="CC9900"/>
    <a:srgbClr val="FFFF66"/>
    <a:srgbClr val="FFFF99"/>
    <a:srgbClr val="FF7C80"/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92857" autoAdjust="0"/>
  </p:normalViewPr>
  <p:slideViewPr>
    <p:cSldViewPr snapToGrid="0">
      <p:cViewPr varScale="1">
        <p:scale>
          <a:sx n="57" d="100"/>
          <a:sy n="57" d="100"/>
        </p:scale>
        <p:origin x="2640" y="168"/>
      </p:cViewPr>
      <p:guideLst>
        <p:guide orient="horz" pos="2160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814B-C289-48F3-8A3E-D6784B267A4B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D9E4C-8F67-446B-A8DF-5639CEEB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89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66BE-64A4-4A42-898B-C27C82D35052}" type="datetimeFigureOut">
              <a:rPr lang="zh-CN" altLang="en-US" smtClean="0"/>
              <a:t>2022/9/26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1183F-0210-4076-BF44-057CDDD7A0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65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9/26/22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àu be Sinh nhật Chị em gái Bộ ảnh thủ công Bản thuyết trình Các sự kiện và Mối quan tâm Đặc biệ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/>
          <p:cNvSpPr txBox="1"/>
          <p:nvPr/>
        </p:nvSpPr>
        <p:spPr>
          <a:xfrm>
            <a:off x="2450465" y="2230120"/>
            <a:ext cx="7666990" cy="3537519"/>
          </a:xfrm>
          <a:prstGeom prst="roundRect">
            <a:avLst/>
          </a:prstGeom>
          <a:ln w="793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87009" y="956667"/>
            <a:ext cx="9643717" cy="768062"/>
            <a:chOff x="887009" y="956667"/>
            <a:chExt cx="9643717" cy="768062"/>
          </a:xfrm>
        </p:grpSpPr>
        <p:sp>
          <p:nvSpPr>
            <p:cNvPr id="5" name="文本框 4"/>
            <p:cNvSpPr txBox="1"/>
            <p:nvPr/>
          </p:nvSpPr>
          <p:spPr>
            <a:xfrm>
              <a:off x="1348632" y="1017533"/>
              <a:ext cx="918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truyền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thống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Nam ?</a:t>
              </a:r>
              <a:endParaRPr lang="zh-CN" alt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09" y="956667"/>
              <a:ext cx="461623" cy="76806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4" y="358185"/>
            <a:ext cx="4109830" cy="16579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3838" y="413119"/>
            <a:ext cx="3552648" cy="1562064"/>
            <a:chOff x="561663" y="864964"/>
            <a:chExt cx="2499360" cy="10082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63" y="864964"/>
              <a:ext cx="2499360" cy="100826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67645" y="1203877"/>
              <a:ext cx="2168879" cy="417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36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6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hay</a:t>
              </a:r>
              <a:endParaRPr lang="zh-CN" altLang="en-US" sz="36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57443" y="2149028"/>
            <a:ext cx="10511141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Miếu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muỗm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82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1306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1442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1779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857442" y="2152607"/>
            <a:ext cx="10511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Miếu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muỗm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82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1306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1442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1779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1" y="1002867"/>
            <a:ext cx="11190436" cy="451431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5" y="1140391"/>
            <a:ext cx="10222172" cy="42532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99512" y="2524835"/>
            <a:ext cx="8461612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68406" y="1825635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001395" y="2686050"/>
            <a:ext cx="10188575" cy="327469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C5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254885" y="2084705"/>
            <a:ext cx="3712845" cy="151511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7EDAA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74089" cy="11591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0780" y="0"/>
            <a:ext cx="4174089" cy="11591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17911" y="0"/>
            <a:ext cx="4174089" cy="11591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37589" y="1233951"/>
            <a:ext cx="2254411" cy="274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275" y="3599815"/>
            <a:ext cx="8324850" cy="1447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770" y="2242185"/>
            <a:ext cx="4029075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058" y="4796377"/>
            <a:ext cx="24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000" b="1" dirty="0">
                <a:solidFill>
                  <a:srgbClr val="EA5506"/>
                </a:solidFill>
                <a:latin typeface="+mj-lt"/>
                <a:ea typeface="Microsoft YaHei" panose="020B0503020204020204" pitchFamily="34" charset="-122"/>
              </a:rPr>
              <a:t>Luyện đọc</a:t>
            </a:r>
            <a:endParaRPr lang="zh-CN" altLang="en-US" sz="4000" b="1" dirty="0">
              <a:solidFill>
                <a:srgbClr val="EA5506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35230" y="4838067"/>
            <a:ext cx="2978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A50A76"/>
                </a:solidFill>
                <a:latin typeface="+mj-lt"/>
                <a:ea typeface="Microsoft YaHei" panose="020B0503020204020204" pitchFamily="34" charset="-122"/>
              </a:rPr>
              <a:t>Tìm hiểu bài</a:t>
            </a:r>
            <a:endParaRPr lang="zh-CN" altLang="en-US" sz="4000" b="1" dirty="0">
              <a:solidFill>
                <a:srgbClr val="A50A76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21666" y="4843029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009944"/>
                </a:solidFill>
                <a:latin typeface="+mj-lt"/>
                <a:ea typeface="Microsoft YaHei" panose="020B0503020204020204" pitchFamily="34" charset="-122"/>
              </a:rPr>
              <a:t>Luyện đọc hay</a:t>
            </a:r>
            <a:endParaRPr lang="zh-CN" altLang="en-US" sz="4000" b="1" dirty="0">
              <a:solidFill>
                <a:srgbClr val="009944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613933" y="3314787"/>
            <a:ext cx="1456814" cy="1434640"/>
          </a:xfrm>
          <a:prstGeom prst="ellipse">
            <a:avLst/>
          </a:prstGeom>
          <a:noFill/>
          <a:ln w="57150">
            <a:solidFill>
              <a:srgbClr val="EA550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993760" y="3272473"/>
            <a:ext cx="1461632" cy="1476954"/>
          </a:xfrm>
          <a:prstGeom prst="ellipse">
            <a:avLst/>
          </a:prstGeom>
          <a:noFill/>
          <a:ln w="57150">
            <a:solidFill>
              <a:srgbClr val="A50A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549084" y="3243754"/>
            <a:ext cx="1550264" cy="1502125"/>
          </a:xfrm>
          <a:prstGeom prst="ellipse">
            <a:avLst/>
          </a:prstGeom>
          <a:noFill/>
          <a:ln w="57150">
            <a:solidFill>
              <a:srgbClr val="00994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076207" y="3543146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74368" y="3533152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58082" y="3533152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53716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47329" y="2796224"/>
            <a:ext cx="157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A50A76"/>
                </a:solidFill>
                <a:latin typeface="+mj-lt"/>
                <a:ea typeface="Microsoft YaHei" panose="020B0503020204020204" pitchFamily="34" charset="-122"/>
              </a:rPr>
              <a:t>Video </a:t>
            </a:r>
            <a:endParaRPr lang="zh-CN" altLang="en-US" sz="4000" b="1" dirty="0">
              <a:solidFill>
                <a:srgbClr val="A50A76"/>
              </a:solidFill>
              <a:latin typeface="+mj-lt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5" y="125894"/>
            <a:ext cx="2229079" cy="89923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7444" y="193691"/>
            <a:ext cx="2190440" cy="755376"/>
            <a:chOff x="580867" y="891391"/>
            <a:chExt cx="2499360" cy="100826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7" y="891391"/>
              <a:ext cx="2499360" cy="100826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939604" y="1100534"/>
              <a:ext cx="1781887" cy="616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24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đọc</a:t>
              </a:r>
              <a:endParaRPr lang="zh-CN" altLang="en-US" sz="24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7464" y="812043"/>
            <a:ext cx="11399501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Miếu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Thủ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ngôi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đại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khỏi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ngạc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rằng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1075,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mở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Ngót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kỉ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1075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cuối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cùng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1919,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triều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vua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185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lấy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đỗ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3000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cụ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nay,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Miếu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thấy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giếng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dưới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muỗm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già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cổ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kính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82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tấm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khắc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tuổi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1306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1442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1779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nền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lâu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đời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26036" y="363915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hiến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53566" y="2620371"/>
          <a:ext cx="720000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0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484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558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2275" y="2080736"/>
            <a:ext cx="32319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Giám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giếng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uỗm</a:t>
            </a:r>
            <a:endParaRPr lang="zh-CN" altLang="en-US" sz="28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3369" y="974351"/>
            <a:ext cx="2505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240740" y="1948020"/>
            <a:ext cx="6032310" cy="367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Triều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</a:rPr>
              <a:t>/ 6/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</a:rPr>
              <a:t>/ 11/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/ 0/.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- </a:t>
            </a:r>
            <a:r>
              <a:rPr lang="en-US" sz="2800" b="1" dirty="0" err="1">
                <a:latin typeface="Times New Roman" panose="02020603050405020304" pitchFamily="18" charset="0"/>
              </a:rPr>
              <a:t>Triều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Trần</a:t>
            </a:r>
            <a:r>
              <a:rPr lang="en-US" sz="2800" b="1" dirty="0">
                <a:latin typeface="Times New Roman" panose="02020603050405020304" pitchFamily="18" charset="0"/>
              </a:rPr>
              <a:t>/ …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-</a:t>
            </a:r>
            <a:r>
              <a:rPr lang="en-US" sz="2800" b="1" dirty="0" err="1">
                <a:latin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</a:rPr>
              <a:t>/ 185/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</a:rPr>
              <a:t>/ 2896/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/ 47/.</a:t>
            </a:r>
          </a:p>
        </p:txBody>
      </p:sp>
      <p:sp>
        <p:nvSpPr>
          <p:cNvPr id="8" name="文本框 4"/>
          <p:cNvSpPr txBox="1"/>
          <p:nvPr/>
        </p:nvSpPr>
        <p:spPr>
          <a:xfrm>
            <a:off x="5954021" y="932074"/>
            <a:ext cx="4605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kê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08227" y="1209480"/>
            <a:ext cx="0" cy="447705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620" y="833755"/>
            <a:ext cx="6770370" cy="39408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61720" y="4401820"/>
            <a:ext cx="7698105" cy="2066290"/>
            <a:chOff x="5384298" y="3978951"/>
            <a:chExt cx="6038682" cy="1337060"/>
          </a:xfrm>
        </p:grpSpPr>
        <p:sp>
          <p:nvSpPr>
            <p:cNvPr id="6" name="椭圆 31"/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7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9460" y="3978951"/>
              <a:ext cx="773520" cy="711544"/>
            </a:xfrm>
            <a:prstGeom prst="rect">
              <a:avLst/>
            </a:prstGeom>
          </p:spPr>
        </p:pic>
      </p:grpSp>
      <p:sp>
        <p:nvSpPr>
          <p:cNvPr id="230" name="Google Shape;230;p11"/>
          <p:cNvSpPr/>
          <p:nvPr/>
        </p:nvSpPr>
        <p:spPr>
          <a:xfrm rot="-646182">
            <a:off x="876300" y="605790"/>
            <a:ext cx="4156710" cy="1604010"/>
          </a:xfrm>
          <a:custGeom>
            <a:avLst/>
            <a:gdLst/>
            <a:ahLst/>
            <a:cxnLst/>
            <a:rect l="l" t="t" r="r" b="b"/>
            <a:pathLst>
              <a:path w="1206500" h="1003300" extrusionOk="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Google Shape;230;p11"/>
          <p:cNvSpPr/>
          <p:nvPr/>
        </p:nvSpPr>
        <p:spPr>
          <a:xfrm rot="-646182">
            <a:off x="7886700" y="3522980"/>
            <a:ext cx="4156710" cy="1604010"/>
          </a:xfrm>
          <a:custGeom>
            <a:avLst/>
            <a:gdLst/>
            <a:ahLst/>
            <a:cxnLst/>
            <a:rect l="l" t="t" r="r" b="b"/>
            <a:pathLst>
              <a:path w="1206500" h="1003300" extrusionOk="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40" y="5022850"/>
            <a:ext cx="5514975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69648" y="1017665"/>
            <a:ext cx="346391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7954423" y="1017665"/>
            <a:ext cx="360523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Miếu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Khổng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413507" y="3714032"/>
            <a:ext cx="328671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Miếu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4069649" y="3645792"/>
            <a:ext cx="346391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đỗ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7954422" y="3666611"/>
            <a:ext cx="360523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qua.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5409" y="1396931"/>
            <a:ext cx="3717278" cy="1016856"/>
            <a:chOff x="274691" y="1386400"/>
            <a:chExt cx="3717278" cy="1016856"/>
          </a:xfrm>
        </p:grpSpPr>
        <p:sp>
          <p:nvSpPr>
            <p:cNvPr id="5" name="文本框 4"/>
            <p:cNvSpPr txBox="1"/>
            <p:nvPr/>
          </p:nvSpPr>
          <p:spPr>
            <a:xfrm>
              <a:off x="1196011" y="1609490"/>
              <a:ext cx="27959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Giải</a:t>
              </a:r>
              <a:r>
                <a:rPr lang="en-US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nghĩa</a:t>
              </a:r>
              <a:r>
                <a:rPr lang="en-US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từ</a:t>
              </a:r>
              <a:endPara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91" y="1386400"/>
              <a:ext cx="1131028" cy="1016856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7779225" y="879089"/>
            <a:ext cx="0" cy="513957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79983" y="912692"/>
            <a:ext cx="0" cy="513957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6054" y="3455185"/>
            <a:ext cx="10973600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2" y="368886"/>
            <a:ext cx="3266740" cy="13178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8086" y="440352"/>
            <a:ext cx="3002091" cy="1203856"/>
            <a:chOff x="580867" y="891391"/>
            <a:chExt cx="2499360" cy="10082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7" y="891391"/>
              <a:ext cx="2499360" cy="100826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18292" y="1168443"/>
              <a:ext cx="2012790" cy="489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32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bài</a:t>
              </a:r>
              <a:endParaRPr lang="zh-CN" altLang="en-US" sz="32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478615" y="2592261"/>
            <a:ext cx="6509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1075.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1919.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(2896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8615" y="1610436"/>
            <a:ext cx="6509802" cy="1198880"/>
            <a:chOff x="887009" y="1726001"/>
            <a:chExt cx="6438900" cy="1198880"/>
          </a:xfrm>
        </p:grpSpPr>
        <p:sp>
          <p:nvSpPr>
            <p:cNvPr id="10" name="文本框 9"/>
            <p:cNvSpPr txBox="1"/>
            <p:nvPr/>
          </p:nvSpPr>
          <p:spPr>
            <a:xfrm>
              <a:off x="1441364" y="1726001"/>
              <a:ext cx="588454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Miếu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09" y="1786961"/>
              <a:ext cx="461623" cy="76806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22" y="1610436"/>
            <a:ext cx="4601504" cy="40183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9"/>
          <p:cNvSpPr txBox="1"/>
          <p:nvPr/>
        </p:nvSpPr>
        <p:spPr>
          <a:xfrm>
            <a:off x="464089" y="443207"/>
            <a:ext cx="11068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1460312" y="5800995"/>
            <a:ext cx="688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6102" y="1933219"/>
          <a:ext cx="716400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0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484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558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55092" y="3370997"/>
            <a:ext cx="7124131" cy="405765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Arrow Connector 10"/>
          <p:cNvCxnSpPr>
            <a:stCxn id="3" idx="3"/>
          </p:cNvCxnSpPr>
          <p:nvPr/>
        </p:nvCxnSpPr>
        <p:spPr>
          <a:xfrm flipV="1">
            <a:off x="7779223" y="3573879"/>
            <a:ext cx="370765" cy="1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9989" y="2862883"/>
            <a:ext cx="3505200" cy="147732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1780</a:t>
            </a:r>
            <a:endParaRPr lang="vi-VN" sz="2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2389" y="4910882"/>
            <a:ext cx="6892120" cy="849972"/>
            <a:chOff x="682389" y="4910882"/>
            <a:chExt cx="6892120" cy="849972"/>
          </a:xfrm>
        </p:grpSpPr>
        <p:sp>
          <p:nvSpPr>
            <p:cNvPr id="8" name="文本框 2"/>
            <p:cNvSpPr txBox="1"/>
            <p:nvPr/>
          </p:nvSpPr>
          <p:spPr>
            <a:xfrm>
              <a:off x="1460312" y="5229363"/>
              <a:ext cx="6114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Bảng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thống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kê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cho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điều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389" y="4910882"/>
              <a:ext cx="777923" cy="8499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消防安全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844</Words>
  <Application>Microsoft Macintosh PowerPoint</Application>
  <PresentationFormat>Widescreen</PresentationFormat>
  <Paragraphs>131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Microsoft YaHei</vt:lpstr>
      <vt:lpstr>宋体</vt:lpstr>
      <vt:lpstr>Arial</vt:lpstr>
      <vt:lpstr>Calibri</vt:lpstr>
      <vt:lpstr>Calibri Light</vt:lpstr>
      <vt:lpstr>Tahoma</vt:lpstr>
      <vt:lpstr>Times New Roman</vt:lpstr>
      <vt:lpstr>Wingdings</vt:lpstr>
      <vt:lpstr>字魂59号-创粗黑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消防安全</dc:title>
  <dc:creator>Administrator</dc:creator>
  <cp:lastModifiedBy>Microsoft Office User</cp:lastModifiedBy>
  <cp:revision>194</cp:revision>
  <dcterms:created xsi:type="dcterms:W3CDTF">2015-05-05T08:02:00Z</dcterms:created>
  <dcterms:modified xsi:type="dcterms:W3CDTF">2022-09-25T17:18:27Z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6C47AACFDD804693B0B54EE14B705F7C</vt:lpwstr>
  </property>
  <property fmtid="{D5CDD505-2E9C-101B-9397-08002B2CF9AE}" pid="3" name="KSOProductBuildVer">
    <vt:lpwstr>2057-11.2.0.10296</vt:lpwstr>
  </property>
</Properties>
</file>