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61" r:id="rId4"/>
    <p:sldId id="263" r:id="rId5"/>
    <p:sldId id="264" r:id="rId6"/>
    <p:sldId id="265" r:id="rId7"/>
    <p:sldId id="266" r:id="rId8"/>
    <p:sldId id="267" r:id="rId9"/>
    <p:sldId id="322" r:id="rId10"/>
    <p:sldId id="323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2857"/>
  </p:normalViewPr>
  <p:slideViewPr>
    <p:cSldViewPr snapToGrid="0">
      <p:cViewPr varScale="1">
        <p:scale>
          <a:sx n="57" d="100"/>
          <a:sy n="57" d="100"/>
        </p:scale>
        <p:origin x="26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54801-AF01-4CE5-9A93-8D46965CFCC2}" type="datetimeFigureOut">
              <a:rPr lang="en-US" smtClean="0"/>
              <a:t>3/12/22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75D498-92D2-4F78-88E2-1E8C3F27D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62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6404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B5D56-0574-431F-98E9-37135410459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5D498-92D2-4F78-88E2-1E8C3F27D0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8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1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48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1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4721-211E-4C33-9798-66994383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5FE9D-B4DD-4F94-AB75-34E7CC6CB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D77D31-8E04-45EF-9902-CBDF230E8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74CC-C26E-4C17-920C-DD7C3A9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63AE2-A8BA-4F67-8FB3-C20651FA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6D6CF-644D-4DDB-88C1-7DAFEBC42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60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30F10-7065-40F9-B853-F5908A35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1E199-13B5-47F1-B42D-800EA575F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C881A-BE94-4241-A9A0-B39A4F65E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F5F330-455A-49F3-AA37-39BA793F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AA3668-3782-47A9-9A34-CA6FEF4D5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723CB-EAB2-484E-9A2F-F01CE0900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43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52F32-DB3B-4320-B64E-1D0D819F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C3B84-0C01-40B6-9C3F-69EEA356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C9B2D-7E19-464C-BE1B-82CCAC4B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714E5-DFAE-4FD5-866C-DF03B64E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4462-DF48-40B9-929E-8D2D8A27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75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F40823-ABCC-44DF-A5ED-6377D3D4FF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C1283-DA49-4F12-B318-760740867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B868E-396F-493A-BBF4-01674987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A858-AA3B-4DDB-9625-BA6EAB4A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95EBC-EBE4-41A1-BCE9-0B4041B2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8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815814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74721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2BFFF-8FAA-4B92-85F3-868009CF2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A5705-626D-4554-9174-2FEB235FF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CEC5F-5010-48D6-B05D-800F5FF9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1712B-5359-4DFD-B153-1FC57DAA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650D55-C683-4D33-9B5E-EAA00497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04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102513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9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175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542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424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821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878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364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575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308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0F12C-83DF-4FBC-8479-A9978F8D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26231-03CE-4742-9CC6-CC4CF054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9636-303F-41E5-9C62-F635689F1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B4BB5-7502-4420-877D-1204D0EA1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58B3A-F2A5-4F2C-8D83-A263817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6900C-1A51-41DF-8D41-9814F302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E6291-CC9B-4A43-ADE5-7A271ECB6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128E4-625D-4B4E-BE8A-31187908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53B08-DB78-4C3C-91C7-9DAC1AB1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EF760-90FB-4BC4-9539-F057E536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91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95FAA-4AB4-4585-BA96-BCAEB79F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06A2C-9775-4BFD-995B-68D9B1D05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83A68-479B-40E3-A1CD-F3335E45C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53F0F-7C82-44E5-BFB6-DF4E2C466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9EC61-4C9A-4854-9DAD-CF4205FB9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77CEE-B060-4DFB-B62D-6E1C7241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4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B6DE-25D9-4E66-8036-4FC50C8A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AB16A-61D3-4259-9954-9CB12FFCB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37ED19-595C-4B56-88CC-46CE03F7B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3066AC-7309-499C-8AD0-10D5143D9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26517C-B160-4828-9409-58A008B70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072955-E0BC-4428-948C-BFBB930B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F64EFE-C30B-40BF-A675-1A69DE797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2ECF39-4DE5-4068-95F0-31BDD2D4A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4B271-6097-401A-89A7-D13D3EF37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1B85A6-11C7-401C-842B-9324B243C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980D7-919D-471E-AD55-71890310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3EE-B2F3-4282-ADBF-BBFC2E28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1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6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2CF85A-932C-4DD8-9637-AFF5350F7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04271F-1621-4543-A4A8-F61982D2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5A29-FAAE-41E2-A4F5-3191CCAC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5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E7D88-2D6F-450C-8EE8-DADA6291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A7EC6-0B66-48E5-925A-2A335E7B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C3CAA-2678-4563-8070-2A54030C9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E6FC-86C0-4E75-B45A-7CFE651B6084}" type="datetimeFigureOut">
              <a:rPr lang="en-US" smtClean="0"/>
              <a:t>3/12/22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18B5B-15FD-4780-9A20-C7CBC7361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52268-681C-4510-AE99-FA8B19D87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DF2C0-3C20-404C-A492-81DF257A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6" r:id="rId9"/>
    <p:sldLayoutId id="2147483675" r:id="rId10"/>
    <p:sldLayoutId id="2147483674" r:id="rId11"/>
    <p:sldLayoutId id="2147483667" r:id="rId12"/>
    <p:sldLayoutId id="2147483666" r:id="rId13"/>
    <p:sldLayoutId id="2147483656" r:id="rId14"/>
    <p:sldLayoutId id="2147483657" r:id="rId15"/>
    <p:sldLayoutId id="2147483658" r:id="rId16"/>
    <p:sldLayoutId id="2147483659" r:id="rId17"/>
    <p:sldLayoutId id="2147483660" r:id="rId18"/>
    <p:sldLayoutId id="2147483677" r:id="rId19"/>
    <p:sldLayoutId id="2147483665" r:id="rId20"/>
    <p:sldLayoutId id="2147483661" r:id="rId21"/>
    <p:sldLayoutId id="2147483662" r:id="rId22"/>
    <p:sldLayoutId id="2147483673" r:id="rId23"/>
    <p:sldLayoutId id="2147483672" r:id="rId24"/>
    <p:sldLayoutId id="2147483671" r:id="rId25"/>
    <p:sldLayoutId id="2147483670" r:id="rId26"/>
    <p:sldLayoutId id="2147483669" r:id="rId27"/>
    <p:sldLayoutId id="2147483668" r:id="rId28"/>
    <p:sldLayoutId id="2147483678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emf"/><Relationship Id="rId11" Type="http://schemas.openxmlformats.org/officeDocument/2006/relationships/image" Target="../media/image24.emf"/><Relationship Id="rId5" Type="http://schemas.openxmlformats.org/officeDocument/2006/relationships/image" Target="../media/image18.emf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emf"/><Relationship Id="rId11" Type="http://schemas.openxmlformats.org/officeDocument/2006/relationships/image" Target="../media/image29.gi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5" Type="http://schemas.openxmlformats.org/officeDocument/2006/relationships/slide" Target="slide5.xml"/><Relationship Id="rId4" Type="http://schemas.openxmlformats.org/officeDocument/2006/relationships/image" Target="../media/image16.png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276977D-3C5D-4959-9465-B8839165D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9367"/>
            <a:ext cx="1417535" cy="158312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F0B9B6F-B5F7-419B-A700-F768815938DF}"/>
              </a:ext>
            </a:extLst>
          </p:cNvPr>
          <p:cNvGrpSpPr/>
          <p:nvPr/>
        </p:nvGrpSpPr>
        <p:grpSpPr>
          <a:xfrm>
            <a:off x="-129680" y="3976367"/>
            <a:ext cx="5095015" cy="3060829"/>
            <a:chOff x="-28092" y="4011561"/>
            <a:chExt cx="5095015" cy="306082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166833E-0147-4EB1-91DB-5B3799D3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092" y="4027826"/>
              <a:ext cx="3044564" cy="30445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8923A8F-96AA-4377-A058-317A3BD9A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0901" y="4011561"/>
              <a:ext cx="2386022" cy="286035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225F81E-9A9B-445D-B2D8-D570902FD8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673563" cy="30030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19DFCF-72E0-4501-A9DD-868E4E35F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943" y="4226275"/>
            <a:ext cx="3749365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6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7AA26E-9D4D-47F2-9E61-7E218691311B}"/>
              </a:ext>
            </a:extLst>
          </p:cNvPr>
          <p:cNvSpPr txBox="1"/>
          <p:nvPr/>
        </p:nvSpPr>
        <p:spPr>
          <a:xfrm>
            <a:off x="771832" y="4606079"/>
            <a:ext cx="9506119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#1Li-N5 Fourth Medium" pitchFamily="2" charset="0"/>
              </a:rPr>
              <a:t>Em hãy kể thêm các loại cây mọc lên từ một số bộ phận của cây mẹ.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AEEB6D-A468-43E1-B39E-6061099F4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7" y="733274"/>
            <a:ext cx="4149975" cy="4149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882788-D6FE-4AFF-9219-83047AA58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973" y="3028458"/>
            <a:ext cx="3709582" cy="37095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0696A8-3498-427D-AAB3-AB12DFF05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09" y="1124984"/>
            <a:ext cx="3758265" cy="3758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5792DE-215D-4999-92CB-4023F591B6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7" r="26545"/>
          <a:stretch/>
        </p:blipFill>
        <p:spPr>
          <a:xfrm>
            <a:off x="3818373" y="2706561"/>
            <a:ext cx="47528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960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́£ÝØÉÏµÄºï×Ó - ¹ÈÓê °é×à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7358" y="5391046"/>
            <a:ext cx="812800" cy="812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C9E63F-24DC-4B31-8E53-6E22C0412B07}"/>
              </a:ext>
            </a:extLst>
          </p:cNvPr>
          <p:cNvGrpSpPr/>
          <p:nvPr/>
        </p:nvGrpSpPr>
        <p:grpSpPr>
          <a:xfrm>
            <a:off x="840589" y="2836451"/>
            <a:ext cx="10011068" cy="1349460"/>
            <a:chOff x="1318535" y="1642014"/>
            <a:chExt cx="10011068" cy="13494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3C3C0A-65A7-4F6F-9C13-2EBB06F89510}"/>
                </a:ext>
              </a:extLst>
            </p:cNvPr>
            <p:cNvGrpSpPr/>
            <p:nvPr/>
          </p:nvGrpSpPr>
          <p:grpSpPr>
            <a:xfrm>
              <a:off x="2085593" y="1702305"/>
              <a:ext cx="9244010" cy="1289169"/>
              <a:chOff x="500352" y="1476765"/>
              <a:chExt cx="10557164" cy="1441926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4886E558-C31F-4BC2-ADFC-4E3FE972E156}"/>
                  </a:ext>
                </a:extLst>
              </p:cNvPr>
              <p:cNvSpPr/>
              <p:nvPr/>
            </p:nvSpPr>
            <p:spPr>
              <a:xfrm>
                <a:off x="500353" y="1559891"/>
                <a:ext cx="10557163" cy="1358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715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6617C97-8795-4CFB-9A71-EB978F1ADE8D}"/>
                  </a:ext>
                </a:extLst>
              </p:cNvPr>
              <p:cNvSpPr/>
              <p:nvPr/>
            </p:nvSpPr>
            <p:spPr>
              <a:xfrm>
                <a:off x="500352" y="1476765"/>
                <a:ext cx="10557163" cy="1286367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rgbClr val="0070C0"/>
                    </a:solidFill>
                    <a:latin typeface="#9Slide05 Fourth Medium" panose="00000600000000000000" pitchFamily="2" charset="0"/>
                  </a:rPr>
                  <a:t>Trình bày được các giai đoạn phát triển chính của cây con mọc lên từ một số bộ phận của cây mẹ. 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FF7BF4-AD97-4AD7-952B-52CA5AA8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0089">
              <a:off x="1318535" y="1642014"/>
              <a:ext cx="554664" cy="116914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5E852B8-7585-41D3-B257-01800CF097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51829" b="4473"/>
          <a:stretch/>
        </p:blipFill>
        <p:spPr>
          <a:xfrm>
            <a:off x="2583604" y="654154"/>
            <a:ext cx="7292094" cy="1842283"/>
          </a:xfrm>
          <a:prstGeom prst="rect">
            <a:avLst/>
          </a:prstGeom>
          <a:ln>
            <a:noFill/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44FE2E-C2C4-4D3C-94DD-537AAFB27D5B}"/>
              </a:ext>
            </a:extLst>
          </p:cNvPr>
          <p:cNvGrpSpPr/>
          <p:nvPr/>
        </p:nvGrpSpPr>
        <p:grpSpPr>
          <a:xfrm>
            <a:off x="2271842" y="4858779"/>
            <a:ext cx="9761916" cy="1345067"/>
            <a:chOff x="1280787" y="4300684"/>
            <a:chExt cx="9696397" cy="119846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116D77D-D667-4E45-A7D4-4D0F4EE5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8007">
              <a:off x="1280787" y="4381851"/>
              <a:ext cx="834987" cy="107108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7C5DEC-9180-4A2E-92B4-1F49751E6E4B}"/>
                </a:ext>
              </a:extLst>
            </p:cNvPr>
            <p:cNvGrpSpPr/>
            <p:nvPr/>
          </p:nvGrpSpPr>
          <p:grpSpPr>
            <a:xfrm>
              <a:off x="2296206" y="4300684"/>
              <a:ext cx="8680978" cy="1198469"/>
              <a:chOff x="500352" y="1476765"/>
              <a:chExt cx="10151839" cy="1400364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065D53E-2DFE-425B-B270-3101C6E17A35}"/>
                  </a:ext>
                </a:extLst>
              </p:cNvPr>
              <p:cNvSpPr/>
              <p:nvPr/>
            </p:nvSpPr>
            <p:spPr>
              <a:xfrm>
                <a:off x="500352" y="1518329"/>
                <a:ext cx="10151839" cy="13588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5715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F3393BB3-0F11-4D8B-B4C8-7C07F0E0BA0A}"/>
                  </a:ext>
                </a:extLst>
              </p:cNvPr>
              <p:cNvSpPr/>
              <p:nvPr/>
            </p:nvSpPr>
            <p:spPr>
              <a:xfrm>
                <a:off x="500352" y="1476765"/>
                <a:ext cx="10031797" cy="1258688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b="1">
                    <a:solidFill>
                      <a:srgbClr val="0070C0"/>
                    </a:solidFill>
                    <a:latin typeface="#9Slide05 Fourth Medium" panose="00000600000000000000" pitchFamily="2" charset="0"/>
                  </a:rPr>
                  <a:t>Thực hành trồng các loại cây mọc lên từ một số bộ phận của cây mẹ.</a:t>
                </a: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E12D898-4199-477A-843C-1A463E9EF1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04" y="356751"/>
            <a:ext cx="2402958" cy="24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DC240F-351A-45EC-A82B-425828C84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48" y="2380621"/>
            <a:ext cx="7864522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ageCurlDoubl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C4CFC3-038A-407F-BE9B-61DD546771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" r="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122E28-19FB-4F2B-887A-3B8B21D55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458"/>
          <a:stretch/>
        </p:blipFill>
        <p:spPr>
          <a:xfrm>
            <a:off x="5402439" y="4551539"/>
            <a:ext cx="4244622" cy="23255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FA187F-1BEB-4CAC-9B00-7E6F37451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564"/>
          <a:stretch/>
        </p:blipFill>
        <p:spPr>
          <a:xfrm>
            <a:off x="3562350" y="4311651"/>
            <a:ext cx="4583289" cy="2546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51FCA-FF78-4855-9EE8-6B3345A65C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852"/>
          <a:stretch/>
        </p:blipFill>
        <p:spPr>
          <a:xfrm>
            <a:off x="1805517" y="4330700"/>
            <a:ext cx="4752622" cy="2527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471A4-2C71-483A-A45B-B08DC8AF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714"/>
          <a:stretch/>
        </p:blipFill>
        <p:spPr>
          <a:xfrm>
            <a:off x="93487" y="4477455"/>
            <a:ext cx="5091289" cy="23805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95D020-A27F-485C-A4D0-745FAB4D7B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479" b="34179"/>
          <a:stretch/>
        </p:blipFill>
        <p:spPr>
          <a:xfrm>
            <a:off x="0" y="4368800"/>
            <a:ext cx="3621264" cy="2489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CDF37C-BFCE-42BC-AE03-D0FD8EEE4B9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791" b="9304"/>
          <a:stretch/>
        </p:blipFill>
        <p:spPr>
          <a:xfrm>
            <a:off x="0" y="4155017"/>
            <a:ext cx="2158824" cy="27029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91B3A2-3F27-410A-981D-BC03A634CC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1844" y="2017517"/>
            <a:ext cx="2549984" cy="2440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4DF28-73D4-4751-BC71-F1474B8C53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7621" y="3553500"/>
            <a:ext cx="3247578" cy="3090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CD8CF-EB2B-4336-A03E-FAFCCEF343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79" y="-1197253"/>
            <a:ext cx="8623188" cy="5748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E09AA5-538A-4B42-9971-6B1B61B65036}"/>
              </a:ext>
            </a:extLst>
          </p:cNvPr>
          <p:cNvSpPr txBox="1"/>
          <p:nvPr/>
        </p:nvSpPr>
        <p:spPr>
          <a:xfrm>
            <a:off x="4849164" y="1890962"/>
            <a:ext cx="6118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NIỀM VUI LAO ĐỘNG</a:t>
            </a:r>
          </a:p>
        </p:txBody>
      </p:sp>
    </p:spTree>
    <p:extLst>
      <p:ext uri="{BB962C8B-B14F-4D97-AF65-F5344CB8AC3E}">
        <p14:creationId xmlns:p14="http://schemas.microsoft.com/office/powerpoint/2010/main" val="180683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C4CFC3-038A-407F-BE9B-61DD54677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r="642"/>
          <a:stretch/>
        </p:blipFill>
        <p:spPr>
          <a:xfrm>
            <a:off x="0" y="-186812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91B3A2-3F27-410A-981D-BC03A634C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844" y="2017517"/>
            <a:ext cx="2549984" cy="24408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4DF28-73D4-4751-BC71-F1474B8C53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621" y="3553500"/>
            <a:ext cx="3247578" cy="30900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06A6A9A-A66B-4B2F-8AE5-DDF2B0E8D56D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EA341F4-8930-4A9E-B846-ADDD8D575834}"/>
              </a:ext>
            </a:extLst>
          </p:cNvPr>
          <p:cNvSpPr txBox="1"/>
          <p:nvPr/>
        </p:nvSpPr>
        <p:spPr>
          <a:xfrm>
            <a:off x="1434360" y="203975"/>
            <a:ext cx="9830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1. Ngoài những cây mọc lên từ hạt, cây con có thể mọc lên từ một số bộ phận nào của cây? </a:t>
            </a:r>
            <a:endParaRPr lang="en-US" sz="54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23E45173-0F6B-4119-BF0A-362AC34A0B77}"/>
              </a:ext>
            </a:extLst>
          </p:cNvPr>
          <p:cNvSpPr/>
          <p:nvPr/>
        </p:nvSpPr>
        <p:spPr>
          <a:xfrm>
            <a:off x="7264981" y="3528896"/>
            <a:ext cx="3507107" cy="9515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Quả, thân, rễ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0F70523D-61B8-498B-9FD9-546FD8CBDDC9}"/>
              </a:ext>
            </a:extLst>
          </p:cNvPr>
          <p:cNvSpPr/>
          <p:nvPr/>
        </p:nvSpPr>
        <p:spPr>
          <a:xfrm>
            <a:off x="1684946" y="4893670"/>
            <a:ext cx="3507107" cy="9515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Thân, chồi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hé thăm Fb.com/nkpowerskills">
            <a:extLst>
              <a:ext uri="{FF2B5EF4-FFF2-40B4-BE49-F238E27FC236}">
                <a16:creationId xmlns:a16="http://schemas.microsoft.com/office/drawing/2014/main" id="{BA5CE232-D8AC-4903-BAEF-BAED4805666A}"/>
              </a:ext>
            </a:extLst>
          </p:cNvPr>
          <p:cNvSpPr/>
          <p:nvPr/>
        </p:nvSpPr>
        <p:spPr>
          <a:xfrm>
            <a:off x="7264981" y="4924018"/>
            <a:ext cx="3507107" cy="9515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Chồi, rễ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Ghé thăm Fb.com/nkpowerskills">
            <a:extLst>
              <a:ext uri="{FF2B5EF4-FFF2-40B4-BE49-F238E27FC236}">
                <a16:creationId xmlns:a16="http://schemas.microsoft.com/office/drawing/2014/main" id="{CC2AB392-235D-4BC8-BC0A-F9C6A643364F}"/>
              </a:ext>
            </a:extLst>
          </p:cNvPr>
          <p:cNvSpPr/>
          <p:nvPr/>
        </p:nvSpPr>
        <p:spPr>
          <a:xfrm>
            <a:off x="1676894" y="3490290"/>
            <a:ext cx="3507107" cy="95154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Quả, chồi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:a16="http://schemas.microsoft.com/office/drawing/2014/main" id="{9ED436D4-1AD5-49CB-BBEF-9830E6D96C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6" name="Picture 4" descr="Káº¿t quáº£ hÃ¬nh áº£nh cho right icon">
            <a:extLst>
              <a:ext uri="{FF2B5EF4-FFF2-40B4-BE49-F238E27FC236}">
                <a16:creationId xmlns:a16="http://schemas.microsoft.com/office/drawing/2014/main" id="{CB2A61DB-3D2C-4AFF-991C-AD6DC28C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29" y="35850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wrong icon">
            <a:extLst>
              <a:ext uri="{FF2B5EF4-FFF2-40B4-BE49-F238E27FC236}">
                <a16:creationId xmlns:a16="http://schemas.microsoft.com/office/drawing/2014/main" id="{79861D57-AFC6-451B-A7F9-E7A5653CC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wrong icon">
            <a:extLst>
              <a:ext uri="{FF2B5EF4-FFF2-40B4-BE49-F238E27FC236}">
                <a16:creationId xmlns:a16="http://schemas.microsoft.com/office/drawing/2014/main" id="{516FE1CC-0DEA-422A-8032-B4D3949D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wrong icon">
            <a:extLst>
              <a:ext uri="{FF2B5EF4-FFF2-40B4-BE49-F238E27FC236}">
                <a16:creationId xmlns:a16="http://schemas.microsoft.com/office/drawing/2014/main" id="{FC0C6399-1EF0-4FF0-BF82-924ED18E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61" y="493533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01 NK PowerSkills">
            <a:extLst>
              <a:ext uri="{FF2B5EF4-FFF2-40B4-BE49-F238E27FC236}">
                <a16:creationId xmlns:a16="http://schemas.microsoft.com/office/drawing/2014/main" id="{8527B382-5F85-40FD-915F-2A8A9CB9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1828" y="904014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3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E02096-0B4C-40A2-A32A-8F292D0AA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r="642"/>
          <a:stretch/>
        </p:blipFill>
        <p:spPr>
          <a:xfrm>
            <a:off x="8052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01009C8-3D60-4DBB-8DAE-01B20A91DD4F}"/>
              </a:ext>
            </a:extLst>
          </p:cNvPr>
          <p:cNvSpPr/>
          <p:nvPr/>
        </p:nvSpPr>
        <p:spPr>
          <a:xfrm>
            <a:off x="945229" y="205699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1DEA5E7F-63DC-439D-8F3D-74906C9CC7A7}"/>
              </a:ext>
            </a:extLst>
          </p:cNvPr>
          <p:cNvSpPr txBox="1"/>
          <p:nvPr/>
        </p:nvSpPr>
        <p:spPr>
          <a:xfrm>
            <a:off x="1107460" y="789505"/>
            <a:ext cx="10176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54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Chồi có thể mọc ra từ vị trí nào trên cây mía?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25A5E87-A807-40E6-A891-3C2FC926D62B}"/>
              </a:ext>
            </a:extLst>
          </p:cNvPr>
          <p:cNvSpPr/>
          <p:nvPr/>
        </p:nvSpPr>
        <p:spPr>
          <a:xfrm>
            <a:off x="1460685" y="3512064"/>
            <a:ext cx="2327921" cy="7945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Nách lá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DA2A7DA1-F4CB-4C16-9642-5FBD0B77C5A2}"/>
              </a:ext>
            </a:extLst>
          </p:cNvPr>
          <p:cNvSpPr/>
          <p:nvPr/>
        </p:nvSpPr>
        <p:spPr>
          <a:xfrm>
            <a:off x="6816183" y="4913296"/>
            <a:ext cx="2327921" cy="7945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DA037F8E-D80F-4680-9529-415D7B5F7D60}"/>
              </a:ext>
            </a:extLst>
          </p:cNvPr>
          <p:cNvSpPr/>
          <p:nvPr/>
        </p:nvSpPr>
        <p:spPr>
          <a:xfrm>
            <a:off x="1451538" y="4913296"/>
            <a:ext cx="2327921" cy="7945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EEC2079F-EF6E-43EA-8FC6-F4D26B302521}"/>
              </a:ext>
            </a:extLst>
          </p:cNvPr>
          <p:cNvSpPr/>
          <p:nvPr/>
        </p:nvSpPr>
        <p:spPr>
          <a:xfrm>
            <a:off x="6816183" y="3523947"/>
            <a:ext cx="2327921" cy="7945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32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2384D275-824A-4B68-99CC-7A2FAA66B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42D9ED4-ABE3-4F22-8936-91F606AE4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85" y="345645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C135872-3463-4904-9287-11406846D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756" y="46943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A2F8912-2B36-46A6-9B7C-AAC8BF4BC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764" y="344227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BB3980C3-1D47-454F-814C-DA71B0B41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885" y="467879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B6119339-0B07-4C03-8A22-2C2E80E40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70891" y="1505756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E02096-0B4C-40A2-A32A-8F292D0AA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" r="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52B3B70-0387-4025-95B7-9D0267E764A8}"/>
              </a:ext>
            </a:extLst>
          </p:cNvPr>
          <p:cNvSpPr/>
          <p:nvPr/>
        </p:nvSpPr>
        <p:spPr>
          <a:xfrm>
            <a:off x="945229" y="102629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4C4362FE-F491-45BE-9960-6357312FEAA4}"/>
              </a:ext>
            </a:extLst>
          </p:cNvPr>
          <p:cNvSpPr txBox="1"/>
          <p:nvPr/>
        </p:nvSpPr>
        <p:spPr>
          <a:xfrm>
            <a:off x="1099410" y="734423"/>
            <a:ext cx="1006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vi-VN" sz="4800" b="1" i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 ta có thể sử dụng phần nào của cây khoai tây để trồng?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7F5775CF-378E-4036-A26F-B944E2411BBA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077DFA89-4E18-477E-87E2-0AF8DCBE209D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DD7163D-15FC-42D4-936C-2A52F2B1BF1E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2620B49-5025-4586-AF14-42D5363DDD6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7D52BF7-A7D4-480C-9973-BE96CADE39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1" name="Picture 4" descr="Káº¿t quáº£ hÃ¬nh áº£nh cho right icon">
            <a:extLst>
              <a:ext uri="{FF2B5EF4-FFF2-40B4-BE49-F238E27FC236}">
                <a16:creationId xmlns:a16="http://schemas.microsoft.com/office/drawing/2014/main" id="{21A41420-93EE-4D54-82E8-0794C6FE7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1CA53865-BEB2-417A-BFF0-49B27CCB8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55F9E6E6-3D3F-4731-8E4E-DC6EA2FC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3399D5CC-94E8-4AD9-A527-94B9509B3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E7699A44-36D7-40B8-96B3-6DD5F215C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4784" y="1884413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1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5E22A5-3FF7-4995-BADF-5E8AD78F1297}"/>
              </a:ext>
            </a:extLst>
          </p:cNvPr>
          <p:cNvSpPr/>
          <p:nvPr/>
        </p:nvSpPr>
        <p:spPr>
          <a:xfrm>
            <a:off x="167148" y="216310"/>
            <a:ext cx="11779046" cy="6381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FDCED-4022-42CE-AE6F-8A31E56D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760" b="97802" l="2050" r="99245">
                        <a14:foregroundMark x1="22330" y1="86656" x2="16828" y2="86813"/>
                        <a14:foregroundMark x1="16828" y1="86813" x2="25135" y2="80220"/>
                        <a14:foregroundMark x1="25135" y1="80220" x2="62999" y2="89011"/>
                        <a14:foregroundMark x1="74218" y1="80063" x2="64186" y2="82261"/>
                        <a14:foregroundMark x1="64186" y1="82261" x2="74110" y2="81162"/>
                        <a14:foregroundMark x1="74110" y1="81162" x2="96224" y2="83203"/>
                        <a14:foregroundMark x1="85761" y1="77708" x2="45092" y2="76766"/>
                        <a14:foregroundMark x1="62891" y1="75039" x2="36030" y2="73469"/>
                        <a14:foregroundMark x1="42826" y1="73155" x2="35167" y2="71586"/>
                        <a14:foregroundMark x1="35167" y1="71586" x2="35167" y2="71586"/>
                        <a14:foregroundMark x1="45200" y1="70801" x2="49622" y2="71272"/>
                        <a14:foregroundMark x1="49622" y1="71272" x2="45955" y2="70644"/>
                        <a14:foregroundMark x1="38727" y1="70173" x2="48544" y2="70173"/>
                        <a14:foregroundMark x1="48544" y1="70173" x2="51348" y2="71115"/>
                        <a14:foregroundMark x1="51996" y1="69859" x2="54153" y2="73469"/>
                        <a14:foregroundMark x1="82848" y1="71743" x2="88673" y2="81790"/>
                        <a14:foregroundMark x1="88673" y1="81790" x2="88997" y2="80063"/>
                        <a14:foregroundMark x1="86516" y1="70016" x2="98058" y2="79435"/>
                        <a14:foregroundMark x1="98058" y1="79435" x2="93959" y2="89011"/>
                        <a14:foregroundMark x1="93959" y1="89011" x2="74865" y2="92622"/>
                        <a14:foregroundMark x1="67314" y1="93721" x2="97950" y2="95918"/>
                        <a14:foregroundMark x1="95361" y1="91523" x2="41532" y2="93721"/>
                        <a14:foregroundMark x1="6299" y1="72908" x2="3020" y2="81319"/>
                        <a14:foregroundMark x1="3020" y1="81319" x2="8846" y2="89011"/>
                        <a14:foregroundMark x1="8846" y1="89011" x2="12729" y2="90267"/>
                        <a14:foregroundMark x1="9688" y1="71194" x2="11974" y2="71115"/>
                        <a14:foregroundMark x1="11974" y1="71115" x2="17799" y2="74725"/>
                        <a14:foregroundMark x1="17799" y1="74725" x2="18231" y2="76609"/>
                        <a14:foregroundMark x1="17476" y1="68760" x2="17861" y2="68785"/>
                        <a14:foregroundMark x1="2681" y1="74083" x2="2157" y2="94819"/>
                        <a14:foregroundMark x1="58037" y1="92151" x2="69148" y2="95761"/>
                        <a14:foregroundMark x1="15965" y1="71900" x2="5933" y2="73783"/>
                        <a14:foregroundMark x1="67961" y1="74254" x2="72384" y2="71115"/>
                        <a14:foregroundMark x1="72384" y1="71115" x2="76915" y2="70487"/>
                        <a14:foregroundMark x1="76915" y1="70487" x2="81338" y2="73626"/>
                        <a14:foregroundMark x1="81338" y1="73626" x2="82524" y2="75510"/>
                        <a14:foregroundMark x1="58468" y1="95604" x2="50378" y2="96703"/>
                        <a14:foregroundMark x1="50162" y1="97488" x2="72708" y2="98116"/>
                        <a14:foregroundMark x1="72708" y1="98116" x2="87918" y2="96703"/>
                        <a14:foregroundMark x1="87918" y1="96703" x2="95577" y2="96703"/>
                        <a14:foregroundMark x1="95577" y1="96703" x2="99245" y2="96232"/>
                        <a14:foregroundMark x1="74649" y1="97802" x2="99245" y2="96232"/>
                        <a14:foregroundMark x1="99245" y1="96232" x2="99245" y2="96232"/>
                        <a14:backgroundMark x1="17799" y1="68917" x2="21251" y2="69388"/>
                        <a14:backgroundMark x1="21251" y1="69231" x2="26537" y2="71586"/>
                        <a14:backgroundMark x1="26537" y1="71586" x2="28263" y2="69545"/>
                        <a14:backgroundMark x1="3883" y1="69545" x2="7875" y2="70016"/>
                        <a14:backgroundMark x1="56958" y1="69702" x2="60949" y2="70016"/>
                        <a14:backgroundMark x1="20280" y1="77394" x2="22762" y2="72057"/>
                        <a14:backgroundMark x1="21359" y1="71900" x2="20928" y2="74725"/>
                        <a14:backgroundMark x1="20928" y1="72057" x2="23625" y2="72057"/>
                        <a14:backgroundMark x1="17691" y1="68917" x2="21036" y2="69545"/>
                        <a14:backgroundMark x1="2589" y1="70644" x2="5394" y2="72214"/>
                        <a14:backgroundMark x1="3344" y1="68446" x2="6257" y2="69388"/>
                        <a14:backgroundMark x1="4315" y1="70016" x2="10140" y2="70173"/>
                      </a14:backgroundRemoval>
                    </a14:imgEffect>
                  </a14:imgLayer>
                </a14:imgProps>
              </a:ext>
            </a:extLst>
          </a:blip>
          <a:srcRect t="68525" b="2834"/>
          <a:stretch/>
        </p:blipFill>
        <p:spPr>
          <a:xfrm>
            <a:off x="2091036" y="4036982"/>
            <a:ext cx="8159048" cy="2238805"/>
          </a:xfrm>
          <a:prstGeom prst="rect">
            <a:avLst/>
          </a:prstGeom>
          <a:ln w="57150" cap="sq">
            <a:solidFill>
              <a:schemeClr val="accent1"/>
            </a:solidFill>
            <a:prstDash val="dash"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864996-099A-4287-AEA5-6F99ABD93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45" y="402652"/>
            <a:ext cx="9579231" cy="1413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44517-01B6-49E7-9286-61C690A9F9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27" y="1222459"/>
            <a:ext cx="5791200" cy="28145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39B597-E313-400A-9341-5CED13D36793}"/>
              </a:ext>
            </a:extLst>
          </p:cNvPr>
          <p:cNvSpPr txBox="1"/>
          <p:nvPr/>
        </p:nvSpPr>
        <p:spPr>
          <a:xfrm>
            <a:off x="5369903" y="1982630"/>
            <a:ext cx="60682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2060"/>
                </a:solidFill>
                <a:latin typeface="#1Li-N7 Marbelia Regular" panose="02000500000000000000" pitchFamily="2" charset="0"/>
              </a:rPr>
              <a:t>Chúng ta được trồng </a:t>
            </a:r>
          </a:p>
          <a:p>
            <a:pPr algn="ctr"/>
            <a:r>
              <a:rPr lang="en-US" sz="4800">
                <a:solidFill>
                  <a:srgbClr val="002060"/>
                </a:solidFill>
                <a:latin typeface="#1Li-N7 Marbelia Regular" panose="02000500000000000000" pitchFamily="2" charset="0"/>
              </a:rPr>
              <a:t>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val="143829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39652-9F85-415B-AA5E-AFBFB1CD593E}"/>
              </a:ext>
            </a:extLst>
          </p:cNvPr>
          <p:cNvSpPr txBox="1"/>
          <p:nvPr/>
        </p:nvSpPr>
        <p:spPr>
          <a:xfrm>
            <a:off x="451670" y="270321"/>
            <a:ext cx="106105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#Li-N UTM Showcard" panose="02040603050506020204" pitchFamily="18" charset="0"/>
              </a:rPr>
              <a:t>TRƯNG BÀY SẢN PHẨM</a:t>
            </a:r>
          </a:p>
          <a:p>
            <a:pPr algn="ctr"/>
            <a:r>
              <a:rPr lang="en-US" sz="5400" dirty="0">
                <a:ln w="381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#Li-N UTM Showcard" panose="02040603050506020204" pitchFamily="18" charset="0"/>
              </a:rPr>
              <a:t> CỦA LỚP EM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6703DE-C03E-443B-8449-654A5DDFD0A8}"/>
              </a:ext>
            </a:extLst>
          </p:cNvPr>
          <p:cNvGrpSpPr/>
          <p:nvPr/>
        </p:nvGrpSpPr>
        <p:grpSpPr>
          <a:xfrm>
            <a:off x="855407" y="2292219"/>
            <a:ext cx="5624051" cy="4465066"/>
            <a:chOff x="855407" y="2292219"/>
            <a:chExt cx="5624051" cy="4465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584ADF-235C-4943-9F59-0A4FACCF8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277" y="2292219"/>
              <a:ext cx="5477181" cy="3521045"/>
            </a:xfrm>
            <a:prstGeom prst="rect">
              <a:avLst/>
            </a:prstGeom>
            <a:ln w="127000" cap="sq">
              <a:solidFill>
                <a:srgbClr val="0070C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27FBCEA-03F1-40A6-8CB3-F294D8DAA135}"/>
                </a:ext>
              </a:extLst>
            </p:cNvPr>
            <p:cNvSpPr txBox="1"/>
            <p:nvPr/>
          </p:nvSpPr>
          <p:spPr>
            <a:xfrm>
              <a:off x="855407" y="5987844"/>
              <a:ext cx="51127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cải bó xôi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7AA29E7-407E-4FCC-ACD9-55C52B1CC499}"/>
              </a:ext>
            </a:extLst>
          </p:cNvPr>
          <p:cNvGrpSpPr/>
          <p:nvPr/>
        </p:nvGrpSpPr>
        <p:grpSpPr>
          <a:xfrm>
            <a:off x="6615270" y="2292219"/>
            <a:ext cx="5112774" cy="4436683"/>
            <a:chOff x="6625102" y="2292219"/>
            <a:chExt cx="5112774" cy="44366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562B8D-120A-4F7E-855E-52D8FFA30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675" y="2292219"/>
              <a:ext cx="3201628" cy="3468430"/>
            </a:xfrm>
            <a:prstGeom prst="rect">
              <a:avLst/>
            </a:prstGeom>
            <a:ln w="127000" cap="sq">
              <a:solidFill>
                <a:srgbClr val="0070C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DE9AE5-1456-4071-BA6D-5B6220C7D41F}"/>
                </a:ext>
              </a:extLst>
            </p:cNvPr>
            <p:cNvSpPr txBox="1"/>
            <p:nvPr/>
          </p:nvSpPr>
          <p:spPr>
            <a:xfrm>
              <a:off x="6625102" y="5959461"/>
              <a:ext cx="51127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tỏi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46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752736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171</Words>
  <Application>Microsoft Macintosh PowerPoint</Application>
  <PresentationFormat>Widescreen</PresentationFormat>
  <Paragraphs>28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等线</vt:lpstr>
      <vt:lpstr>#1Li-N5 Fourth Medium</vt:lpstr>
      <vt:lpstr>#1Li-N7 Marbelia Regular</vt:lpstr>
      <vt:lpstr>#9Slide05 Fourth Medium</vt:lpstr>
      <vt:lpstr>#Li-N UTM Showcard</vt:lpstr>
      <vt:lpstr>Arial</vt:lpstr>
      <vt:lpstr>Calibri</vt:lpstr>
      <vt:lpstr>Calibri Light</vt:lpstr>
      <vt:lpstr>Times New Roman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17</cp:revision>
  <dcterms:created xsi:type="dcterms:W3CDTF">2022-02-16T12:44:14Z</dcterms:created>
  <dcterms:modified xsi:type="dcterms:W3CDTF">2022-03-12T09:42:47Z</dcterms:modified>
</cp:coreProperties>
</file>