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7" r:id="rId3"/>
    <p:sldId id="2876" r:id="rId4"/>
    <p:sldId id="310" r:id="rId5"/>
    <p:sldId id="301" r:id="rId6"/>
    <p:sldId id="302" r:id="rId7"/>
    <p:sldId id="303" r:id="rId8"/>
    <p:sldId id="258" r:id="rId9"/>
    <p:sldId id="259" r:id="rId10"/>
    <p:sldId id="311" r:id="rId11"/>
    <p:sldId id="312" r:id="rId12"/>
    <p:sldId id="313" r:id="rId13"/>
    <p:sldId id="314" r:id="rId14"/>
    <p:sldId id="315" r:id="rId15"/>
    <p:sldId id="316" r:id="rId16"/>
    <p:sldId id="317" r:id="rId17"/>
    <p:sldId id="318" r:id="rId18"/>
    <p:sldId id="319" r:id="rId19"/>
    <p:sldId id="320" r:id="rId20"/>
    <p:sldId id="322" r:id="rId21"/>
    <p:sldId id="2877" r:id="rId22"/>
    <p:sldId id="261" r:id="rId23"/>
    <p:sldId id="277" r:id="rId24"/>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1" autoAdjust="0"/>
    <p:restoredTop sz="94660"/>
  </p:normalViewPr>
  <p:slideViewPr>
    <p:cSldViewPr snapToGrid="0">
      <p:cViewPr varScale="1">
        <p:scale>
          <a:sx n="63" d="100"/>
          <a:sy n="63" d="100"/>
        </p:scale>
        <p:origin x="8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0E51BD-6F00-4AD6-B674-35B533E96FE3}" type="datetimeFigureOut">
              <a:rPr lang="en-US" smtClean="0"/>
              <a:t>2/22/2022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4D38CD-9581-4619-B410-D62A3538A786}" type="slidenum">
              <a:rPr lang="en-US" smtClean="0"/>
              <a:t>‹#›</a:t>
            </a:fld>
            <a:endParaRPr lang="en-US"/>
          </a:p>
        </p:txBody>
      </p:sp>
    </p:spTree>
    <p:extLst>
      <p:ext uri="{BB962C8B-B14F-4D97-AF65-F5344CB8AC3E}">
        <p14:creationId xmlns:p14="http://schemas.microsoft.com/office/powerpoint/2010/main" val="4606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t>3</a:t>
            </a:fld>
            <a:endParaRPr lang="zh-CN" altLang="en-US"/>
          </a:p>
        </p:txBody>
      </p:sp>
    </p:spTree>
    <p:extLst>
      <p:ext uri="{BB962C8B-B14F-4D97-AF65-F5344CB8AC3E}">
        <p14:creationId xmlns:p14="http://schemas.microsoft.com/office/powerpoint/2010/main" val="1366269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 - </a:t>
            </a:r>
            <a:r>
              <a:rPr lang="en-US" altLang="zh-CN" dirty="0" err="1"/>
              <a:t>Bấm</a:t>
            </a:r>
            <a:r>
              <a:rPr lang="en-US" altLang="zh-CN" baseline="0" dirty="0"/>
              <a:t> </a:t>
            </a:r>
            <a:r>
              <a:rPr lang="en-US" altLang="zh-CN" baseline="0" dirty="0" err="1"/>
              <a:t>vào</a:t>
            </a:r>
            <a:r>
              <a:rPr lang="en-US" altLang="zh-CN" baseline="0" dirty="0"/>
              <a:t> </a:t>
            </a:r>
            <a:r>
              <a:rPr lang="en-US" altLang="zh-CN" baseline="0" dirty="0" err="1"/>
              <a:t>lần</a:t>
            </a:r>
            <a:r>
              <a:rPr lang="en-US" altLang="zh-CN" baseline="0" dirty="0"/>
              <a:t> </a:t>
            </a:r>
            <a:r>
              <a:rPr lang="en-US" altLang="zh-CN" baseline="0" dirty="0" err="1"/>
              <a:t>lượt</a:t>
            </a:r>
            <a:r>
              <a:rPr lang="en-US" altLang="zh-CN" baseline="0" dirty="0"/>
              <a:t> </a:t>
            </a:r>
            <a:r>
              <a:rPr lang="en-US" altLang="zh-CN" baseline="0" dirty="0" err="1"/>
              <a:t>từ</a:t>
            </a:r>
            <a:r>
              <a:rPr lang="en-US" altLang="zh-CN" baseline="0" dirty="0"/>
              <a:t> </a:t>
            </a:r>
            <a:r>
              <a:rPr lang="en-US" altLang="zh-CN" baseline="0" dirty="0" err="1"/>
              <a:t>số</a:t>
            </a:r>
            <a:r>
              <a:rPr lang="en-US" altLang="zh-CN" baseline="0" dirty="0"/>
              <a:t> 1, </a:t>
            </a:r>
            <a:r>
              <a:rPr lang="en-US" altLang="zh-CN" baseline="0" dirty="0" err="1"/>
              <a:t>để</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câu</a:t>
            </a:r>
            <a:r>
              <a:rPr lang="en-US" altLang="zh-CN" baseline="0" dirty="0"/>
              <a:t> </a:t>
            </a:r>
            <a:r>
              <a:rPr lang="en-US" altLang="zh-CN" baseline="0" dirty="0" err="1"/>
              <a:t>hỏi</a:t>
            </a:r>
            <a:endParaRPr lang="en-US" altLang="zh-CN" baseline="0" dirty="0"/>
          </a:p>
          <a:p>
            <a:pPr marL="171450" indent="-171450">
              <a:buFontTx/>
              <a:buChar char="-"/>
            </a:pPr>
            <a:r>
              <a:rPr lang="en-US" altLang="zh-CN" baseline="0"/>
              <a:t>Sau </a:t>
            </a:r>
            <a:r>
              <a:rPr lang="en-US" altLang="zh-CN" baseline="0" dirty="0" err="1"/>
              <a:t>khi</a:t>
            </a:r>
            <a:r>
              <a:rPr lang="en-US" altLang="zh-CN" baseline="0" dirty="0"/>
              <a:t> quay </a:t>
            </a:r>
            <a:r>
              <a:rPr lang="en-US" altLang="zh-CN" baseline="0" dirty="0" err="1"/>
              <a:t>lại</a:t>
            </a:r>
            <a:r>
              <a:rPr lang="en-US" altLang="zh-CN" baseline="0" dirty="0"/>
              <a:t>, </a:t>
            </a:r>
            <a:r>
              <a:rPr lang="en-US" altLang="zh-CN" baseline="0"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a:t>
            </a:r>
            <a:r>
              <a:rPr lang="en-US" altLang="zh-CN" baseline="0" dirty="0" err="1"/>
              <a:t>hình</a:t>
            </a:r>
            <a:r>
              <a:rPr lang="en-US" altLang="zh-CN" baseline="0" dirty="0"/>
              <a:t> </a:t>
            </a:r>
            <a:r>
              <a:rPr lang="en-US" altLang="zh-CN" baseline="0" dirty="0" err="1"/>
              <a:t>phía</a:t>
            </a:r>
            <a:r>
              <a:rPr lang="en-US" altLang="zh-CN" baseline="0" dirty="0"/>
              <a:t> </a:t>
            </a:r>
            <a:r>
              <a:rPr lang="en-US" altLang="zh-CN" baseline="0" dirty="0" err="1"/>
              <a:t>trên</a:t>
            </a:r>
            <a:r>
              <a:rPr lang="en-US" altLang="zh-CN" baseline="0" dirty="0"/>
              <a:t> </a:t>
            </a:r>
            <a:r>
              <a:rPr lang="en-US" altLang="zh-CN" baseline="0" dirty="0" err="1"/>
              <a:t>số</a:t>
            </a:r>
            <a:r>
              <a:rPr lang="en-US" altLang="zh-CN" baseline="0" dirty="0"/>
              <a:t> </a:t>
            </a:r>
            <a:r>
              <a:rPr lang="en-US" altLang="zh-CN" baseline="0" dirty="0" err="1"/>
              <a:t>để</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hiệu</a:t>
            </a:r>
            <a:r>
              <a:rPr lang="en-US" altLang="zh-CN" baseline="0" dirty="0"/>
              <a:t> </a:t>
            </a:r>
            <a:r>
              <a:rPr lang="en-US" altLang="zh-CN" baseline="0" dirty="0" err="1"/>
              <a:t>ứng</a:t>
            </a:r>
            <a:r>
              <a:rPr lang="en-US" altLang="zh-CN" baseline="0" dirty="0"/>
              <a:t> </a:t>
            </a:r>
            <a:r>
              <a:rPr lang="en-US" altLang="zh-CN" baseline="0" dirty="0" err="1"/>
              <a:t>và</a:t>
            </a:r>
            <a:r>
              <a:rPr lang="en-US" altLang="zh-CN" baseline="0" dirty="0"/>
              <a:t> </a:t>
            </a:r>
            <a:r>
              <a:rPr lang="en-US" altLang="zh-CN" baseline="0" dirty="0" err="1"/>
              <a:t>biến</a:t>
            </a:r>
            <a:r>
              <a:rPr lang="en-US" altLang="zh-CN" baseline="0" dirty="0"/>
              <a:t> </a:t>
            </a:r>
            <a:r>
              <a:rPr lang="en-US" altLang="zh-CN" baseline="0" dirty="0" err="1"/>
              <a:t>mất</a:t>
            </a:r>
            <a:r>
              <a:rPr lang="en-US" altLang="zh-CN" baseline="0" dirty="0"/>
              <a:t> </a:t>
            </a:r>
            <a:r>
              <a:rPr lang="en-US" altLang="zh-CN" baseline="0" dirty="0" err="1"/>
              <a:t>số</a:t>
            </a:r>
            <a:r>
              <a:rPr lang="en-US" altLang="zh-CN" baseline="0" dirty="0"/>
              <a:t> </a:t>
            </a:r>
            <a:r>
              <a:rPr lang="en-US" altLang="zh-CN" baseline="0" err="1"/>
              <a:t>đã</a:t>
            </a:r>
            <a:r>
              <a:rPr lang="en-US" altLang="zh-CN" baseline="0"/>
              <a:t> chọn</a:t>
            </a:r>
          </a:p>
          <a:p>
            <a:pPr marL="171450" indent="-171450">
              <a:buFontTx/>
              <a:buChar char="-"/>
            </a:pPr>
            <a:r>
              <a:rPr lang="en-US" altLang="zh-CN" baseline="0"/>
              <a:t>Bấm vào con thỏ đến trang giới thiệu</a:t>
            </a:r>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4</a:t>
            </a:fld>
            <a:endParaRPr lang="zh-CN" altLang="en-US"/>
          </a:p>
        </p:txBody>
      </p:sp>
    </p:spTree>
    <p:extLst>
      <p:ext uri="{BB962C8B-B14F-4D97-AF65-F5344CB8AC3E}">
        <p14:creationId xmlns:p14="http://schemas.microsoft.com/office/powerpoint/2010/main" val="3594894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Sau</a:t>
            </a:r>
            <a:r>
              <a:rPr lang="en-US" altLang="zh-CN" dirty="0"/>
              <a:t> </a:t>
            </a:r>
            <a:r>
              <a:rPr lang="en-US" altLang="zh-CN" dirty="0" err="1"/>
              <a:t>khi</a:t>
            </a:r>
            <a:r>
              <a:rPr lang="en-US" altLang="zh-CN" dirty="0"/>
              <a:t> </a:t>
            </a:r>
            <a:r>
              <a:rPr lang="en-US" altLang="zh-CN" dirty="0" err="1"/>
              <a:t>chốt</a:t>
            </a:r>
            <a:r>
              <a:rPr lang="en-US" altLang="zh-CN" dirty="0"/>
              <a:t>,</a:t>
            </a:r>
            <a:r>
              <a:rPr lang="en-US" altLang="zh-CN" baseline="0" dirty="0"/>
              <a:t> </a:t>
            </a:r>
            <a:r>
              <a:rPr lang="en-US" altLang="zh-CN" baseline="0"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Quay </a:t>
            </a:r>
            <a:r>
              <a:rPr lang="en-US" altLang="zh-CN" baseline="0" dirty="0" err="1"/>
              <a:t>về</a:t>
            </a:r>
            <a:r>
              <a:rPr lang="en-US" altLang="zh-CN" baseline="0" dirty="0"/>
              <a:t> ở </a:t>
            </a:r>
            <a:r>
              <a:rPr lang="en-US" altLang="zh-CN" baseline="0" dirty="0" err="1"/>
              <a:t>góc</a:t>
            </a:r>
            <a:r>
              <a:rPr lang="en-US" altLang="zh-CN" baseline="0" dirty="0"/>
              <a:t> </a:t>
            </a:r>
            <a:r>
              <a:rPr lang="en-US" altLang="zh-CN" baseline="0" dirty="0" err="1"/>
              <a:t>phải</a:t>
            </a:r>
            <a:r>
              <a:rPr lang="en-US" altLang="zh-CN" baseline="0" dirty="0"/>
              <a:t> </a:t>
            </a:r>
            <a:r>
              <a:rPr lang="en-US" altLang="zh-CN" baseline="0" dirty="0" err="1"/>
              <a:t>bên</a:t>
            </a:r>
            <a:r>
              <a:rPr lang="en-US" altLang="zh-CN" baseline="0" dirty="0"/>
              <a:t> </a:t>
            </a:r>
            <a:r>
              <a:rPr lang="en-US" altLang="zh-CN" baseline="0" dirty="0" err="1"/>
              <a:t>dưới</a:t>
            </a:r>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5</a:t>
            </a:fld>
            <a:endParaRPr lang="zh-CN" altLang="en-US"/>
          </a:p>
        </p:txBody>
      </p:sp>
    </p:spTree>
    <p:extLst>
      <p:ext uri="{BB962C8B-B14F-4D97-AF65-F5344CB8AC3E}">
        <p14:creationId xmlns:p14="http://schemas.microsoft.com/office/powerpoint/2010/main" val="1661694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a:t>Sau</a:t>
            </a:r>
            <a:r>
              <a:rPr lang="en-US" altLang="zh-CN" dirty="0"/>
              <a:t> </a:t>
            </a:r>
            <a:r>
              <a:rPr lang="en-US" altLang="zh-CN" dirty="0" err="1"/>
              <a:t>khi</a:t>
            </a:r>
            <a:r>
              <a:rPr lang="en-US" altLang="zh-CN" dirty="0"/>
              <a:t> </a:t>
            </a:r>
            <a:r>
              <a:rPr lang="en-US" altLang="zh-CN" dirty="0" err="1"/>
              <a:t>chốt</a:t>
            </a:r>
            <a:r>
              <a:rPr lang="en-US" altLang="zh-CN" dirty="0"/>
              <a:t>,</a:t>
            </a:r>
            <a:r>
              <a:rPr lang="en-US" altLang="zh-CN" baseline="0" dirty="0"/>
              <a:t> </a:t>
            </a:r>
            <a:r>
              <a:rPr lang="en-US" altLang="zh-CN" baseline="0"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Quay </a:t>
            </a:r>
            <a:r>
              <a:rPr lang="en-US" altLang="zh-CN" baseline="0" dirty="0" err="1"/>
              <a:t>về</a:t>
            </a:r>
            <a:r>
              <a:rPr lang="en-US" altLang="zh-CN" baseline="0" dirty="0"/>
              <a:t> ở </a:t>
            </a:r>
            <a:r>
              <a:rPr lang="en-US" altLang="zh-CN" baseline="0" dirty="0" err="1"/>
              <a:t>góc</a:t>
            </a:r>
            <a:r>
              <a:rPr lang="en-US" altLang="zh-CN" baseline="0" dirty="0"/>
              <a:t> </a:t>
            </a:r>
            <a:r>
              <a:rPr lang="en-US" altLang="zh-CN" baseline="0" dirty="0" err="1"/>
              <a:t>phải</a:t>
            </a:r>
            <a:r>
              <a:rPr lang="en-US" altLang="zh-CN" baseline="0" dirty="0"/>
              <a:t> </a:t>
            </a:r>
            <a:r>
              <a:rPr lang="en-US" altLang="zh-CN" baseline="0" dirty="0" err="1"/>
              <a:t>bên</a:t>
            </a:r>
            <a:r>
              <a:rPr lang="en-US" altLang="zh-CN" baseline="0" dirty="0"/>
              <a:t> </a:t>
            </a:r>
            <a:r>
              <a:rPr lang="en-US" altLang="zh-CN" baseline="0" dirty="0" err="1"/>
              <a:t>dưới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6</a:t>
            </a:fld>
            <a:endParaRPr lang="zh-CN" altLang="en-US"/>
          </a:p>
        </p:txBody>
      </p:sp>
    </p:spTree>
    <p:extLst>
      <p:ext uri="{BB962C8B-B14F-4D97-AF65-F5344CB8AC3E}">
        <p14:creationId xmlns:p14="http://schemas.microsoft.com/office/powerpoint/2010/main" val="1450153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a:t>Sau</a:t>
            </a:r>
            <a:r>
              <a:rPr lang="en-US" altLang="zh-CN" dirty="0"/>
              <a:t> </a:t>
            </a:r>
            <a:r>
              <a:rPr lang="en-US" altLang="zh-CN" dirty="0" err="1"/>
              <a:t>khi</a:t>
            </a:r>
            <a:r>
              <a:rPr lang="en-US" altLang="zh-CN" dirty="0"/>
              <a:t> </a:t>
            </a:r>
            <a:r>
              <a:rPr lang="en-US" altLang="zh-CN" dirty="0" err="1"/>
              <a:t>chốt</a:t>
            </a:r>
            <a:r>
              <a:rPr lang="en-US" altLang="zh-CN" dirty="0"/>
              <a:t>,</a:t>
            </a:r>
            <a:r>
              <a:rPr lang="en-US" altLang="zh-CN" baseline="0" dirty="0"/>
              <a:t> </a:t>
            </a:r>
            <a:r>
              <a:rPr lang="en-US" altLang="zh-CN" baseline="0"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Quay </a:t>
            </a:r>
            <a:r>
              <a:rPr lang="en-US" altLang="zh-CN" baseline="0" dirty="0" err="1"/>
              <a:t>về</a:t>
            </a:r>
            <a:r>
              <a:rPr lang="en-US" altLang="zh-CN" baseline="0" dirty="0"/>
              <a:t> ở </a:t>
            </a:r>
            <a:r>
              <a:rPr lang="en-US" altLang="zh-CN" baseline="0" dirty="0" err="1"/>
              <a:t>góc</a:t>
            </a:r>
            <a:r>
              <a:rPr lang="en-US" altLang="zh-CN" baseline="0" dirty="0"/>
              <a:t> </a:t>
            </a:r>
            <a:r>
              <a:rPr lang="en-US" altLang="zh-CN" baseline="0" dirty="0" err="1"/>
              <a:t>phải</a:t>
            </a:r>
            <a:r>
              <a:rPr lang="en-US" altLang="zh-CN" baseline="0" dirty="0"/>
              <a:t> </a:t>
            </a:r>
            <a:r>
              <a:rPr lang="en-US" altLang="zh-CN" baseline="0" dirty="0" err="1"/>
              <a:t>bên</a:t>
            </a:r>
            <a:r>
              <a:rPr lang="en-US" altLang="zh-CN" baseline="0" dirty="0"/>
              <a:t> </a:t>
            </a:r>
            <a:r>
              <a:rPr lang="en-US" altLang="zh-CN" baseline="0" dirty="0" err="1"/>
              <a:t>dưới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7</a:t>
            </a:fld>
            <a:endParaRPr lang="zh-CN" altLang="en-US"/>
          </a:p>
        </p:txBody>
      </p:sp>
    </p:spTree>
    <p:extLst>
      <p:ext uri="{BB962C8B-B14F-4D97-AF65-F5344CB8AC3E}">
        <p14:creationId xmlns:p14="http://schemas.microsoft.com/office/powerpoint/2010/main" val="1052863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Chia lớp thành các nhóm, kể tên các loại cây mọc lên từ một số bộ phận của cây mẹ.</a:t>
            </a:r>
          </a:p>
        </p:txBody>
      </p:sp>
      <p:sp>
        <p:nvSpPr>
          <p:cNvPr id="4" name="Slide Number Placeholder 3"/>
          <p:cNvSpPr>
            <a:spLocks noGrp="1"/>
          </p:cNvSpPr>
          <p:nvPr>
            <p:ph type="sldNum" sz="quarter" idx="5"/>
          </p:nvPr>
        </p:nvSpPr>
        <p:spPr/>
        <p:txBody>
          <a:bodyPr/>
          <a:lstStyle/>
          <a:p>
            <a:fld id="{AF4D38CD-9581-4619-B410-D62A3538A786}" type="slidenum">
              <a:rPr lang="en-US" smtClean="0"/>
              <a:t>15</a:t>
            </a:fld>
            <a:endParaRPr lang="en-US"/>
          </a:p>
        </p:txBody>
      </p:sp>
    </p:spTree>
    <p:extLst>
      <p:ext uri="{BB962C8B-B14F-4D97-AF65-F5344CB8AC3E}">
        <p14:creationId xmlns:p14="http://schemas.microsoft.com/office/powerpoint/2010/main" val="2717816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252324"/>
                </a:solidFill>
                <a:effectLst/>
                <a:latin typeface="Roboto Condensed" panose="02000000000000000000" pitchFamily="2" charset="0"/>
              </a:rPr>
              <a:t>Trồng trong chậu: Đất trồng gồm đất + tro trấu + xơ dừa + vôi bột theo tỉ lệ 1:1:1:1. Khi trồng chú ý trồng cây theo hướng Bắc Nam. Bỏ đất vào chậu và trồng cây lên, dùng bình để tưới tạo độ ẩm cho cây phát triển.</a:t>
            </a:r>
            <a:endParaRPr lang="en-US"/>
          </a:p>
        </p:txBody>
      </p:sp>
      <p:sp>
        <p:nvSpPr>
          <p:cNvPr id="4" name="Slide Number Placeholder 3"/>
          <p:cNvSpPr>
            <a:spLocks noGrp="1"/>
          </p:cNvSpPr>
          <p:nvPr>
            <p:ph type="sldNum" sz="quarter" idx="5"/>
          </p:nvPr>
        </p:nvSpPr>
        <p:spPr/>
        <p:txBody>
          <a:bodyPr/>
          <a:lstStyle/>
          <a:p>
            <a:fld id="{AF4D38CD-9581-4619-B410-D62A3538A786}" type="slidenum">
              <a:rPr lang="en-US" smtClean="0"/>
              <a:t>20</a:t>
            </a:fld>
            <a:endParaRPr lang="en-US"/>
          </a:p>
        </p:txBody>
      </p:sp>
    </p:spTree>
    <p:extLst>
      <p:ext uri="{BB962C8B-B14F-4D97-AF65-F5344CB8AC3E}">
        <p14:creationId xmlns:p14="http://schemas.microsoft.com/office/powerpoint/2010/main" val="1005488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BECE7F-65B8-478D-B76E-BD5B817848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714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BE6BE2-0757-48B3-976A-0C8F54952EEE}" type="slidenum">
              <a:rPr lang="en-US" smtClean="0"/>
              <a:t>23</a:t>
            </a:fld>
            <a:endParaRPr lang="en-US"/>
          </a:p>
        </p:txBody>
      </p:sp>
    </p:spTree>
    <p:extLst>
      <p:ext uri="{BB962C8B-B14F-4D97-AF65-F5344CB8AC3E}">
        <p14:creationId xmlns:p14="http://schemas.microsoft.com/office/powerpoint/2010/main" val="3704874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2/22/2022</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76662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2/22/2022</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027332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2/22/2022</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06254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2/22/2022</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738229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2/22/2022</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31630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2/22/2022</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40366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2/22/2022</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8243830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2/22/2022</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164807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2/22/2022</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152777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2/22/2022</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60164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2/22/2022</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89566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2/22/2022</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3248445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2/22/2022</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10869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2/22/2022</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9101201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2/22/2022</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367468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2/22/2022</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42761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2/22/2022</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1050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2/22/2022</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787420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429-B77F-4433-9B71-968D827BC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F803BD-4D33-4A17-8E4B-F455A4F8EC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34E3A-03CA-49A9-8F35-7E0932419F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2/22/2022</a:t>
            </a:fld>
            <a:endParaRPr lang="en-US"/>
          </a:p>
        </p:txBody>
      </p:sp>
      <p:sp>
        <p:nvSpPr>
          <p:cNvPr id="6" name="Footer Placeholder 5">
            <a:extLst>
              <a:ext uri="{FF2B5EF4-FFF2-40B4-BE49-F238E27FC236}">
                <a16:creationId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746563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1912-7DDA-443C-BE0A-9980BE1084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C386E0-2FAD-4EFC-A93B-202AAF921E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A048D6-17F2-4167-BF0E-08170329F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2/22/2022</a:t>
            </a:fld>
            <a:endParaRPr lang="en-US"/>
          </a:p>
        </p:txBody>
      </p:sp>
      <p:sp>
        <p:nvSpPr>
          <p:cNvPr id="6" name="Footer Placeholder 5">
            <a:extLst>
              <a:ext uri="{FF2B5EF4-FFF2-40B4-BE49-F238E27FC236}">
                <a16:creationId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7584781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2/22/2022</a:t>
            </a:fld>
            <a:endParaRPr lang="en-US"/>
          </a:p>
        </p:txBody>
      </p:sp>
      <p:sp>
        <p:nvSpPr>
          <p:cNvPr id="5" name="Footer Placeholder 4">
            <a:extLst>
              <a:ext uri="{FF2B5EF4-FFF2-40B4-BE49-F238E27FC236}">
                <a16:creationId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5196945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8D72E-A043-4FD4-93F5-4F42106D67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471FE-6275-4F2B-80B0-C469C58BCE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2/22/2022</a:t>
            </a:fld>
            <a:endParaRPr lang="en-US"/>
          </a:p>
        </p:txBody>
      </p:sp>
      <p:sp>
        <p:nvSpPr>
          <p:cNvPr id="5" name="Footer Placeholder 4">
            <a:extLst>
              <a:ext uri="{FF2B5EF4-FFF2-40B4-BE49-F238E27FC236}">
                <a16:creationId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98728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2/22/2022</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7095822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0074242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9864581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198" y="296562"/>
            <a:ext cx="9737802" cy="6561438"/>
          </a:xfrm>
          <a:prstGeom prst="rect">
            <a:avLst/>
          </a:prstGeom>
        </p:spPr>
      </p:pic>
    </p:spTree>
    <p:extLst>
      <p:ext uri="{BB962C8B-B14F-4D97-AF65-F5344CB8AC3E}">
        <p14:creationId xmlns:p14="http://schemas.microsoft.com/office/powerpoint/2010/main" val="401673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2/22/2022</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976313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2/22/2022</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71860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830A-A4BE-4A80-B557-7079588BCF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EC5EFC-7EC6-4E23-ADFE-5A58ED2E07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2/22/2022</a:t>
            </a:fld>
            <a:endParaRPr lang="en-US"/>
          </a:p>
        </p:txBody>
      </p:sp>
      <p:sp>
        <p:nvSpPr>
          <p:cNvPr id="5" name="Footer Placeholder 4">
            <a:extLst>
              <a:ext uri="{FF2B5EF4-FFF2-40B4-BE49-F238E27FC236}">
                <a16:creationId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026352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FCBE-ACE2-4B7C-8E14-DAB0DA59E2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1926C-75F2-4997-8FBE-A52FC6D7DD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2/22/2022</a:t>
            </a:fld>
            <a:endParaRPr lang="en-US"/>
          </a:p>
        </p:txBody>
      </p:sp>
      <p:sp>
        <p:nvSpPr>
          <p:cNvPr id="6" name="Footer Placeholder 5">
            <a:extLst>
              <a:ext uri="{FF2B5EF4-FFF2-40B4-BE49-F238E27FC236}">
                <a16:creationId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88094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733D-0F9C-4229-AD43-1E2355A438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8169-1AF7-48E6-A5D4-90B256129D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5F291-049A-438B-AE2C-BCA5FD1B2F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9C967-1572-4E8C-B5EA-8F0D9873F6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75C6E-D0A8-4C41-B7A2-961A2C4FCC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2/22/2022</a:t>
            </a:fld>
            <a:endParaRPr lang="en-US"/>
          </a:p>
        </p:txBody>
      </p:sp>
      <p:sp>
        <p:nvSpPr>
          <p:cNvPr id="8" name="Footer Placeholder 7">
            <a:extLst>
              <a:ext uri="{FF2B5EF4-FFF2-40B4-BE49-F238E27FC236}">
                <a16:creationId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99362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2/22/2022</a:t>
            </a:fld>
            <a:endParaRPr lang="en-US"/>
          </a:p>
        </p:txBody>
      </p:sp>
      <p:sp>
        <p:nvSpPr>
          <p:cNvPr id="4" name="Footer Placeholder 3">
            <a:extLst>
              <a:ext uri="{FF2B5EF4-FFF2-40B4-BE49-F238E27FC236}">
                <a16:creationId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1163587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9181C-1727-4CA8-A0D3-61B275A980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885CA-D8E4-48A0-BA58-5C5802B13A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61B6B-B760-4EDD-A8C4-9BBDA85BF5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A88630-1E1C-48BF-8D8F-AD0475FF693E}" type="datetimeFigureOut">
              <a:rPr lang="en-US" smtClean="0"/>
              <a:t>2/22/2022</a:t>
            </a:fld>
            <a:endParaRPr lang="en-US"/>
          </a:p>
        </p:txBody>
      </p:sp>
      <p:sp>
        <p:nvSpPr>
          <p:cNvPr id="5" name="Footer Placeholder 4">
            <a:extLst>
              <a:ext uri="{FF2B5EF4-FFF2-40B4-BE49-F238E27FC236}">
                <a16:creationId xmlns:a16="http://schemas.microsoft.com/office/drawing/2014/main" id="{353DDACB-B241-46F8-8603-7E856B9FE2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DD29E-13B8-40DF-991E-50FA643079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7D5CC3-7B97-4307-8A41-1BA46705FFF2}" type="slidenum">
              <a:rPr lang="en-US" smtClean="0"/>
              <a:t>‹#›</a:t>
            </a:fld>
            <a:endParaRPr lang="en-US"/>
          </a:p>
        </p:txBody>
      </p:sp>
    </p:spTree>
    <p:extLst>
      <p:ext uri="{BB962C8B-B14F-4D97-AF65-F5344CB8AC3E}">
        <p14:creationId xmlns:p14="http://schemas.microsoft.com/office/powerpoint/2010/main" val="1061603192"/>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79" r:id="rId4"/>
    <p:sldLayoutId id="2147483663" r:id="rId5"/>
    <p:sldLayoutId id="2147483651" r:id="rId6"/>
    <p:sldLayoutId id="2147483652" r:id="rId7"/>
    <p:sldLayoutId id="2147483653" r:id="rId8"/>
    <p:sldLayoutId id="2147483654" r:id="rId9"/>
    <p:sldLayoutId id="2147483655" r:id="rId10"/>
    <p:sldLayoutId id="2147483678" r:id="rId11"/>
    <p:sldLayoutId id="2147483677" r:id="rId12"/>
    <p:sldLayoutId id="2147483676" r:id="rId13"/>
    <p:sldLayoutId id="2147483675" r:id="rId14"/>
    <p:sldLayoutId id="2147483674" r:id="rId15"/>
    <p:sldLayoutId id="2147483673" r:id="rId16"/>
    <p:sldLayoutId id="2147483672" r:id="rId17"/>
    <p:sldLayoutId id="2147483671" r:id="rId18"/>
    <p:sldLayoutId id="2147483670" r:id="rId19"/>
    <p:sldLayoutId id="2147483669" r:id="rId20"/>
    <p:sldLayoutId id="2147483668" r:id="rId21"/>
    <p:sldLayoutId id="2147483667" r:id="rId22"/>
    <p:sldLayoutId id="2147483666" r:id="rId23"/>
    <p:sldLayoutId id="2147483665" r:id="rId24"/>
    <p:sldLayoutId id="2147483664" r:id="rId25"/>
    <p:sldLayoutId id="2147483656" r:id="rId26"/>
    <p:sldLayoutId id="2147483657" r:id="rId27"/>
    <p:sldLayoutId id="2147483658" r:id="rId28"/>
    <p:sldLayoutId id="2147483659" r:id="rId29"/>
    <p:sldLayoutId id="2147483660" r:id="rId30"/>
    <p:sldLayoutId id="2147483680" r:id="rId31"/>
    <p:sldLayoutId id="2147483661"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0.xml"/><Relationship Id="rId5" Type="http://schemas.openxmlformats.org/officeDocument/2006/relationships/image" Target="../media/image39.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jpg"/><Relationship Id="rId2" Type="http://schemas.openxmlformats.org/officeDocument/2006/relationships/image" Target="../media/image42.png"/><Relationship Id="rId1" Type="http://schemas.openxmlformats.org/officeDocument/2006/relationships/slideLayout" Target="../slideLayouts/slideLayout1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8.jpg"/><Relationship Id="rId1" Type="http://schemas.openxmlformats.org/officeDocument/2006/relationships/slideLayout" Target="../slideLayouts/slideLayout10.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1.jpg"/><Relationship Id="rId1" Type="http://schemas.openxmlformats.org/officeDocument/2006/relationships/slideLayout" Target="../slideLayouts/slideLayout10.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10.gif"/><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53.gif"/><Relationship Id="rId5" Type="http://schemas.openxmlformats.org/officeDocument/2006/relationships/image" Target="../media/image7.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1.jp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1.jp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1.jp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3.xml"/><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0.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gif"/><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tags" Target="../tags/tag4.xml"/><Relationship Id="rId7" Type="http://schemas.openxmlformats.org/officeDocument/2006/relationships/image" Target="../media/image62.emf"/><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61.emf"/><Relationship Id="rId5" Type="http://schemas.openxmlformats.org/officeDocument/2006/relationships/notesSlide" Target="../notesSlides/notesSlide8.xml"/><Relationship Id="rId4"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4.png"/><Relationship Id="rId18" Type="http://schemas.openxmlformats.org/officeDocument/2006/relationships/image" Target="../media/image79.sv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svg"/><Relationship Id="rId17" Type="http://schemas.openxmlformats.org/officeDocument/2006/relationships/image" Target="../media/image78.png"/><Relationship Id="rId2" Type="http://schemas.openxmlformats.org/officeDocument/2006/relationships/notesSlide" Target="../notesSlides/notesSlide9.xml"/><Relationship Id="rId16" Type="http://schemas.openxmlformats.org/officeDocument/2006/relationships/image" Target="../media/image77.svg"/><Relationship Id="rId20" Type="http://schemas.openxmlformats.org/officeDocument/2006/relationships/image" Target="../media/image81.svg"/><Relationship Id="rId1" Type="http://schemas.openxmlformats.org/officeDocument/2006/relationships/slideLayout" Target="../slideLayouts/slideLayout3.xml"/><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svg"/><Relationship Id="rId19" Type="http://schemas.openxmlformats.org/officeDocument/2006/relationships/image" Target="../media/image80.png"/><Relationship Id="rId4" Type="http://schemas.openxmlformats.org/officeDocument/2006/relationships/image" Target="../media/image65.svg"/><Relationship Id="rId9" Type="http://schemas.openxmlformats.org/officeDocument/2006/relationships/image" Target="../media/image70.png"/><Relationship Id="rId14" Type="http://schemas.openxmlformats.org/officeDocument/2006/relationships/image" Target="../media/image75.sv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20.png"/><Relationship Id="rId3" Type="http://schemas.openxmlformats.org/officeDocument/2006/relationships/image" Target="../media/image13.jpg"/><Relationship Id="rId7" Type="http://schemas.openxmlformats.org/officeDocument/2006/relationships/image" Target="../media/image17.png"/><Relationship Id="rId12"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image" Target="../media/image22.png"/><Relationship Id="rId1" Type="http://schemas.openxmlformats.org/officeDocument/2006/relationships/slideLayout" Target="../slideLayouts/slideLayout10.xml"/><Relationship Id="rId6" Type="http://schemas.openxmlformats.org/officeDocument/2006/relationships/image" Target="../media/image16.png"/><Relationship Id="rId11" Type="http://schemas.openxmlformats.org/officeDocument/2006/relationships/image" Target="../media/image18.png"/><Relationship Id="rId5" Type="http://schemas.openxmlformats.org/officeDocument/2006/relationships/image" Target="../media/image15.png"/><Relationship Id="rId15" Type="http://schemas.openxmlformats.org/officeDocument/2006/relationships/image" Target="../media/image21.gif"/><Relationship Id="rId10" Type="http://schemas.openxmlformats.org/officeDocument/2006/relationships/slide" Target="slide7.xml"/><Relationship Id="rId4" Type="http://schemas.openxmlformats.org/officeDocument/2006/relationships/image" Target="../media/image14.png"/><Relationship Id="rId9" Type="http://schemas.openxmlformats.org/officeDocument/2006/relationships/slide" Target="slide6.xml"/><Relationship Id="rId14" Type="http://schemas.openxmlformats.org/officeDocument/2006/relationships/slide" Target="slide9.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g"/><Relationship Id="rId7" Type="http://schemas.openxmlformats.org/officeDocument/2006/relationships/image" Target="../media/image27.gif"/><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jp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image" Target="../media/image26.png"/><Relationship Id="rId10" Type="http://schemas.openxmlformats.org/officeDocument/2006/relationships/slide" Target="slide4.xml"/><Relationship Id="rId4" Type="http://schemas.openxmlformats.org/officeDocument/2006/relationships/image" Target="../media/image29.png"/><Relationship Id="rId9" Type="http://schemas.openxmlformats.org/officeDocument/2006/relationships/image" Target="../media/image27.gif"/></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3.jp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7.gif"/><Relationship Id="rId5" Type="http://schemas.openxmlformats.org/officeDocument/2006/relationships/image" Target="../media/image25.png"/><Relationship Id="rId4" Type="http://schemas.openxmlformats.org/officeDocument/2006/relationships/image" Target="../media/image26.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0.xml"/><Relationship Id="rId5" Type="http://schemas.openxmlformats.org/officeDocument/2006/relationships/image" Target="../media/image34.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jpg"/><Relationship Id="rId1" Type="http://schemas.openxmlformats.org/officeDocument/2006/relationships/slideLayout" Target="../slideLayouts/slideLayout10.xml"/><Relationship Id="rId6" Type="http://schemas.openxmlformats.org/officeDocument/2006/relationships/image" Target="../media/image34.png"/><Relationship Id="rId5" Type="http://schemas.openxmlformats.org/officeDocument/2006/relationships/image" Target="../media/image36.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48B6A2-6B82-4293-AEE6-720CDB7D922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backgroundMark x1="41875" y1="60833" x2="41719" y2="58796"/>
                        <a14:backgroundMark x1="41563" y1="62222" x2="41563" y2="59537"/>
                        <a14:backgroundMark x1="54635" y1="73889" x2="55260" y2="78889"/>
                        <a14:backgroundMark x1="50833" y1="83611" x2="54323" y2="81759"/>
                        <a14:backgroundMark x1="44948" y1="82037" x2="46719" y2="82685"/>
                      </a14:backgroundRemoval>
                    </a14:imgEffect>
                  </a14:imgLayer>
                </a14:imgProps>
              </a:ext>
              <a:ext uri="{28A0092B-C50C-407E-A947-70E740481C1C}">
                <a14:useLocalDpi xmlns:a14="http://schemas.microsoft.com/office/drawing/2010/main" val="0"/>
              </a:ext>
            </a:extLst>
          </a:blip>
          <a:srcRect l="41806" t="32176" r="25384" b="15979"/>
          <a:stretch/>
        </p:blipFill>
        <p:spPr>
          <a:xfrm>
            <a:off x="4378632" y="3429000"/>
            <a:ext cx="3722253" cy="3308416"/>
          </a:xfrm>
          <a:prstGeom prst="rect">
            <a:avLst/>
          </a:prstGeom>
        </p:spPr>
      </p:pic>
      <p:sp>
        <p:nvSpPr>
          <p:cNvPr id="7" name="TextBox 6">
            <a:extLst>
              <a:ext uri="{FF2B5EF4-FFF2-40B4-BE49-F238E27FC236}">
                <a16:creationId xmlns:a16="http://schemas.microsoft.com/office/drawing/2014/main" id="{F25F4CF6-151D-4DA9-8A76-C57315959F83}"/>
              </a:ext>
            </a:extLst>
          </p:cNvPr>
          <p:cNvSpPr txBox="1"/>
          <p:nvPr/>
        </p:nvSpPr>
        <p:spPr>
          <a:xfrm>
            <a:off x="8544233" y="5840921"/>
            <a:ext cx="3119508" cy="523220"/>
          </a:xfrm>
          <a:prstGeom prst="rect">
            <a:avLst/>
          </a:prstGeom>
          <a:solidFill>
            <a:schemeClr val="accent2">
              <a:lumMod val="40000"/>
              <a:lumOff val="60000"/>
            </a:schemeClr>
          </a:solidFill>
          <a:ln w="28575">
            <a:solidFill>
              <a:srgbClr val="C00000"/>
            </a:solidFill>
            <a:prstDash val="dash"/>
          </a:ln>
        </p:spPr>
        <p:txBody>
          <a:bodyPr wrap="square" rtlCol="0">
            <a:spAutoFit/>
          </a:bodyPr>
          <a:lstStyle/>
          <a:p>
            <a:pPr algn="ctr"/>
            <a:r>
              <a:rPr lang="en-US" sz="2800">
                <a:solidFill>
                  <a:srgbClr val="0070C0"/>
                </a:solidFill>
                <a:latin typeface="#9Slide05 Fourth Medium" panose="00000600000000000000" pitchFamily="2" charset="0"/>
              </a:rPr>
              <a:t>Theo công văn 3799</a:t>
            </a:r>
          </a:p>
        </p:txBody>
      </p:sp>
      <p:pic>
        <p:nvPicPr>
          <p:cNvPr id="5" name="Picture 4">
            <a:extLst>
              <a:ext uri="{FF2B5EF4-FFF2-40B4-BE49-F238E27FC236}">
                <a16:creationId xmlns:a16="http://schemas.microsoft.com/office/drawing/2014/main" id="{4FB1B90E-39BA-4A29-BCBE-85AD6B7AF2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9619" y="493859"/>
            <a:ext cx="8596105" cy="2749534"/>
          </a:xfrm>
          <a:prstGeom prst="rect">
            <a:avLst/>
          </a:prstGeom>
        </p:spPr>
      </p:pic>
    </p:spTree>
    <p:extLst>
      <p:ext uri="{BB962C8B-B14F-4D97-AF65-F5344CB8AC3E}">
        <p14:creationId xmlns:p14="http://schemas.microsoft.com/office/powerpoint/2010/main" val="20395764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486906-F91E-478C-9522-CF69C82FBC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06" y="489528"/>
            <a:ext cx="9376925" cy="3253509"/>
          </a:xfrm>
          <a:prstGeom prst="rect">
            <a:avLst/>
          </a:prstGeom>
        </p:spPr>
      </p:pic>
      <p:pic>
        <p:nvPicPr>
          <p:cNvPr id="6" name="Picture 5">
            <a:extLst>
              <a:ext uri="{FF2B5EF4-FFF2-40B4-BE49-F238E27FC236}">
                <a16:creationId xmlns:a16="http://schemas.microsoft.com/office/drawing/2014/main" id="{64CDFD9B-AC73-43B0-9197-12CEB9A454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921" y="3048000"/>
            <a:ext cx="7322730" cy="4065754"/>
          </a:xfrm>
          <a:prstGeom prst="rect">
            <a:avLst/>
          </a:prstGeom>
        </p:spPr>
      </p:pic>
      <p:pic>
        <p:nvPicPr>
          <p:cNvPr id="8" name="Picture 7">
            <a:extLst>
              <a:ext uri="{FF2B5EF4-FFF2-40B4-BE49-F238E27FC236}">
                <a16:creationId xmlns:a16="http://schemas.microsoft.com/office/drawing/2014/main" id="{D7FFFBA5-D755-404E-A807-97267F8E9E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6765" y="-125845"/>
            <a:ext cx="2763982" cy="2763982"/>
          </a:xfrm>
          <a:prstGeom prst="rect">
            <a:avLst/>
          </a:prstGeom>
        </p:spPr>
      </p:pic>
    </p:spTree>
    <p:extLst>
      <p:ext uri="{BB962C8B-B14F-4D97-AF65-F5344CB8AC3E}">
        <p14:creationId xmlns:p14="http://schemas.microsoft.com/office/powerpoint/2010/main" val="871383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5E4CF0-F05E-4DDC-8310-22526F4DC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83" y="-357125"/>
            <a:ext cx="12220847" cy="7319460"/>
          </a:xfrm>
          <a:prstGeom prst="rect">
            <a:avLst/>
          </a:prstGeom>
          <a:blipFill>
            <a:blip r:embed="rId3"/>
            <a:stretch>
              <a:fillRect/>
            </a:stretch>
          </a:blipFill>
        </p:spPr>
      </p:pic>
      <p:pic>
        <p:nvPicPr>
          <p:cNvPr id="2" name="Picture 1">
            <a:extLst>
              <a:ext uri="{FF2B5EF4-FFF2-40B4-BE49-F238E27FC236}">
                <a16:creationId xmlns:a16="http://schemas.microsoft.com/office/drawing/2014/main" id="{8B8B39E6-A532-414F-BA7D-30A37E3DEB7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8706368" y="3608439"/>
            <a:ext cx="2625714" cy="3871379"/>
          </a:xfrm>
          <a:prstGeom prst="rect">
            <a:avLst/>
          </a:prstGeom>
        </p:spPr>
      </p:pic>
      <p:sp>
        <p:nvSpPr>
          <p:cNvPr id="5" name="TextBox 4">
            <a:extLst>
              <a:ext uri="{FF2B5EF4-FFF2-40B4-BE49-F238E27FC236}">
                <a16:creationId xmlns:a16="http://schemas.microsoft.com/office/drawing/2014/main" id="{CEF10043-2D45-4587-BBB4-CCB478D82AE2}"/>
              </a:ext>
            </a:extLst>
          </p:cNvPr>
          <p:cNvSpPr txBox="1"/>
          <p:nvPr/>
        </p:nvSpPr>
        <p:spPr>
          <a:xfrm>
            <a:off x="1155112" y="1078923"/>
            <a:ext cx="9615055" cy="2800767"/>
          </a:xfrm>
          <a:prstGeom prst="rect">
            <a:avLst/>
          </a:prstGeom>
          <a:noFill/>
        </p:spPr>
        <p:txBody>
          <a:bodyPr wrap="square" rtlCol="0">
            <a:spAutoFit/>
          </a:bodyPr>
          <a:lstStyle/>
          <a:p>
            <a:pPr algn="ctr"/>
            <a:r>
              <a:rPr lang="en-US" sz="8800" dirty="0" err="1">
                <a:solidFill>
                  <a:srgbClr val="002060"/>
                </a:solidFill>
                <a:latin typeface="#1Li-N5 Brannboll Ny" panose="02000000000000000000" pitchFamily="2" charset="0"/>
              </a:rPr>
              <a:t>Chồi</a:t>
            </a:r>
            <a:r>
              <a:rPr lang="en-US" sz="8800" dirty="0">
                <a:solidFill>
                  <a:srgbClr val="002060"/>
                </a:solidFill>
                <a:latin typeface="#1Li-N5 Brannboll Ny" panose="02000000000000000000" pitchFamily="2" charset="0"/>
              </a:rPr>
              <a:t> </a:t>
            </a:r>
            <a:r>
              <a:rPr lang="en-US" sz="8800" dirty="0" err="1">
                <a:solidFill>
                  <a:srgbClr val="002060"/>
                </a:solidFill>
                <a:latin typeface="#1Li-N5 Brannboll Ny" panose="02000000000000000000" pitchFamily="2" charset="0"/>
              </a:rPr>
              <a:t>mọc</a:t>
            </a:r>
            <a:r>
              <a:rPr lang="en-US" sz="8800" dirty="0">
                <a:solidFill>
                  <a:srgbClr val="002060"/>
                </a:solidFill>
                <a:latin typeface="#1Li-N5 Brannboll Ny" panose="02000000000000000000" pitchFamily="2" charset="0"/>
              </a:rPr>
              <a:t> </a:t>
            </a:r>
            <a:r>
              <a:rPr lang="en-US" sz="8800" dirty="0" err="1">
                <a:solidFill>
                  <a:srgbClr val="002060"/>
                </a:solidFill>
                <a:latin typeface="#1Li-N5 Brannboll Ny" panose="02000000000000000000" pitchFamily="2" charset="0"/>
              </a:rPr>
              <a:t>từ</a:t>
            </a:r>
            <a:r>
              <a:rPr lang="en-US" sz="8800" dirty="0">
                <a:solidFill>
                  <a:srgbClr val="002060"/>
                </a:solidFill>
                <a:latin typeface="#1Li-N5 Brannboll Ny" panose="02000000000000000000" pitchFamily="2" charset="0"/>
              </a:rPr>
              <a:t> </a:t>
            </a:r>
            <a:r>
              <a:rPr lang="en-US" sz="8800" dirty="0" err="1">
                <a:solidFill>
                  <a:srgbClr val="002060"/>
                </a:solidFill>
                <a:latin typeface="#1Li-N5 Brannboll Ny" panose="02000000000000000000" pitchFamily="2" charset="0"/>
              </a:rPr>
              <a:t>vị</a:t>
            </a:r>
            <a:r>
              <a:rPr lang="en-US" sz="8800" dirty="0">
                <a:solidFill>
                  <a:srgbClr val="002060"/>
                </a:solidFill>
                <a:latin typeface="#1Li-N5 Brannboll Ny" panose="02000000000000000000" pitchFamily="2" charset="0"/>
              </a:rPr>
              <a:t> </a:t>
            </a:r>
            <a:r>
              <a:rPr lang="en-US" sz="8800" dirty="0" err="1">
                <a:solidFill>
                  <a:srgbClr val="002060"/>
                </a:solidFill>
                <a:latin typeface="#1Li-N5 Brannboll Ny" panose="02000000000000000000" pitchFamily="2" charset="0"/>
              </a:rPr>
              <a:t>trí</a:t>
            </a:r>
            <a:r>
              <a:rPr lang="en-US" sz="8800" dirty="0">
                <a:solidFill>
                  <a:srgbClr val="002060"/>
                </a:solidFill>
                <a:latin typeface="#1Li-N5 Brannboll Ny" panose="02000000000000000000" pitchFamily="2" charset="0"/>
              </a:rPr>
              <a:t> </a:t>
            </a:r>
            <a:r>
              <a:rPr lang="en-US" sz="8800" dirty="0" err="1">
                <a:solidFill>
                  <a:srgbClr val="002060"/>
                </a:solidFill>
                <a:latin typeface="#1Li-N5 Brannboll Ny" panose="02000000000000000000" pitchFamily="2" charset="0"/>
              </a:rPr>
              <a:t>nào</a:t>
            </a:r>
            <a:r>
              <a:rPr lang="en-US" sz="8800" dirty="0">
                <a:solidFill>
                  <a:srgbClr val="002060"/>
                </a:solidFill>
                <a:latin typeface="#1Li-N5 Brannboll Ny" panose="02000000000000000000" pitchFamily="2" charset="0"/>
              </a:rPr>
              <a:t> </a:t>
            </a:r>
            <a:r>
              <a:rPr lang="en-US" sz="8800" dirty="0" err="1">
                <a:solidFill>
                  <a:srgbClr val="002060"/>
                </a:solidFill>
                <a:latin typeface="#1Li-N5 Brannboll Ny" panose="02000000000000000000" pitchFamily="2" charset="0"/>
              </a:rPr>
              <a:t>trên</a:t>
            </a:r>
            <a:r>
              <a:rPr lang="en-US" sz="8800" dirty="0">
                <a:solidFill>
                  <a:srgbClr val="002060"/>
                </a:solidFill>
                <a:latin typeface="#1Li-N5 Brannboll Ny" panose="02000000000000000000" pitchFamily="2" charset="0"/>
              </a:rPr>
              <a:t> </a:t>
            </a:r>
            <a:r>
              <a:rPr lang="en-US" sz="8800" dirty="0" err="1">
                <a:solidFill>
                  <a:srgbClr val="002060"/>
                </a:solidFill>
                <a:latin typeface="#1Li-N5 Brannboll Ny" panose="02000000000000000000" pitchFamily="2" charset="0"/>
              </a:rPr>
              <a:t>thân</a:t>
            </a:r>
            <a:r>
              <a:rPr lang="en-US" sz="8800" dirty="0">
                <a:solidFill>
                  <a:srgbClr val="002060"/>
                </a:solidFill>
                <a:latin typeface="#1Li-N5 Brannboll Ny" panose="02000000000000000000" pitchFamily="2" charset="0"/>
              </a:rPr>
              <a:t> </a:t>
            </a:r>
            <a:r>
              <a:rPr lang="en-US" sz="8800" dirty="0" err="1">
                <a:solidFill>
                  <a:srgbClr val="002060"/>
                </a:solidFill>
                <a:latin typeface="#1Li-N5 Brannboll Ny" panose="02000000000000000000" pitchFamily="2" charset="0"/>
              </a:rPr>
              <a:t>cây</a:t>
            </a:r>
            <a:r>
              <a:rPr lang="en-US" sz="8800" dirty="0">
                <a:solidFill>
                  <a:srgbClr val="002060"/>
                </a:solidFill>
                <a:latin typeface="#1Li-N5 Brannboll Ny" panose="02000000000000000000" pitchFamily="2" charset="0"/>
              </a:rPr>
              <a:t>?</a:t>
            </a:r>
          </a:p>
        </p:txBody>
      </p:sp>
    </p:spTree>
    <p:extLst>
      <p:ext uri="{BB962C8B-B14F-4D97-AF65-F5344CB8AC3E}">
        <p14:creationId xmlns:p14="http://schemas.microsoft.com/office/powerpoint/2010/main" val="4097762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6B2C66A6-AF46-4281-B0E0-4D756D6B77D6}"/>
              </a:ext>
            </a:extLst>
          </p:cNvPr>
          <p:cNvGrpSpPr/>
          <p:nvPr/>
        </p:nvGrpSpPr>
        <p:grpSpPr>
          <a:xfrm>
            <a:off x="796998" y="400602"/>
            <a:ext cx="3389370" cy="3482489"/>
            <a:chOff x="459202" y="517737"/>
            <a:chExt cx="3389370" cy="3482489"/>
          </a:xfrm>
        </p:grpSpPr>
        <p:pic>
          <p:nvPicPr>
            <p:cNvPr id="3" name="Picture 2">
              <a:extLst>
                <a:ext uri="{FF2B5EF4-FFF2-40B4-BE49-F238E27FC236}">
                  <a16:creationId xmlns:a16="http://schemas.microsoft.com/office/drawing/2014/main" id="{0A588B61-F72F-4EC8-9F66-7A4D7F9A3ECC}"/>
                </a:ext>
              </a:extLst>
            </p:cNvPr>
            <p:cNvPicPr>
              <a:picLocks noChangeAspect="1"/>
            </p:cNvPicPr>
            <p:nvPr/>
          </p:nvPicPr>
          <p:blipFill>
            <a:blip r:embed="rId3"/>
            <a:stretch>
              <a:fillRect/>
            </a:stretch>
          </p:blipFill>
          <p:spPr>
            <a:xfrm>
              <a:off x="459202" y="517737"/>
              <a:ext cx="2867836" cy="2867836"/>
            </a:xfrm>
            <a:prstGeom prst="ellipse">
              <a:avLst/>
            </a:prstGeom>
          </p:spPr>
        </p:pic>
        <p:sp>
          <p:nvSpPr>
            <p:cNvPr id="16" name="TextBox 15">
              <a:extLst>
                <a:ext uri="{FF2B5EF4-FFF2-40B4-BE49-F238E27FC236}">
                  <a16:creationId xmlns:a16="http://schemas.microsoft.com/office/drawing/2014/main" id="{80645E9E-C26C-449C-B2D2-274B96BD64AA}"/>
                </a:ext>
              </a:extLst>
            </p:cNvPr>
            <p:cNvSpPr txBox="1"/>
            <p:nvPr/>
          </p:nvSpPr>
          <p:spPr>
            <a:xfrm>
              <a:off x="1278916" y="3415451"/>
              <a:ext cx="2569656" cy="584775"/>
            </a:xfrm>
            <a:prstGeom prst="rect">
              <a:avLst/>
            </a:prstGeom>
            <a:noFill/>
          </p:spPr>
          <p:txBody>
            <a:bodyPr wrap="square" rtlCol="0">
              <a:spAutoFit/>
            </a:bodyPr>
            <a:lstStyle/>
            <a:p>
              <a:r>
                <a:rPr lang="en-US" sz="3200">
                  <a:latin typeface="#1Li-N5 Brannboll Ny" panose="02000000000000000000" pitchFamily="2" charset="0"/>
                </a:rPr>
                <a:t>Cây mía</a:t>
              </a:r>
            </a:p>
          </p:txBody>
        </p:sp>
      </p:grpSp>
      <p:grpSp>
        <p:nvGrpSpPr>
          <p:cNvPr id="22" name="Group 21">
            <a:extLst>
              <a:ext uri="{FF2B5EF4-FFF2-40B4-BE49-F238E27FC236}">
                <a16:creationId xmlns:a16="http://schemas.microsoft.com/office/drawing/2014/main" id="{5EEA7C16-28D0-46D1-AB15-FC6E7BCA83B8}"/>
              </a:ext>
            </a:extLst>
          </p:cNvPr>
          <p:cNvGrpSpPr/>
          <p:nvPr/>
        </p:nvGrpSpPr>
        <p:grpSpPr>
          <a:xfrm>
            <a:off x="3777755" y="400602"/>
            <a:ext cx="3943900" cy="3367227"/>
            <a:chOff x="3778388" y="646548"/>
            <a:chExt cx="3943900" cy="3367227"/>
          </a:xfrm>
        </p:grpSpPr>
        <p:pic>
          <p:nvPicPr>
            <p:cNvPr id="5" name="Picture 4">
              <a:extLst>
                <a:ext uri="{FF2B5EF4-FFF2-40B4-BE49-F238E27FC236}">
                  <a16:creationId xmlns:a16="http://schemas.microsoft.com/office/drawing/2014/main" id="{8FD8C491-DCFD-4211-A86E-5200DEF6D1C5}"/>
                </a:ext>
              </a:extLst>
            </p:cNvPr>
            <p:cNvPicPr>
              <a:picLocks noChangeAspect="1"/>
            </p:cNvPicPr>
            <p:nvPr/>
          </p:nvPicPr>
          <p:blipFill>
            <a:blip r:embed="rId4"/>
            <a:stretch>
              <a:fillRect/>
            </a:stretch>
          </p:blipFill>
          <p:spPr>
            <a:xfrm>
              <a:off x="3778388" y="646548"/>
              <a:ext cx="3943900" cy="2610214"/>
            </a:xfrm>
            <a:prstGeom prst="ellipse">
              <a:avLst/>
            </a:prstGeom>
          </p:spPr>
        </p:pic>
        <p:sp>
          <p:nvSpPr>
            <p:cNvPr id="17" name="TextBox 16">
              <a:extLst>
                <a:ext uri="{FF2B5EF4-FFF2-40B4-BE49-F238E27FC236}">
                  <a16:creationId xmlns:a16="http://schemas.microsoft.com/office/drawing/2014/main" id="{072C6D9A-47E4-46B5-A5C8-060CD8D7950E}"/>
                </a:ext>
              </a:extLst>
            </p:cNvPr>
            <p:cNvSpPr txBox="1"/>
            <p:nvPr/>
          </p:nvSpPr>
          <p:spPr>
            <a:xfrm>
              <a:off x="4864540" y="3429000"/>
              <a:ext cx="2569656" cy="584775"/>
            </a:xfrm>
            <a:prstGeom prst="rect">
              <a:avLst/>
            </a:prstGeom>
            <a:noFill/>
          </p:spPr>
          <p:txBody>
            <a:bodyPr wrap="square" rtlCol="0">
              <a:spAutoFit/>
            </a:bodyPr>
            <a:lstStyle/>
            <a:p>
              <a:r>
                <a:rPr lang="en-US" sz="3200">
                  <a:latin typeface="#1Li-N5 Brannboll Ny" panose="02000000000000000000" pitchFamily="2" charset="0"/>
                </a:rPr>
                <a:t>Khoai tây</a:t>
              </a:r>
            </a:p>
          </p:txBody>
        </p:sp>
      </p:grpSp>
      <p:grpSp>
        <p:nvGrpSpPr>
          <p:cNvPr id="23" name="Group 22">
            <a:extLst>
              <a:ext uri="{FF2B5EF4-FFF2-40B4-BE49-F238E27FC236}">
                <a16:creationId xmlns:a16="http://schemas.microsoft.com/office/drawing/2014/main" id="{28214FB2-255A-4639-BDE0-6F7F890F91C8}"/>
              </a:ext>
            </a:extLst>
          </p:cNvPr>
          <p:cNvGrpSpPr/>
          <p:nvPr/>
        </p:nvGrpSpPr>
        <p:grpSpPr>
          <a:xfrm>
            <a:off x="7754704" y="517737"/>
            <a:ext cx="3849601" cy="3088344"/>
            <a:chOff x="8162457" y="925430"/>
            <a:chExt cx="3849601" cy="3088344"/>
          </a:xfrm>
        </p:grpSpPr>
        <p:pic>
          <p:nvPicPr>
            <p:cNvPr id="7" name="Picture 6">
              <a:extLst>
                <a:ext uri="{FF2B5EF4-FFF2-40B4-BE49-F238E27FC236}">
                  <a16:creationId xmlns:a16="http://schemas.microsoft.com/office/drawing/2014/main" id="{ED338041-C4C5-4611-915D-D7941D70F22B}"/>
                </a:ext>
              </a:extLst>
            </p:cNvPr>
            <p:cNvPicPr>
              <a:picLocks noChangeAspect="1"/>
            </p:cNvPicPr>
            <p:nvPr/>
          </p:nvPicPr>
          <p:blipFill>
            <a:blip r:embed="rId5"/>
            <a:stretch>
              <a:fillRect/>
            </a:stretch>
          </p:blipFill>
          <p:spPr>
            <a:xfrm>
              <a:off x="8162457" y="925430"/>
              <a:ext cx="3849601" cy="2331332"/>
            </a:xfrm>
            <a:prstGeom prst="ellipse">
              <a:avLst/>
            </a:prstGeom>
          </p:spPr>
        </p:pic>
        <p:sp>
          <p:nvSpPr>
            <p:cNvPr id="18" name="TextBox 17">
              <a:extLst>
                <a:ext uri="{FF2B5EF4-FFF2-40B4-BE49-F238E27FC236}">
                  <a16:creationId xmlns:a16="http://schemas.microsoft.com/office/drawing/2014/main" id="{635CE1B2-68F2-41A4-8924-484E60687459}"/>
                </a:ext>
              </a:extLst>
            </p:cNvPr>
            <p:cNvSpPr txBox="1"/>
            <p:nvPr/>
          </p:nvSpPr>
          <p:spPr>
            <a:xfrm>
              <a:off x="9196394" y="3428999"/>
              <a:ext cx="2569656" cy="584775"/>
            </a:xfrm>
            <a:prstGeom prst="rect">
              <a:avLst/>
            </a:prstGeom>
            <a:noFill/>
          </p:spPr>
          <p:txBody>
            <a:bodyPr wrap="square" rtlCol="0">
              <a:spAutoFit/>
            </a:bodyPr>
            <a:lstStyle/>
            <a:p>
              <a:r>
                <a:rPr lang="en-US" sz="3200">
                  <a:latin typeface="#1Li-N5 Brannboll Ny" panose="02000000000000000000" pitchFamily="2" charset="0"/>
                </a:rPr>
                <a:t>Củ gừng</a:t>
              </a:r>
            </a:p>
          </p:txBody>
        </p:sp>
      </p:grpSp>
      <p:grpSp>
        <p:nvGrpSpPr>
          <p:cNvPr id="25" name="Group 24">
            <a:extLst>
              <a:ext uri="{FF2B5EF4-FFF2-40B4-BE49-F238E27FC236}">
                <a16:creationId xmlns:a16="http://schemas.microsoft.com/office/drawing/2014/main" id="{DA4F8910-F91C-4324-9DF6-FE8512424BCE}"/>
              </a:ext>
            </a:extLst>
          </p:cNvPr>
          <p:cNvGrpSpPr/>
          <p:nvPr/>
        </p:nvGrpSpPr>
        <p:grpSpPr>
          <a:xfrm>
            <a:off x="5926526" y="3844057"/>
            <a:ext cx="5724229" cy="2512704"/>
            <a:chOff x="6149368" y="4069655"/>
            <a:chExt cx="5724229" cy="2512704"/>
          </a:xfrm>
        </p:grpSpPr>
        <p:pic>
          <p:nvPicPr>
            <p:cNvPr id="15" name="Picture 14">
              <a:extLst>
                <a:ext uri="{FF2B5EF4-FFF2-40B4-BE49-F238E27FC236}">
                  <a16:creationId xmlns:a16="http://schemas.microsoft.com/office/drawing/2014/main" id="{1CD51AD0-346C-42DE-B69C-F1915085881C}"/>
                </a:ext>
              </a:extLst>
            </p:cNvPr>
            <p:cNvPicPr>
              <a:picLocks noChangeAspect="1"/>
            </p:cNvPicPr>
            <p:nvPr/>
          </p:nvPicPr>
          <p:blipFill>
            <a:blip r:embed="rId6"/>
            <a:stretch>
              <a:fillRect/>
            </a:stretch>
          </p:blipFill>
          <p:spPr>
            <a:xfrm>
              <a:off x="6149368" y="4069655"/>
              <a:ext cx="3654877" cy="2428125"/>
            </a:xfrm>
            <a:prstGeom prst="ellipse">
              <a:avLst/>
            </a:prstGeom>
          </p:spPr>
        </p:pic>
        <p:sp>
          <p:nvSpPr>
            <p:cNvPr id="20" name="TextBox 19">
              <a:extLst>
                <a:ext uri="{FF2B5EF4-FFF2-40B4-BE49-F238E27FC236}">
                  <a16:creationId xmlns:a16="http://schemas.microsoft.com/office/drawing/2014/main" id="{050536FF-4E75-4BDA-9503-EBCB1F983209}"/>
                </a:ext>
              </a:extLst>
            </p:cNvPr>
            <p:cNvSpPr txBox="1"/>
            <p:nvPr/>
          </p:nvSpPr>
          <p:spPr>
            <a:xfrm>
              <a:off x="9529583" y="5505141"/>
              <a:ext cx="2344014" cy="1077218"/>
            </a:xfrm>
            <a:prstGeom prst="rect">
              <a:avLst/>
            </a:prstGeom>
            <a:noFill/>
          </p:spPr>
          <p:txBody>
            <a:bodyPr wrap="square" rtlCol="0">
              <a:spAutoFit/>
            </a:bodyPr>
            <a:lstStyle/>
            <a:p>
              <a:pPr algn="ctr"/>
              <a:r>
                <a:rPr lang="en-US" sz="3200">
                  <a:latin typeface="#1Li-N5 Brannboll Ny" panose="02000000000000000000" pitchFamily="2" charset="0"/>
                </a:rPr>
                <a:t>Cây sống đời</a:t>
              </a:r>
            </a:p>
            <a:p>
              <a:pPr algn="ctr"/>
              <a:r>
                <a:rPr lang="en-US" sz="3200">
                  <a:latin typeface="#1Li-N5 Brannboll Ny" panose="02000000000000000000" pitchFamily="2" charset="0"/>
                </a:rPr>
                <a:t> (lá bỏng)</a:t>
              </a:r>
            </a:p>
          </p:txBody>
        </p:sp>
      </p:grpSp>
      <p:grpSp>
        <p:nvGrpSpPr>
          <p:cNvPr id="8" name="Group 7">
            <a:extLst>
              <a:ext uri="{FF2B5EF4-FFF2-40B4-BE49-F238E27FC236}">
                <a16:creationId xmlns:a16="http://schemas.microsoft.com/office/drawing/2014/main" id="{9B08E6EE-4078-465F-BA2C-D04805FC230A}"/>
              </a:ext>
            </a:extLst>
          </p:cNvPr>
          <p:cNvGrpSpPr/>
          <p:nvPr/>
        </p:nvGrpSpPr>
        <p:grpSpPr>
          <a:xfrm>
            <a:off x="1515518" y="3804584"/>
            <a:ext cx="3824109" cy="2668521"/>
            <a:chOff x="1515518" y="3804584"/>
            <a:chExt cx="3824109" cy="2668521"/>
          </a:xfrm>
        </p:grpSpPr>
        <p:sp>
          <p:nvSpPr>
            <p:cNvPr id="19" name="TextBox 18">
              <a:extLst>
                <a:ext uri="{FF2B5EF4-FFF2-40B4-BE49-F238E27FC236}">
                  <a16:creationId xmlns:a16="http://schemas.microsoft.com/office/drawing/2014/main" id="{30F2750C-A444-4031-B707-29AFA814329F}"/>
                </a:ext>
              </a:extLst>
            </p:cNvPr>
            <p:cNvSpPr txBox="1"/>
            <p:nvPr/>
          </p:nvSpPr>
          <p:spPr>
            <a:xfrm>
              <a:off x="1515518" y="5812102"/>
              <a:ext cx="1224637" cy="584775"/>
            </a:xfrm>
            <a:prstGeom prst="rect">
              <a:avLst/>
            </a:prstGeom>
            <a:noFill/>
          </p:spPr>
          <p:txBody>
            <a:bodyPr wrap="square" rtlCol="0">
              <a:spAutoFit/>
            </a:bodyPr>
            <a:lstStyle/>
            <a:p>
              <a:r>
                <a:rPr lang="en-US" sz="3200">
                  <a:latin typeface="#1Li-N5 Brannboll Ny" panose="02000000000000000000" pitchFamily="2" charset="0"/>
                </a:rPr>
                <a:t>Củ tỏi</a:t>
              </a:r>
            </a:p>
          </p:txBody>
        </p:sp>
        <p:pic>
          <p:nvPicPr>
            <p:cNvPr id="6" name="Picture 5">
              <a:extLst>
                <a:ext uri="{FF2B5EF4-FFF2-40B4-BE49-F238E27FC236}">
                  <a16:creationId xmlns:a16="http://schemas.microsoft.com/office/drawing/2014/main" id="{01A70D31-F31A-4492-AC8E-14E8A6BEEF6B}"/>
                </a:ext>
              </a:extLst>
            </p:cNvPr>
            <p:cNvPicPr>
              <a:picLocks noChangeAspect="1"/>
            </p:cNvPicPr>
            <p:nvPr/>
          </p:nvPicPr>
          <p:blipFill rotWithShape="1">
            <a:blip r:embed="rId7">
              <a:extLst>
                <a:ext uri="{28A0092B-C50C-407E-A947-70E740481C1C}">
                  <a14:useLocalDpi xmlns:a14="http://schemas.microsoft.com/office/drawing/2010/main" val="0"/>
                </a:ext>
              </a:extLst>
            </a:blip>
            <a:srcRect t="18803"/>
            <a:stretch/>
          </p:blipFill>
          <p:spPr>
            <a:xfrm>
              <a:off x="2374721" y="3804584"/>
              <a:ext cx="2964906" cy="2668521"/>
            </a:xfrm>
            <a:prstGeom prst="ellipse">
              <a:avLst/>
            </a:prstGeom>
          </p:spPr>
        </p:pic>
      </p:grpSp>
      <p:cxnSp>
        <p:nvCxnSpPr>
          <p:cNvPr id="10" name="Straight Arrow Connector 9">
            <a:extLst>
              <a:ext uri="{FF2B5EF4-FFF2-40B4-BE49-F238E27FC236}">
                <a16:creationId xmlns:a16="http://schemas.microsoft.com/office/drawing/2014/main" id="{E4727208-B2EA-40B7-8E1C-C6584F9C9FCD}"/>
              </a:ext>
            </a:extLst>
          </p:cNvPr>
          <p:cNvCxnSpPr>
            <a:cxnSpLocks/>
          </p:cNvCxnSpPr>
          <p:nvPr/>
        </p:nvCxnSpPr>
        <p:spPr>
          <a:xfrm flipH="1">
            <a:off x="5168443" y="841821"/>
            <a:ext cx="1855114" cy="5267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D4C8C0F-8858-45D1-9DA5-F706BC2AF49B}"/>
              </a:ext>
            </a:extLst>
          </p:cNvPr>
          <p:cNvCxnSpPr>
            <a:cxnSpLocks/>
          </p:cNvCxnSpPr>
          <p:nvPr/>
        </p:nvCxnSpPr>
        <p:spPr>
          <a:xfrm flipH="1">
            <a:off x="4071412" y="5138844"/>
            <a:ext cx="1268215" cy="5267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5B662A2-D8B6-45D8-92E5-D46AF34C5C01}"/>
              </a:ext>
            </a:extLst>
          </p:cNvPr>
          <p:cNvCxnSpPr>
            <a:cxnSpLocks/>
            <a:stCxn id="7" idx="5"/>
          </p:cNvCxnSpPr>
          <p:nvPr/>
        </p:nvCxnSpPr>
        <p:spPr>
          <a:xfrm flipH="1" flipV="1">
            <a:off x="10177037" y="1397248"/>
            <a:ext cx="863507" cy="11104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CEAD1C2-A8FB-416D-9A15-EFA2521959C6}"/>
              </a:ext>
            </a:extLst>
          </p:cNvPr>
          <p:cNvCxnSpPr>
            <a:cxnSpLocks/>
          </p:cNvCxnSpPr>
          <p:nvPr/>
        </p:nvCxnSpPr>
        <p:spPr>
          <a:xfrm flipH="1" flipV="1">
            <a:off x="7050226" y="4291815"/>
            <a:ext cx="863507" cy="11104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1061864C-F6FA-4D1A-9B0D-D89F3976F748}"/>
              </a:ext>
            </a:extLst>
          </p:cNvPr>
          <p:cNvGrpSpPr/>
          <p:nvPr/>
        </p:nvGrpSpPr>
        <p:grpSpPr>
          <a:xfrm>
            <a:off x="1711937" y="1802055"/>
            <a:ext cx="1028218" cy="1407942"/>
            <a:chOff x="1711937" y="1802055"/>
            <a:chExt cx="1028218" cy="1407942"/>
          </a:xfrm>
        </p:grpSpPr>
        <p:cxnSp>
          <p:nvCxnSpPr>
            <p:cNvPr id="28" name="Straight Arrow Connector 27">
              <a:extLst>
                <a:ext uri="{FF2B5EF4-FFF2-40B4-BE49-F238E27FC236}">
                  <a16:creationId xmlns:a16="http://schemas.microsoft.com/office/drawing/2014/main" id="{48E9CACD-2811-48DA-965A-652E7C9141D0}"/>
                </a:ext>
              </a:extLst>
            </p:cNvPr>
            <p:cNvCxnSpPr>
              <a:cxnSpLocks/>
            </p:cNvCxnSpPr>
            <p:nvPr/>
          </p:nvCxnSpPr>
          <p:spPr>
            <a:xfrm flipH="1" flipV="1">
              <a:off x="1744986" y="2252892"/>
              <a:ext cx="971859" cy="90167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F6855A3-A3B0-4D56-B4DC-7EFA937A8919}"/>
                </a:ext>
              </a:extLst>
            </p:cNvPr>
            <p:cNvCxnSpPr>
              <a:cxnSpLocks/>
            </p:cNvCxnSpPr>
            <p:nvPr/>
          </p:nvCxnSpPr>
          <p:spPr>
            <a:xfrm flipH="1" flipV="1">
              <a:off x="1711937" y="1802055"/>
              <a:ext cx="1028218" cy="14079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7002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arn(inVertical)">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randombar(horizontal)">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randombar(horizontal)">
                                      <p:cBhvr>
                                        <p:cTn id="5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32B1F52-99EA-42DF-937A-ECAD20DF4C2F}"/>
              </a:ext>
            </a:extLst>
          </p:cNvPr>
          <p:cNvSpPr/>
          <p:nvPr/>
        </p:nvSpPr>
        <p:spPr>
          <a:xfrm>
            <a:off x="442452" y="324465"/>
            <a:ext cx="11218606" cy="62139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2">
            <a:extLst>
              <a:ext uri="{FF2B5EF4-FFF2-40B4-BE49-F238E27FC236}">
                <a16:creationId xmlns:a16="http://schemas.microsoft.com/office/drawing/2014/main" id="{9BC5BD08-63DC-4B75-B1B2-DE5103312390}"/>
              </a:ext>
            </a:extLst>
          </p:cNvPr>
          <p:cNvGraphicFramePr>
            <a:graphicFrameLocks noGrp="1"/>
          </p:cNvGraphicFramePr>
          <p:nvPr>
            <p:extLst>
              <p:ext uri="{D42A27DB-BD31-4B8C-83A1-F6EECF244321}">
                <p14:modId xmlns:p14="http://schemas.microsoft.com/office/powerpoint/2010/main" val="4246925237"/>
              </p:ext>
            </p:extLst>
          </p:nvPr>
        </p:nvGraphicFramePr>
        <p:xfrm>
          <a:off x="2022168" y="1852836"/>
          <a:ext cx="8128000" cy="3311562"/>
        </p:xfrm>
        <a:graphic>
          <a:graphicData uri="http://schemas.openxmlformats.org/drawingml/2006/table">
            <a:tbl>
              <a:tblPr firstRow="1" bandRow="1">
                <a:tableStyleId>{00A15C55-8517-42AA-B614-E9B94910E393}</a:tableStyleId>
              </a:tblPr>
              <a:tblGrid>
                <a:gridCol w="2490839">
                  <a:extLst>
                    <a:ext uri="{9D8B030D-6E8A-4147-A177-3AD203B41FA5}">
                      <a16:colId xmlns:a16="http://schemas.microsoft.com/office/drawing/2014/main" val="2002970272"/>
                    </a:ext>
                  </a:extLst>
                </a:gridCol>
                <a:gridCol w="5637161">
                  <a:extLst>
                    <a:ext uri="{9D8B030D-6E8A-4147-A177-3AD203B41FA5}">
                      <a16:colId xmlns:a16="http://schemas.microsoft.com/office/drawing/2014/main" val="864592395"/>
                    </a:ext>
                  </a:extLst>
                </a:gridCol>
              </a:tblGrid>
              <a:tr h="551927">
                <a:tc>
                  <a:txBody>
                    <a:bodyPr/>
                    <a:lstStyle/>
                    <a:p>
                      <a:pPr algn="ctr"/>
                      <a:r>
                        <a:rPr lang="en-US" sz="2800">
                          <a:solidFill>
                            <a:srgbClr val="002060"/>
                          </a:solidFill>
                          <a:latin typeface="iCiel Cadena" panose="02000503000000020004" pitchFamily="50" charset="0"/>
                        </a:rPr>
                        <a:t>Tên cây</a:t>
                      </a:r>
                    </a:p>
                  </a:txBody>
                  <a:tcPr/>
                </a:tc>
                <a:tc>
                  <a:txBody>
                    <a:bodyPr/>
                    <a:lstStyle/>
                    <a:p>
                      <a:pPr algn="ctr"/>
                      <a:r>
                        <a:rPr lang="en-US" sz="2800">
                          <a:solidFill>
                            <a:srgbClr val="002060"/>
                          </a:solidFill>
                          <a:latin typeface="iCiel Cadena" panose="02000503000000020004" pitchFamily="50" charset="0"/>
                        </a:rPr>
                        <a:t>Vị trí chồi mọc</a:t>
                      </a:r>
                    </a:p>
                  </a:txBody>
                  <a:tcPr/>
                </a:tc>
                <a:extLst>
                  <a:ext uri="{0D108BD9-81ED-4DB2-BD59-A6C34878D82A}">
                    <a16:rowId xmlns:a16="http://schemas.microsoft.com/office/drawing/2014/main" val="2401913755"/>
                  </a:ext>
                </a:extLst>
              </a:tr>
              <a:tr h="551927">
                <a:tc>
                  <a:txBody>
                    <a:bodyPr/>
                    <a:lstStyle/>
                    <a:p>
                      <a:pPr algn="ctr"/>
                      <a:r>
                        <a:rPr lang="en-US" sz="2800">
                          <a:latin typeface="iCiel Cadena" panose="02000503000000020004" pitchFamily="50" charset="0"/>
                        </a:rPr>
                        <a:t>Cây mía</a:t>
                      </a:r>
                    </a:p>
                  </a:txBody>
                  <a:tcPr/>
                </a:tc>
                <a:tc>
                  <a:txBody>
                    <a:bodyPr/>
                    <a:lstStyle/>
                    <a:p>
                      <a:pPr algn="ctr"/>
                      <a:endParaRPr lang="en-US" sz="2800">
                        <a:latin typeface="iCiel Cadena" panose="02000503000000020004" pitchFamily="50" charset="0"/>
                      </a:endParaRPr>
                    </a:p>
                  </a:txBody>
                  <a:tcPr/>
                </a:tc>
                <a:extLst>
                  <a:ext uri="{0D108BD9-81ED-4DB2-BD59-A6C34878D82A}">
                    <a16:rowId xmlns:a16="http://schemas.microsoft.com/office/drawing/2014/main" val="4253716646"/>
                  </a:ext>
                </a:extLst>
              </a:tr>
              <a:tr h="551927">
                <a:tc>
                  <a:txBody>
                    <a:bodyPr/>
                    <a:lstStyle/>
                    <a:p>
                      <a:pPr algn="ctr"/>
                      <a:r>
                        <a:rPr lang="en-US" sz="2800">
                          <a:latin typeface="iCiel Cadena" panose="02000503000000020004" pitchFamily="50" charset="0"/>
                        </a:rPr>
                        <a:t>Khoai tây</a:t>
                      </a:r>
                    </a:p>
                  </a:txBody>
                  <a:tcPr/>
                </a:tc>
                <a:tc>
                  <a:txBody>
                    <a:bodyPr/>
                    <a:lstStyle/>
                    <a:p>
                      <a:pPr algn="ctr"/>
                      <a:endParaRPr lang="en-US" sz="2800">
                        <a:latin typeface="iCiel Cadena" panose="02000503000000020004" pitchFamily="50" charset="0"/>
                      </a:endParaRPr>
                    </a:p>
                  </a:txBody>
                  <a:tcPr/>
                </a:tc>
                <a:extLst>
                  <a:ext uri="{0D108BD9-81ED-4DB2-BD59-A6C34878D82A}">
                    <a16:rowId xmlns:a16="http://schemas.microsoft.com/office/drawing/2014/main" val="3137329019"/>
                  </a:ext>
                </a:extLst>
              </a:tr>
              <a:tr h="551927">
                <a:tc>
                  <a:txBody>
                    <a:bodyPr/>
                    <a:lstStyle/>
                    <a:p>
                      <a:pPr algn="ctr"/>
                      <a:r>
                        <a:rPr lang="en-US" sz="2800">
                          <a:latin typeface="iCiel Cadena" panose="02000503000000020004" pitchFamily="50" charset="0"/>
                        </a:rPr>
                        <a:t>Củ gừng</a:t>
                      </a:r>
                    </a:p>
                  </a:txBody>
                  <a:tcPr/>
                </a:tc>
                <a:tc>
                  <a:txBody>
                    <a:bodyPr/>
                    <a:lstStyle/>
                    <a:p>
                      <a:pPr algn="ctr"/>
                      <a:endParaRPr lang="en-US" sz="2800">
                        <a:latin typeface="iCiel Cadena" panose="02000503000000020004" pitchFamily="50" charset="0"/>
                      </a:endParaRPr>
                    </a:p>
                  </a:txBody>
                  <a:tcPr/>
                </a:tc>
                <a:extLst>
                  <a:ext uri="{0D108BD9-81ED-4DB2-BD59-A6C34878D82A}">
                    <a16:rowId xmlns:a16="http://schemas.microsoft.com/office/drawing/2014/main" val="564816203"/>
                  </a:ext>
                </a:extLst>
              </a:tr>
              <a:tr h="551927">
                <a:tc>
                  <a:txBody>
                    <a:bodyPr/>
                    <a:lstStyle/>
                    <a:p>
                      <a:pPr algn="ctr"/>
                      <a:r>
                        <a:rPr lang="en-US" sz="2800">
                          <a:latin typeface="iCiel Cadena" panose="02000503000000020004" pitchFamily="50" charset="0"/>
                        </a:rPr>
                        <a:t>Củ tỏi</a:t>
                      </a:r>
                    </a:p>
                  </a:txBody>
                  <a:tcPr/>
                </a:tc>
                <a:tc>
                  <a:txBody>
                    <a:bodyPr/>
                    <a:lstStyle/>
                    <a:p>
                      <a:pPr algn="ctr"/>
                      <a:endParaRPr lang="en-US" sz="2800">
                        <a:latin typeface="iCiel Cadena" panose="02000503000000020004" pitchFamily="50" charset="0"/>
                      </a:endParaRPr>
                    </a:p>
                  </a:txBody>
                  <a:tcPr/>
                </a:tc>
                <a:extLst>
                  <a:ext uri="{0D108BD9-81ED-4DB2-BD59-A6C34878D82A}">
                    <a16:rowId xmlns:a16="http://schemas.microsoft.com/office/drawing/2014/main" val="2258316346"/>
                  </a:ext>
                </a:extLst>
              </a:tr>
              <a:tr h="551927">
                <a:tc>
                  <a:txBody>
                    <a:bodyPr/>
                    <a:lstStyle/>
                    <a:p>
                      <a:pPr algn="ctr"/>
                      <a:r>
                        <a:rPr lang="en-US" sz="2800">
                          <a:latin typeface="iCiel Cadena" panose="02000503000000020004" pitchFamily="50" charset="0"/>
                        </a:rPr>
                        <a:t>Cây sống đời</a:t>
                      </a:r>
                    </a:p>
                  </a:txBody>
                  <a:tcPr/>
                </a:tc>
                <a:tc>
                  <a:txBody>
                    <a:bodyPr/>
                    <a:lstStyle/>
                    <a:p>
                      <a:pPr algn="ctr"/>
                      <a:endParaRPr lang="en-US" sz="2800">
                        <a:latin typeface="iCiel Cadena" panose="02000503000000020004" pitchFamily="50" charset="0"/>
                      </a:endParaRPr>
                    </a:p>
                  </a:txBody>
                  <a:tcPr/>
                </a:tc>
                <a:extLst>
                  <a:ext uri="{0D108BD9-81ED-4DB2-BD59-A6C34878D82A}">
                    <a16:rowId xmlns:a16="http://schemas.microsoft.com/office/drawing/2014/main" val="3715556061"/>
                  </a:ext>
                </a:extLst>
              </a:tr>
            </a:tbl>
          </a:graphicData>
        </a:graphic>
      </p:graphicFrame>
      <p:sp>
        <p:nvSpPr>
          <p:cNvPr id="3" name="TextBox 2">
            <a:extLst>
              <a:ext uri="{FF2B5EF4-FFF2-40B4-BE49-F238E27FC236}">
                <a16:creationId xmlns:a16="http://schemas.microsoft.com/office/drawing/2014/main" id="{E4B42CBB-BE1A-4AE1-B92F-AC02B40498B2}"/>
              </a:ext>
            </a:extLst>
          </p:cNvPr>
          <p:cNvSpPr txBox="1"/>
          <p:nvPr/>
        </p:nvSpPr>
        <p:spPr>
          <a:xfrm>
            <a:off x="6528617" y="2442201"/>
            <a:ext cx="4080387" cy="461665"/>
          </a:xfrm>
          <a:prstGeom prst="rect">
            <a:avLst/>
          </a:prstGeom>
          <a:noFill/>
        </p:spPr>
        <p:txBody>
          <a:bodyPr wrap="square" rtlCol="0">
            <a:spAutoFit/>
          </a:bodyPr>
          <a:lstStyle/>
          <a:p>
            <a:r>
              <a:rPr lang="en-US" sz="2400">
                <a:solidFill>
                  <a:srgbClr val="C00000"/>
                </a:solidFill>
                <a:latin typeface="iCiel Cadena" panose="02000503000000020004" pitchFamily="50" charset="0"/>
              </a:rPr>
              <a:t>Nách lá</a:t>
            </a:r>
          </a:p>
        </p:txBody>
      </p:sp>
      <p:sp>
        <p:nvSpPr>
          <p:cNvPr id="4" name="TextBox 3">
            <a:extLst>
              <a:ext uri="{FF2B5EF4-FFF2-40B4-BE49-F238E27FC236}">
                <a16:creationId xmlns:a16="http://schemas.microsoft.com/office/drawing/2014/main" id="{731DF68C-1F96-4DEE-8A79-03DAA1781D0F}"/>
              </a:ext>
            </a:extLst>
          </p:cNvPr>
          <p:cNvSpPr txBox="1"/>
          <p:nvPr/>
        </p:nvSpPr>
        <p:spPr>
          <a:xfrm>
            <a:off x="6600722" y="4620275"/>
            <a:ext cx="4080387" cy="461665"/>
          </a:xfrm>
          <a:prstGeom prst="rect">
            <a:avLst/>
          </a:prstGeom>
          <a:noFill/>
        </p:spPr>
        <p:txBody>
          <a:bodyPr wrap="square" rtlCol="0">
            <a:spAutoFit/>
          </a:bodyPr>
          <a:lstStyle/>
          <a:p>
            <a:r>
              <a:rPr lang="en-US" sz="2400">
                <a:solidFill>
                  <a:srgbClr val="C00000"/>
                </a:solidFill>
                <a:latin typeface="iCiel Cadena" panose="02000503000000020004" pitchFamily="50" charset="0"/>
              </a:rPr>
              <a:t>Mép lá</a:t>
            </a:r>
          </a:p>
        </p:txBody>
      </p:sp>
      <p:sp>
        <p:nvSpPr>
          <p:cNvPr id="5" name="TextBox 4">
            <a:extLst>
              <a:ext uri="{FF2B5EF4-FFF2-40B4-BE49-F238E27FC236}">
                <a16:creationId xmlns:a16="http://schemas.microsoft.com/office/drawing/2014/main" id="{469EA678-FBA6-4614-BAAA-D1B125B7359D}"/>
              </a:ext>
            </a:extLst>
          </p:cNvPr>
          <p:cNvSpPr txBox="1"/>
          <p:nvPr/>
        </p:nvSpPr>
        <p:spPr>
          <a:xfrm>
            <a:off x="5617495" y="3531125"/>
            <a:ext cx="4080387" cy="461665"/>
          </a:xfrm>
          <a:prstGeom prst="rect">
            <a:avLst/>
          </a:prstGeom>
          <a:noFill/>
        </p:spPr>
        <p:txBody>
          <a:bodyPr wrap="square" rtlCol="0">
            <a:spAutoFit/>
          </a:bodyPr>
          <a:lstStyle/>
          <a:p>
            <a:r>
              <a:rPr lang="en-US" sz="2400">
                <a:solidFill>
                  <a:srgbClr val="C00000"/>
                </a:solidFill>
                <a:latin typeface="iCiel Cadena" panose="02000503000000020004" pitchFamily="50" charset="0"/>
              </a:rPr>
              <a:t>Chỗ lõm trên bề mặt củ</a:t>
            </a:r>
          </a:p>
        </p:txBody>
      </p:sp>
      <p:sp>
        <p:nvSpPr>
          <p:cNvPr id="6" name="TextBox 5">
            <a:extLst>
              <a:ext uri="{FF2B5EF4-FFF2-40B4-BE49-F238E27FC236}">
                <a16:creationId xmlns:a16="http://schemas.microsoft.com/office/drawing/2014/main" id="{C53A6D25-5721-4688-AA11-DC35AF519B58}"/>
              </a:ext>
            </a:extLst>
          </p:cNvPr>
          <p:cNvSpPr txBox="1"/>
          <p:nvPr/>
        </p:nvSpPr>
        <p:spPr>
          <a:xfrm>
            <a:off x="6181214" y="4075700"/>
            <a:ext cx="4080387" cy="461665"/>
          </a:xfrm>
          <a:prstGeom prst="rect">
            <a:avLst/>
          </a:prstGeom>
          <a:noFill/>
        </p:spPr>
        <p:txBody>
          <a:bodyPr wrap="square" rtlCol="0">
            <a:spAutoFit/>
          </a:bodyPr>
          <a:lstStyle/>
          <a:p>
            <a:r>
              <a:rPr lang="en-US" sz="2400">
                <a:solidFill>
                  <a:srgbClr val="C00000"/>
                </a:solidFill>
                <a:latin typeface="iCiel Cadena" panose="02000503000000020004" pitchFamily="50" charset="0"/>
              </a:rPr>
              <a:t>Phía đầu của củ</a:t>
            </a:r>
          </a:p>
        </p:txBody>
      </p:sp>
      <p:sp>
        <p:nvSpPr>
          <p:cNvPr id="7" name="TextBox 6">
            <a:extLst>
              <a:ext uri="{FF2B5EF4-FFF2-40B4-BE49-F238E27FC236}">
                <a16:creationId xmlns:a16="http://schemas.microsoft.com/office/drawing/2014/main" id="{C291EB08-E5EC-43F1-A32D-E2B8925B2CEC}"/>
              </a:ext>
            </a:extLst>
          </p:cNvPr>
          <p:cNvSpPr txBox="1"/>
          <p:nvPr/>
        </p:nvSpPr>
        <p:spPr>
          <a:xfrm>
            <a:off x="5617494" y="2925326"/>
            <a:ext cx="4080387" cy="461665"/>
          </a:xfrm>
          <a:prstGeom prst="rect">
            <a:avLst/>
          </a:prstGeom>
          <a:noFill/>
        </p:spPr>
        <p:txBody>
          <a:bodyPr wrap="square" rtlCol="0">
            <a:spAutoFit/>
          </a:bodyPr>
          <a:lstStyle/>
          <a:p>
            <a:r>
              <a:rPr lang="en-US" sz="2400">
                <a:solidFill>
                  <a:srgbClr val="C00000"/>
                </a:solidFill>
                <a:latin typeface="iCiel Cadena" panose="02000503000000020004" pitchFamily="50" charset="0"/>
              </a:rPr>
              <a:t>Chỗ lõm trên bề mặt củ</a:t>
            </a:r>
          </a:p>
        </p:txBody>
      </p:sp>
      <p:sp>
        <p:nvSpPr>
          <p:cNvPr id="9" name="TextBox 8">
            <a:extLst>
              <a:ext uri="{FF2B5EF4-FFF2-40B4-BE49-F238E27FC236}">
                <a16:creationId xmlns:a16="http://schemas.microsoft.com/office/drawing/2014/main" id="{19D90ED6-CBC5-4E6F-91DA-12CE01FB56FE}"/>
              </a:ext>
            </a:extLst>
          </p:cNvPr>
          <p:cNvSpPr txBox="1"/>
          <p:nvPr/>
        </p:nvSpPr>
        <p:spPr>
          <a:xfrm>
            <a:off x="2022168" y="814555"/>
            <a:ext cx="8449186" cy="769441"/>
          </a:xfrm>
          <a:prstGeom prst="rect">
            <a:avLst/>
          </a:prstGeom>
          <a:noFill/>
        </p:spPr>
        <p:txBody>
          <a:bodyPr wrap="square" rtlCol="0">
            <a:spAutoFit/>
          </a:bodyPr>
          <a:lstStyle/>
          <a:p>
            <a:pPr algn="ctr"/>
            <a:r>
              <a:rPr lang="en-US" sz="4400">
                <a:solidFill>
                  <a:srgbClr val="FF0000"/>
                </a:solidFill>
                <a:latin typeface="#Li-N UTM Cookies" panose="02040603050506020204" pitchFamily="18" charset="0"/>
              </a:rPr>
              <a:t>Vị </a:t>
            </a:r>
            <a:r>
              <a:rPr lang="en-US" sz="4400">
                <a:solidFill>
                  <a:srgbClr val="00B0F0"/>
                </a:solidFill>
                <a:latin typeface="#Li-N UTM Cookies" panose="02040603050506020204" pitchFamily="18" charset="0"/>
              </a:rPr>
              <a:t>trí</a:t>
            </a:r>
            <a:r>
              <a:rPr lang="en-US" sz="4400">
                <a:latin typeface="#Li-N UTM Cookies" panose="02040603050506020204" pitchFamily="18" charset="0"/>
              </a:rPr>
              <a:t> </a:t>
            </a:r>
            <a:r>
              <a:rPr lang="en-US" sz="4400">
                <a:solidFill>
                  <a:srgbClr val="002060"/>
                </a:solidFill>
                <a:latin typeface="#Li-N UTM Cookies" panose="02040603050506020204" pitchFamily="18" charset="0"/>
              </a:rPr>
              <a:t>chồi</a:t>
            </a:r>
            <a:r>
              <a:rPr lang="en-US" sz="4400">
                <a:latin typeface="#Li-N UTM Cookies" panose="02040603050506020204" pitchFamily="18" charset="0"/>
              </a:rPr>
              <a:t> </a:t>
            </a:r>
            <a:r>
              <a:rPr lang="en-US" sz="4400">
                <a:solidFill>
                  <a:srgbClr val="FFC000"/>
                </a:solidFill>
                <a:latin typeface="#Li-N UTM Cookies" panose="02040603050506020204" pitchFamily="18" charset="0"/>
              </a:rPr>
              <a:t>mọc</a:t>
            </a:r>
            <a:r>
              <a:rPr lang="en-US" sz="4400">
                <a:latin typeface="#Li-N UTM Cookies" panose="02040603050506020204" pitchFamily="18" charset="0"/>
              </a:rPr>
              <a:t> </a:t>
            </a:r>
            <a:r>
              <a:rPr lang="en-US" sz="4400">
                <a:solidFill>
                  <a:schemeClr val="accent6">
                    <a:lumMod val="75000"/>
                  </a:schemeClr>
                </a:solidFill>
                <a:latin typeface="#Li-N UTM Cookies" panose="02040603050506020204" pitchFamily="18" charset="0"/>
              </a:rPr>
              <a:t>của</a:t>
            </a:r>
            <a:r>
              <a:rPr lang="en-US" sz="4400">
                <a:latin typeface="#Li-N UTM Cookies" panose="02040603050506020204" pitchFamily="18" charset="0"/>
              </a:rPr>
              <a:t> </a:t>
            </a:r>
            <a:r>
              <a:rPr lang="en-US" sz="4400">
                <a:solidFill>
                  <a:srgbClr val="7030A0"/>
                </a:solidFill>
                <a:latin typeface="#Li-N UTM Cookies" panose="02040603050506020204" pitchFamily="18" charset="0"/>
              </a:rPr>
              <a:t>cây</a:t>
            </a:r>
          </a:p>
        </p:txBody>
      </p:sp>
      <p:pic>
        <p:nvPicPr>
          <p:cNvPr id="11" name="Picture 10">
            <a:extLst>
              <a:ext uri="{FF2B5EF4-FFF2-40B4-BE49-F238E27FC236}">
                <a16:creationId xmlns:a16="http://schemas.microsoft.com/office/drawing/2014/main" id="{7396ECA0-D38F-492C-93B0-5DBFA868DCC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159486" y="3383424"/>
            <a:ext cx="1862682" cy="3588356"/>
          </a:xfrm>
          <a:prstGeom prst="rect">
            <a:avLst/>
          </a:prstGeom>
        </p:spPr>
      </p:pic>
      <p:pic>
        <p:nvPicPr>
          <p:cNvPr id="12" name="Picture 11">
            <a:extLst>
              <a:ext uri="{FF2B5EF4-FFF2-40B4-BE49-F238E27FC236}">
                <a16:creationId xmlns:a16="http://schemas.microsoft.com/office/drawing/2014/main" id="{72F04FB7-D80A-40F8-826E-29FB45DB43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1707" y="5449878"/>
            <a:ext cx="2296331" cy="1393044"/>
          </a:xfrm>
          <a:prstGeom prst="rect">
            <a:avLst/>
          </a:prstGeom>
        </p:spPr>
      </p:pic>
      <p:pic>
        <p:nvPicPr>
          <p:cNvPr id="13" name="Picture 12">
            <a:extLst>
              <a:ext uri="{FF2B5EF4-FFF2-40B4-BE49-F238E27FC236}">
                <a16:creationId xmlns:a16="http://schemas.microsoft.com/office/drawing/2014/main" id="{4005B4D4-75DA-4686-8133-4A2A5DB688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8038" y="5449093"/>
            <a:ext cx="2296331" cy="1393044"/>
          </a:xfrm>
          <a:prstGeom prst="rect">
            <a:avLst/>
          </a:prstGeom>
        </p:spPr>
      </p:pic>
      <p:pic>
        <p:nvPicPr>
          <p:cNvPr id="14" name="Picture 13">
            <a:extLst>
              <a:ext uri="{FF2B5EF4-FFF2-40B4-BE49-F238E27FC236}">
                <a16:creationId xmlns:a16="http://schemas.microsoft.com/office/drawing/2014/main" id="{74392DA2-5299-4098-A49D-F5FD93E4FD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4369" y="5458532"/>
            <a:ext cx="2296331" cy="1393044"/>
          </a:xfrm>
          <a:prstGeom prst="rect">
            <a:avLst/>
          </a:prstGeom>
        </p:spPr>
      </p:pic>
      <p:pic>
        <p:nvPicPr>
          <p:cNvPr id="15" name="Picture 14">
            <a:extLst>
              <a:ext uri="{FF2B5EF4-FFF2-40B4-BE49-F238E27FC236}">
                <a16:creationId xmlns:a16="http://schemas.microsoft.com/office/drawing/2014/main" id="{E18AB87D-D6A2-4E00-8083-D83CA10486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10700" y="5457747"/>
            <a:ext cx="2296331" cy="1393044"/>
          </a:xfrm>
          <a:prstGeom prst="rect">
            <a:avLst/>
          </a:prstGeom>
        </p:spPr>
      </p:pic>
      <p:pic>
        <p:nvPicPr>
          <p:cNvPr id="18" name="Picture 17">
            <a:extLst>
              <a:ext uri="{FF2B5EF4-FFF2-40B4-BE49-F238E27FC236}">
                <a16:creationId xmlns:a16="http://schemas.microsoft.com/office/drawing/2014/main" id="{9C259C28-4030-4E58-8B12-0EB30B36FA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0360" y="5438757"/>
            <a:ext cx="2296331" cy="1393044"/>
          </a:xfrm>
          <a:prstGeom prst="rect">
            <a:avLst/>
          </a:prstGeom>
        </p:spPr>
      </p:pic>
      <p:pic>
        <p:nvPicPr>
          <p:cNvPr id="21" name="Picture 20">
            <a:extLst>
              <a:ext uri="{FF2B5EF4-FFF2-40B4-BE49-F238E27FC236}">
                <a16:creationId xmlns:a16="http://schemas.microsoft.com/office/drawing/2014/main" id="{EEE9AECC-AC3C-422B-9533-63734E6CFC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2113"/>
            <a:ext cx="2159216" cy="2159216"/>
          </a:xfrm>
          <a:prstGeom prst="rect">
            <a:avLst/>
          </a:prstGeom>
        </p:spPr>
      </p:pic>
    </p:spTree>
    <p:extLst>
      <p:ext uri="{BB962C8B-B14F-4D97-AF65-F5344CB8AC3E}">
        <p14:creationId xmlns:p14="http://schemas.microsoft.com/office/powerpoint/2010/main" val="256555571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196AEA9-4616-48E9-BDD8-B19A7552121C}"/>
              </a:ext>
            </a:extLst>
          </p:cNvPr>
          <p:cNvGrpSpPr/>
          <p:nvPr/>
        </p:nvGrpSpPr>
        <p:grpSpPr>
          <a:xfrm>
            <a:off x="521109" y="-611719"/>
            <a:ext cx="11454581" cy="7469720"/>
            <a:chOff x="521109" y="-611719"/>
            <a:chExt cx="11454581" cy="7469720"/>
          </a:xfrm>
        </p:grpSpPr>
        <p:pic>
          <p:nvPicPr>
            <p:cNvPr id="11" name="Picture 10">
              <a:extLst>
                <a:ext uri="{FF2B5EF4-FFF2-40B4-BE49-F238E27FC236}">
                  <a16:creationId xmlns:a16="http://schemas.microsoft.com/office/drawing/2014/main" id="{E214D32C-409B-4638-BE55-C9D4ABF12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09" y="-611719"/>
              <a:ext cx="11454581" cy="7469720"/>
            </a:xfrm>
            <a:prstGeom prst="rect">
              <a:avLst/>
            </a:prstGeom>
          </p:spPr>
        </p:pic>
        <p:sp>
          <p:nvSpPr>
            <p:cNvPr id="12" name="TextBox 11">
              <a:extLst>
                <a:ext uri="{FF2B5EF4-FFF2-40B4-BE49-F238E27FC236}">
                  <a16:creationId xmlns:a16="http://schemas.microsoft.com/office/drawing/2014/main" id="{DBBC7F59-0564-4D14-8D8B-2FDB1EBF2D3E}"/>
                </a:ext>
              </a:extLst>
            </p:cNvPr>
            <p:cNvSpPr txBox="1"/>
            <p:nvPr/>
          </p:nvSpPr>
          <p:spPr>
            <a:xfrm>
              <a:off x="2212257" y="2387702"/>
              <a:ext cx="8898193" cy="2554545"/>
            </a:xfrm>
            <a:prstGeom prst="rect">
              <a:avLst/>
            </a:prstGeom>
            <a:noFill/>
          </p:spPr>
          <p:txBody>
            <a:bodyPr wrap="square" rtlCol="0">
              <a:spAutoFit/>
            </a:bodyPr>
            <a:lstStyle/>
            <a:p>
              <a:pPr algn="just"/>
              <a:r>
                <a:rPr lang="en-US" sz="4000">
                  <a:latin typeface="#Li-N UTM Flamenco" panose="02040603050506020204" pitchFamily="18" charset="0"/>
                </a:rPr>
                <a:t>Trong tự nhiên cũng như trong trồng trọt, không phải cây nào cũng mọc lên từ hạt mà một số cây có thể mọc lên từ thân hoặc rễ hoặc lá của cây mẹ.</a:t>
              </a:r>
            </a:p>
          </p:txBody>
        </p:sp>
        <p:sp>
          <p:nvSpPr>
            <p:cNvPr id="14" name="TextBox 13">
              <a:extLst>
                <a:ext uri="{FF2B5EF4-FFF2-40B4-BE49-F238E27FC236}">
                  <a16:creationId xmlns:a16="http://schemas.microsoft.com/office/drawing/2014/main" id="{7379F0FE-4BC2-46D5-8C6A-EE5105266568}"/>
                </a:ext>
              </a:extLst>
            </p:cNvPr>
            <p:cNvSpPr txBox="1"/>
            <p:nvPr/>
          </p:nvSpPr>
          <p:spPr>
            <a:xfrm>
              <a:off x="4473676" y="1314849"/>
              <a:ext cx="6204154" cy="923330"/>
            </a:xfrm>
            <a:prstGeom prst="rect">
              <a:avLst/>
            </a:prstGeom>
            <a:noFill/>
          </p:spPr>
          <p:txBody>
            <a:bodyPr wrap="square" rtlCol="0">
              <a:spAutoFit/>
            </a:bodyPr>
            <a:lstStyle/>
            <a:p>
              <a:r>
                <a:rPr lang="en-US" sz="5400" dirty="0" err="1">
                  <a:solidFill>
                    <a:srgbClr val="FF0000"/>
                  </a:solidFill>
                  <a:latin typeface="#9Slide07 SVNZiclets" panose="02000603000000000000" pitchFamily="2" charset="0"/>
                </a:rPr>
                <a:t>Kết</a:t>
              </a:r>
              <a:r>
                <a:rPr lang="en-US" sz="5400" dirty="0">
                  <a:solidFill>
                    <a:srgbClr val="FF0000"/>
                  </a:solidFill>
                  <a:latin typeface="#9Slide07 SVNZiclets" panose="02000603000000000000" pitchFamily="2" charset="0"/>
                </a:rPr>
                <a:t> </a:t>
              </a:r>
              <a:r>
                <a:rPr lang="en-US" sz="5400" dirty="0" err="1">
                  <a:solidFill>
                    <a:srgbClr val="FF0000"/>
                  </a:solidFill>
                  <a:latin typeface="#9Slide07 SVNZiclets" panose="02000603000000000000" pitchFamily="2" charset="0"/>
                </a:rPr>
                <a:t>luận</a:t>
              </a:r>
              <a:endParaRPr lang="en-US" sz="5400" dirty="0">
                <a:solidFill>
                  <a:srgbClr val="FF0000"/>
                </a:solidFill>
                <a:latin typeface="#9Slide07 SVNZiclets" panose="02000603000000000000" pitchFamily="2" charset="0"/>
              </a:endParaRPr>
            </a:p>
          </p:txBody>
        </p:sp>
      </p:grpSp>
      <p:pic>
        <p:nvPicPr>
          <p:cNvPr id="2" name="Picture 1">
            <a:extLst>
              <a:ext uri="{FF2B5EF4-FFF2-40B4-BE49-F238E27FC236}">
                <a16:creationId xmlns:a16="http://schemas.microsoft.com/office/drawing/2014/main" id="{37F37823-5CA5-41FF-8C18-91884310104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38698" y="3429000"/>
            <a:ext cx="1862682" cy="3588356"/>
          </a:xfrm>
          <a:prstGeom prst="rect">
            <a:avLst/>
          </a:prstGeom>
        </p:spPr>
      </p:pic>
      <p:pic>
        <p:nvPicPr>
          <p:cNvPr id="13" name="Picture 12">
            <a:extLst>
              <a:ext uri="{FF2B5EF4-FFF2-40B4-BE49-F238E27FC236}">
                <a16:creationId xmlns:a16="http://schemas.microsoft.com/office/drawing/2014/main" id="{9F20BF2B-8B89-4121-A446-46C9F88A12BA}"/>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8527024" y="4272129"/>
            <a:ext cx="2020530" cy="2979089"/>
          </a:xfrm>
          <a:prstGeom prst="rect">
            <a:avLst/>
          </a:prstGeom>
        </p:spPr>
      </p:pic>
    </p:spTree>
    <p:extLst>
      <p:ext uri="{BB962C8B-B14F-4D97-AF65-F5344CB8AC3E}">
        <p14:creationId xmlns:p14="http://schemas.microsoft.com/office/powerpoint/2010/main" val="334810335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8EC516E-1B55-458E-84F8-25A6F25A7829}"/>
              </a:ext>
            </a:extLst>
          </p:cNvPr>
          <p:cNvSpPr/>
          <p:nvPr/>
        </p:nvSpPr>
        <p:spPr>
          <a:xfrm>
            <a:off x="432619" y="277761"/>
            <a:ext cx="11326762" cy="6302477"/>
          </a:xfrm>
          <a:prstGeom prst="round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A4731F1-5480-4BE7-B141-E4592F5E4688}"/>
              </a:ext>
            </a:extLst>
          </p:cNvPr>
          <p:cNvSpPr txBox="1"/>
          <p:nvPr/>
        </p:nvSpPr>
        <p:spPr>
          <a:xfrm>
            <a:off x="3175279" y="4265580"/>
            <a:ext cx="7914968" cy="1323439"/>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algn="ctr"/>
            <a:r>
              <a:rPr lang="en-US" sz="4000">
                <a:latin typeface="#Li-N UTM Flamenco" panose="02040603050506020204" pitchFamily="18" charset="0"/>
              </a:rPr>
              <a:t>Kể tên các loại cây được mọc lên từ một số bộ phận của cây mẹ.</a:t>
            </a:r>
          </a:p>
        </p:txBody>
      </p:sp>
      <p:pic>
        <p:nvPicPr>
          <p:cNvPr id="6" name="Picture 5">
            <a:extLst>
              <a:ext uri="{FF2B5EF4-FFF2-40B4-BE49-F238E27FC236}">
                <a16:creationId xmlns:a16="http://schemas.microsoft.com/office/drawing/2014/main" id="{31581EEE-6268-4D22-8ECA-5B98ECC332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6244" y="1390745"/>
            <a:ext cx="9821507" cy="2773920"/>
          </a:xfrm>
          <a:prstGeom prst="rect">
            <a:avLst/>
          </a:prstGeom>
        </p:spPr>
      </p:pic>
      <p:pic>
        <p:nvPicPr>
          <p:cNvPr id="8" name="Picture 7">
            <a:extLst>
              <a:ext uri="{FF2B5EF4-FFF2-40B4-BE49-F238E27FC236}">
                <a16:creationId xmlns:a16="http://schemas.microsoft.com/office/drawing/2014/main" id="{537EC960-2EAD-47CC-A51D-0348047447EA}"/>
              </a:ext>
            </a:extLst>
          </p:cNvPr>
          <p:cNvPicPr>
            <a:picLocks noChangeAspect="1"/>
          </p:cNvPicPr>
          <p:nvPr/>
        </p:nvPicPr>
        <p:blipFill rotWithShape="1">
          <a:blip r:embed="rId5">
            <a:extLst>
              <a:ext uri="{28A0092B-C50C-407E-A947-70E740481C1C}">
                <a14:useLocalDpi xmlns:a14="http://schemas.microsoft.com/office/drawing/2010/main" val="0"/>
              </a:ext>
            </a:extLst>
          </a:blip>
          <a:srcRect r="51882"/>
          <a:stretch/>
        </p:blipFill>
        <p:spPr>
          <a:xfrm>
            <a:off x="-410062" y="3244772"/>
            <a:ext cx="3523539" cy="4065754"/>
          </a:xfrm>
          <a:prstGeom prst="rect">
            <a:avLst/>
          </a:prstGeom>
        </p:spPr>
      </p:pic>
      <p:pic>
        <p:nvPicPr>
          <p:cNvPr id="12" name="Picture 11">
            <a:extLst>
              <a:ext uri="{FF2B5EF4-FFF2-40B4-BE49-F238E27FC236}">
                <a16:creationId xmlns:a16="http://schemas.microsoft.com/office/drawing/2014/main" id="{B9BD3EFB-12A2-4C7A-BBC0-1223937565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6241" y="-7159"/>
            <a:ext cx="2897325" cy="2897325"/>
          </a:xfrm>
          <a:prstGeom prst="rect">
            <a:avLst/>
          </a:prstGeom>
        </p:spPr>
      </p:pic>
      <p:pic>
        <p:nvPicPr>
          <p:cNvPr id="14" name="Picture 13">
            <a:extLst>
              <a:ext uri="{FF2B5EF4-FFF2-40B4-BE49-F238E27FC236}">
                <a16:creationId xmlns:a16="http://schemas.microsoft.com/office/drawing/2014/main" id="{CE038F85-DB9A-4D30-98B0-1B2E4F6D20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175279" y="439202"/>
            <a:ext cx="1557097" cy="1603877"/>
          </a:xfrm>
          <a:prstGeom prst="rect">
            <a:avLst/>
          </a:prstGeom>
        </p:spPr>
      </p:pic>
    </p:spTree>
    <p:extLst>
      <p:ext uri="{BB962C8B-B14F-4D97-AF65-F5344CB8AC3E}">
        <p14:creationId xmlns:p14="http://schemas.microsoft.com/office/powerpoint/2010/main" val="22472599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B3E0E3-E1DD-4980-9E96-BB9CB1B4B2F5}"/>
              </a:ext>
            </a:extLst>
          </p:cNvPr>
          <p:cNvPicPr>
            <a:picLocks noChangeAspect="1"/>
          </p:cNvPicPr>
          <p:nvPr/>
        </p:nvPicPr>
        <p:blipFill rotWithShape="1">
          <a:blip r:embed="rId3"/>
          <a:srcRect t="32506"/>
          <a:stretch/>
        </p:blipFill>
        <p:spPr>
          <a:xfrm>
            <a:off x="2058875" y="1304544"/>
            <a:ext cx="8074250" cy="50487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Box 3">
            <a:extLst>
              <a:ext uri="{FF2B5EF4-FFF2-40B4-BE49-F238E27FC236}">
                <a16:creationId xmlns:a16="http://schemas.microsoft.com/office/drawing/2014/main" id="{48EDE665-575C-439C-A04C-A503175D8957}"/>
              </a:ext>
            </a:extLst>
          </p:cNvPr>
          <p:cNvSpPr txBox="1"/>
          <p:nvPr/>
        </p:nvSpPr>
        <p:spPr>
          <a:xfrm>
            <a:off x="2643810" y="191257"/>
            <a:ext cx="7835932" cy="923330"/>
          </a:xfrm>
          <a:prstGeom prst="rect">
            <a:avLst/>
          </a:prstGeom>
          <a:noFill/>
        </p:spPr>
        <p:txBody>
          <a:bodyPr wrap="square" rtlCol="0">
            <a:spAutoFit/>
          </a:bodyPr>
          <a:lstStyle/>
          <a:p>
            <a:r>
              <a:rPr lang="en-US" sz="5400">
                <a:ln w="28575">
                  <a:solidFill>
                    <a:srgbClr val="FFC000"/>
                  </a:solidFill>
                </a:ln>
                <a:solidFill>
                  <a:schemeClr val="bg1"/>
                </a:solidFill>
                <a:latin typeface="#Li-N UTM Flamenco" panose="02040603050506020204" pitchFamily="18" charset="0"/>
              </a:rPr>
              <a:t>Các loại cây mọc lên từ củ</a:t>
            </a:r>
          </a:p>
        </p:txBody>
      </p:sp>
    </p:spTree>
    <p:extLst>
      <p:ext uri="{BB962C8B-B14F-4D97-AF65-F5344CB8AC3E}">
        <p14:creationId xmlns:p14="http://schemas.microsoft.com/office/powerpoint/2010/main" val="54430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9D257F-A4E7-4A0B-B30B-5C1292A79A7B}"/>
              </a:ext>
            </a:extLst>
          </p:cNvPr>
          <p:cNvPicPr>
            <a:picLocks noChangeAspect="1"/>
          </p:cNvPicPr>
          <p:nvPr/>
        </p:nvPicPr>
        <p:blipFill>
          <a:blip r:embed="rId3"/>
          <a:stretch>
            <a:fillRect/>
          </a:stretch>
        </p:blipFill>
        <p:spPr>
          <a:xfrm>
            <a:off x="1780032" y="917811"/>
            <a:ext cx="8392420" cy="56083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Box 3">
            <a:extLst>
              <a:ext uri="{FF2B5EF4-FFF2-40B4-BE49-F238E27FC236}">
                <a16:creationId xmlns:a16="http://schemas.microsoft.com/office/drawing/2014/main" id="{904BBA3E-7856-406B-A87B-78E74F5110BA}"/>
              </a:ext>
            </a:extLst>
          </p:cNvPr>
          <p:cNvSpPr txBox="1"/>
          <p:nvPr/>
        </p:nvSpPr>
        <p:spPr>
          <a:xfrm>
            <a:off x="2446010" y="0"/>
            <a:ext cx="7726442" cy="830997"/>
          </a:xfrm>
          <a:prstGeom prst="rect">
            <a:avLst/>
          </a:prstGeom>
          <a:noFill/>
        </p:spPr>
        <p:txBody>
          <a:bodyPr wrap="square" rtlCol="0">
            <a:spAutoFit/>
          </a:bodyPr>
          <a:lstStyle/>
          <a:p>
            <a:r>
              <a:rPr lang="en-US" sz="4800">
                <a:ln w="28575">
                  <a:solidFill>
                    <a:srgbClr val="FFC000"/>
                  </a:solidFill>
                </a:ln>
                <a:solidFill>
                  <a:schemeClr val="bg1"/>
                </a:solidFill>
                <a:latin typeface="#Li-N UTM Flamenco" panose="02040603050506020204" pitchFamily="18" charset="0"/>
              </a:rPr>
              <a:t>Các loại cây mọc lên từ thân</a:t>
            </a:r>
          </a:p>
        </p:txBody>
      </p:sp>
    </p:spTree>
    <p:extLst>
      <p:ext uri="{BB962C8B-B14F-4D97-AF65-F5344CB8AC3E}">
        <p14:creationId xmlns:p14="http://schemas.microsoft.com/office/powerpoint/2010/main" val="348441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4BBA3E-7856-406B-A87B-78E74F5110BA}"/>
              </a:ext>
            </a:extLst>
          </p:cNvPr>
          <p:cNvSpPr txBox="1"/>
          <p:nvPr/>
        </p:nvSpPr>
        <p:spPr>
          <a:xfrm>
            <a:off x="2635044" y="371075"/>
            <a:ext cx="7447502" cy="923330"/>
          </a:xfrm>
          <a:prstGeom prst="rect">
            <a:avLst/>
          </a:prstGeom>
          <a:noFill/>
        </p:spPr>
        <p:txBody>
          <a:bodyPr wrap="square" rtlCol="0">
            <a:spAutoFit/>
          </a:bodyPr>
          <a:lstStyle/>
          <a:p>
            <a:r>
              <a:rPr lang="en-US" sz="5400">
                <a:ln w="28575">
                  <a:solidFill>
                    <a:srgbClr val="FFC000"/>
                  </a:solidFill>
                </a:ln>
                <a:solidFill>
                  <a:schemeClr val="bg1"/>
                </a:solidFill>
                <a:latin typeface="#Li-N UTM Flamenco" panose="02040603050506020204" pitchFamily="18" charset="0"/>
              </a:rPr>
              <a:t>Các loại cây mọc lên từ lá</a:t>
            </a:r>
          </a:p>
        </p:txBody>
      </p:sp>
      <p:pic>
        <p:nvPicPr>
          <p:cNvPr id="5" name="Picture 4">
            <a:extLst>
              <a:ext uri="{FF2B5EF4-FFF2-40B4-BE49-F238E27FC236}">
                <a16:creationId xmlns:a16="http://schemas.microsoft.com/office/drawing/2014/main" id="{91E6514F-D4AE-4052-B4A3-DBB70C2B1757}"/>
              </a:ext>
            </a:extLst>
          </p:cNvPr>
          <p:cNvPicPr>
            <a:picLocks noChangeAspect="1"/>
          </p:cNvPicPr>
          <p:nvPr/>
        </p:nvPicPr>
        <p:blipFill>
          <a:blip r:embed="rId3"/>
          <a:stretch>
            <a:fillRect/>
          </a:stretch>
        </p:blipFill>
        <p:spPr>
          <a:xfrm>
            <a:off x="2331576" y="1919077"/>
            <a:ext cx="7173326" cy="30198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41146971-4D38-41CF-BBC7-1D188D0C7455}"/>
              </a:ext>
            </a:extLst>
          </p:cNvPr>
          <p:cNvSpPr txBox="1"/>
          <p:nvPr/>
        </p:nvSpPr>
        <p:spPr>
          <a:xfrm>
            <a:off x="2635044" y="5563595"/>
            <a:ext cx="2654711" cy="523220"/>
          </a:xfrm>
          <a:prstGeom prst="rect">
            <a:avLst/>
          </a:prstGeom>
          <a:solidFill>
            <a:schemeClr val="accent2">
              <a:lumMod val="60000"/>
              <a:lumOff val="40000"/>
            </a:schemeClr>
          </a:solidFill>
        </p:spPr>
        <p:txBody>
          <a:bodyPr wrap="square" rtlCol="0">
            <a:spAutoFit/>
          </a:bodyPr>
          <a:lstStyle/>
          <a:p>
            <a:pPr algn="ctr"/>
            <a:r>
              <a:rPr lang="en-US" sz="2800" b="1">
                <a:latin typeface="iCiel Cadena" panose="02000503000000020004" pitchFamily="50" charset="0"/>
              </a:rPr>
              <a:t>Cây nha đam</a:t>
            </a:r>
          </a:p>
        </p:txBody>
      </p:sp>
      <p:sp>
        <p:nvSpPr>
          <p:cNvPr id="7" name="TextBox 6">
            <a:extLst>
              <a:ext uri="{FF2B5EF4-FFF2-40B4-BE49-F238E27FC236}">
                <a16:creationId xmlns:a16="http://schemas.microsoft.com/office/drawing/2014/main" id="{A6B587C6-687C-4B5A-881D-AACC2EE4F255}"/>
              </a:ext>
            </a:extLst>
          </p:cNvPr>
          <p:cNvSpPr txBox="1"/>
          <p:nvPr/>
        </p:nvSpPr>
        <p:spPr>
          <a:xfrm>
            <a:off x="6449960" y="5514879"/>
            <a:ext cx="2654711" cy="523220"/>
          </a:xfrm>
          <a:prstGeom prst="rect">
            <a:avLst/>
          </a:prstGeom>
          <a:solidFill>
            <a:schemeClr val="accent2">
              <a:lumMod val="60000"/>
              <a:lumOff val="40000"/>
            </a:schemeClr>
          </a:solidFill>
        </p:spPr>
        <p:txBody>
          <a:bodyPr wrap="square" rtlCol="0">
            <a:spAutoFit/>
          </a:bodyPr>
          <a:lstStyle/>
          <a:p>
            <a:pPr algn="ctr"/>
            <a:r>
              <a:rPr lang="en-US" sz="2800" b="1">
                <a:latin typeface="iCiel Cadena" panose="02000503000000020004" pitchFamily="50" charset="0"/>
              </a:rPr>
              <a:t>Cây sống đời</a:t>
            </a:r>
          </a:p>
        </p:txBody>
      </p:sp>
    </p:spTree>
    <p:extLst>
      <p:ext uri="{BB962C8B-B14F-4D97-AF65-F5344CB8AC3E}">
        <p14:creationId xmlns:p14="http://schemas.microsoft.com/office/powerpoint/2010/main" val="360825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8FF460-A3D8-48F4-83A2-B776184A4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379" y="1268808"/>
            <a:ext cx="10559187" cy="3072650"/>
          </a:xfrm>
          <a:prstGeom prst="rect">
            <a:avLst/>
          </a:prstGeom>
        </p:spPr>
      </p:pic>
      <p:sp>
        <p:nvSpPr>
          <p:cNvPr id="4" name="TextBox 3">
            <a:extLst>
              <a:ext uri="{FF2B5EF4-FFF2-40B4-BE49-F238E27FC236}">
                <a16:creationId xmlns:a16="http://schemas.microsoft.com/office/drawing/2014/main" id="{E6219D0E-B702-4244-B880-DCAD5339D48F}"/>
              </a:ext>
            </a:extLst>
          </p:cNvPr>
          <p:cNvSpPr txBox="1"/>
          <p:nvPr/>
        </p:nvSpPr>
        <p:spPr>
          <a:xfrm>
            <a:off x="2394042" y="4254881"/>
            <a:ext cx="8439610" cy="144655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algn="ctr"/>
            <a:r>
              <a:rPr lang="en-US" sz="4400">
                <a:latin typeface="#Li-N UTM Flamenco" panose="02040603050506020204" pitchFamily="18" charset="0"/>
              </a:rPr>
              <a:t>Tìm hiểu về cách trồng các loại cây mọc lên từ bộ phận của cây mẹ.</a:t>
            </a:r>
          </a:p>
        </p:txBody>
      </p:sp>
      <p:pic>
        <p:nvPicPr>
          <p:cNvPr id="6" name="Picture 5">
            <a:extLst>
              <a:ext uri="{FF2B5EF4-FFF2-40B4-BE49-F238E27FC236}">
                <a16:creationId xmlns:a16="http://schemas.microsoft.com/office/drawing/2014/main" id="{57EC9F5C-C991-4FC9-95DB-8316EA2F22F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Tree>
    <p:extLst>
      <p:ext uri="{BB962C8B-B14F-4D97-AF65-F5344CB8AC3E}">
        <p14:creationId xmlns:p14="http://schemas.microsoft.com/office/powerpoint/2010/main" val="29742930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E171FDF-E3ED-479E-810F-57774FAD95F9}"/>
              </a:ext>
            </a:extLst>
          </p:cNvPr>
          <p:cNvPicPr>
            <a:picLocks noChangeAspect="1"/>
          </p:cNvPicPr>
          <p:nvPr/>
        </p:nvPicPr>
        <p:blipFill rotWithShape="1">
          <a:blip r:embed="rId3">
            <a:extLst>
              <a:ext uri="{28A0092B-C50C-407E-A947-70E740481C1C}">
                <a14:useLocalDpi xmlns:a14="http://schemas.microsoft.com/office/drawing/2010/main" val="0"/>
              </a:ext>
            </a:extLst>
          </a:blip>
          <a:srcRect r="49069"/>
          <a:stretch/>
        </p:blipFill>
        <p:spPr>
          <a:xfrm>
            <a:off x="2501839" y="20545"/>
            <a:ext cx="2079993" cy="2267524"/>
          </a:xfrm>
          <a:prstGeom prst="rect">
            <a:avLst/>
          </a:prstGeom>
        </p:spPr>
      </p:pic>
      <p:grpSp>
        <p:nvGrpSpPr>
          <p:cNvPr id="29" name="Group 28">
            <a:extLst>
              <a:ext uri="{FF2B5EF4-FFF2-40B4-BE49-F238E27FC236}">
                <a16:creationId xmlns:a16="http://schemas.microsoft.com/office/drawing/2014/main" id="{37210384-C1B6-4A7E-996B-8352D3DEC9DF}"/>
              </a:ext>
            </a:extLst>
          </p:cNvPr>
          <p:cNvGrpSpPr/>
          <p:nvPr/>
        </p:nvGrpSpPr>
        <p:grpSpPr>
          <a:xfrm>
            <a:off x="658417" y="2476902"/>
            <a:ext cx="10190896" cy="1425258"/>
            <a:chOff x="630711" y="2237055"/>
            <a:chExt cx="10190896" cy="1425258"/>
          </a:xfrm>
        </p:grpSpPr>
        <p:grpSp>
          <p:nvGrpSpPr>
            <p:cNvPr id="17" name="Group 16">
              <a:extLst>
                <a:ext uri="{FF2B5EF4-FFF2-40B4-BE49-F238E27FC236}">
                  <a16:creationId xmlns:a16="http://schemas.microsoft.com/office/drawing/2014/main" id="{38F3CE82-E9E3-41F3-954F-93FFE7BE9A6B}"/>
                </a:ext>
              </a:extLst>
            </p:cNvPr>
            <p:cNvGrpSpPr/>
            <p:nvPr/>
          </p:nvGrpSpPr>
          <p:grpSpPr>
            <a:xfrm>
              <a:off x="1577595" y="2237055"/>
              <a:ext cx="9244012" cy="1368035"/>
              <a:chOff x="500352" y="1476765"/>
              <a:chExt cx="10557164" cy="1441926"/>
            </a:xfrm>
          </p:grpSpPr>
          <p:sp>
            <p:nvSpPr>
              <p:cNvPr id="18" name="Rectangle: Rounded Corners 17">
                <a:extLst>
                  <a:ext uri="{FF2B5EF4-FFF2-40B4-BE49-F238E27FC236}">
                    <a16:creationId xmlns:a16="http://schemas.microsoft.com/office/drawing/2014/main" id="{C99E0FD9-E342-45A3-BCE6-A741EB073995}"/>
                  </a:ext>
                </a:extLst>
              </p:cNvPr>
              <p:cNvSpPr/>
              <p:nvPr/>
            </p:nvSpPr>
            <p:spPr>
              <a:xfrm>
                <a:off x="500353" y="1559891"/>
                <a:ext cx="10557163" cy="1358800"/>
              </a:xfrm>
              <a:prstGeom prst="roundRect">
                <a:avLst>
                  <a:gd name="adj" fmla="val 50000"/>
                </a:avLst>
              </a:prstGeom>
              <a:solidFill>
                <a:schemeClr val="bg1"/>
              </a:solid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6E4003CA-248C-4F9B-BB54-1AF54AC27296}"/>
                  </a:ext>
                </a:extLst>
              </p:cNvPr>
              <p:cNvSpPr/>
              <p:nvPr/>
            </p:nvSpPr>
            <p:spPr>
              <a:xfrm>
                <a:off x="500352" y="1476765"/>
                <a:ext cx="10557163" cy="1286367"/>
              </a:xfrm>
              <a:prstGeom prst="roundRect">
                <a:avLst>
                  <a:gd name="adj" fmla="val 50000"/>
                </a:avLst>
              </a:prstGeom>
              <a:solidFill>
                <a:schemeClr val="accent4">
                  <a:lumMod val="60000"/>
                  <a:lumOff val="40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70C0"/>
                    </a:solidFill>
                    <a:latin typeface="#9Slide05 Fourth Medium" panose="00000600000000000000" pitchFamily="2" charset="0"/>
                  </a:rPr>
                  <a:t>Nắm được sự hình thành và phát triển của cây con mọc lên từ một số bộ phận của cây mẹ.</a:t>
                </a:r>
              </a:p>
            </p:txBody>
          </p:sp>
        </p:grpSp>
        <p:pic>
          <p:nvPicPr>
            <p:cNvPr id="24" name="Picture 23">
              <a:extLst>
                <a:ext uri="{FF2B5EF4-FFF2-40B4-BE49-F238E27FC236}">
                  <a16:creationId xmlns:a16="http://schemas.microsoft.com/office/drawing/2014/main" id="{5F809769-BD4A-4A61-8B52-5798CEAA57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05543">
              <a:off x="630711" y="2325555"/>
              <a:ext cx="646345" cy="1336758"/>
            </a:xfrm>
            <a:prstGeom prst="rect">
              <a:avLst/>
            </a:prstGeom>
          </p:spPr>
        </p:pic>
      </p:grpSp>
      <p:grpSp>
        <p:nvGrpSpPr>
          <p:cNvPr id="32" name="Group 31">
            <a:extLst>
              <a:ext uri="{FF2B5EF4-FFF2-40B4-BE49-F238E27FC236}">
                <a16:creationId xmlns:a16="http://schemas.microsoft.com/office/drawing/2014/main" id="{711D892A-14C9-45F1-BAEC-E7B10BEFD6EB}"/>
              </a:ext>
            </a:extLst>
          </p:cNvPr>
          <p:cNvGrpSpPr/>
          <p:nvPr/>
        </p:nvGrpSpPr>
        <p:grpSpPr>
          <a:xfrm>
            <a:off x="1927827" y="4622055"/>
            <a:ext cx="8742889" cy="1286854"/>
            <a:chOff x="1244289" y="3875165"/>
            <a:chExt cx="10255756" cy="1221936"/>
          </a:xfrm>
        </p:grpSpPr>
        <p:grpSp>
          <p:nvGrpSpPr>
            <p:cNvPr id="10" name="Group 9">
              <a:extLst>
                <a:ext uri="{FF2B5EF4-FFF2-40B4-BE49-F238E27FC236}">
                  <a16:creationId xmlns:a16="http://schemas.microsoft.com/office/drawing/2014/main" id="{E68A4535-71A0-4293-9C30-541E7665F467}"/>
                </a:ext>
              </a:extLst>
            </p:cNvPr>
            <p:cNvGrpSpPr/>
            <p:nvPr/>
          </p:nvGrpSpPr>
          <p:grpSpPr>
            <a:xfrm>
              <a:off x="2256034" y="3882252"/>
              <a:ext cx="9244011" cy="1214849"/>
              <a:chOff x="500352" y="1476765"/>
              <a:chExt cx="10557164" cy="1441926"/>
            </a:xfrm>
          </p:grpSpPr>
          <p:sp>
            <p:nvSpPr>
              <p:cNvPr id="11" name="Rectangle: Rounded Corners 10">
                <a:extLst>
                  <a:ext uri="{FF2B5EF4-FFF2-40B4-BE49-F238E27FC236}">
                    <a16:creationId xmlns:a16="http://schemas.microsoft.com/office/drawing/2014/main" id="{D9745CDC-1521-43C3-96E8-2AF6423B7BA0}"/>
                  </a:ext>
                </a:extLst>
              </p:cNvPr>
              <p:cNvSpPr/>
              <p:nvPr/>
            </p:nvSpPr>
            <p:spPr>
              <a:xfrm>
                <a:off x="500353" y="1559891"/>
                <a:ext cx="10557163" cy="1358800"/>
              </a:xfrm>
              <a:prstGeom prst="roundRect">
                <a:avLst>
                  <a:gd name="adj" fmla="val 50000"/>
                </a:avLst>
              </a:prstGeom>
              <a:solidFill>
                <a:schemeClr val="bg1"/>
              </a:solid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78FF1BA-B7CB-423E-8597-EA9CBA2C6CBA}"/>
                  </a:ext>
                </a:extLst>
              </p:cNvPr>
              <p:cNvSpPr/>
              <p:nvPr/>
            </p:nvSpPr>
            <p:spPr>
              <a:xfrm>
                <a:off x="500352" y="1476765"/>
                <a:ext cx="10557163" cy="1286367"/>
              </a:xfrm>
              <a:prstGeom prst="roundRect">
                <a:avLst>
                  <a:gd name="adj" fmla="val 50000"/>
                </a:avLst>
              </a:prstGeom>
              <a:solidFill>
                <a:schemeClr val="accent4">
                  <a:lumMod val="60000"/>
                  <a:lumOff val="40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70C0"/>
                    </a:solidFill>
                    <a:latin typeface="#9Slide05 Fourth Medium" panose="00000600000000000000" pitchFamily="2" charset="0"/>
                  </a:rPr>
                  <a:t>Kể tên các loại cây được mọc lên từ một số </a:t>
                </a:r>
              </a:p>
              <a:p>
                <a:pPr algn="ctr"/>
                <a:r>
                  <a:rPr lang="en-US" sz="3200" b="1">
                    <a:solidFill>
                      <a:srgbClr val="0070C0"/>
                    </a:solidFill>
                    <a:latin typeface="#9Slide05 Fourth Medium" panose="00000600000000000000" pitchFamily="2" charset="0"/>
                  </a:rPr>
                  <a:t>bộ phận của cây mẹ.</a:t>
                </a:r>
              </a:p>
            </p:txBody>
          </p:sp>
        </p:grpSp>
        <p:pic>
          <p:nvPicPr>
            <p:cNvPr id="26" name="Picture 25">
              <a:extLst>
                <a:ext uri="{FF2B5EF4-FFF2-40B4-BE49-F238E27FC236}">
                  <a16:creationId xmlns:a16="http://schemas.microsoft.com/office/drawing/2014/main" id="{ECA70570-30AE-4259-B4BC-32498809A2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6303">
              <a:off x="1244289" y="3875165"/>
              <a:ext cx="714620" cy="1114807"/>
            </a:xfrm>
            <a:prstGeom prst="rect">
              <a:avLst/>
            </a:prstGeom>
          </p:spPr>
        </p:pic>
      </p:grpSp>
      <p:pic>
        <p:nvPicPr>
          <p:cNvPr id="35" name="Picture 34">
            <a:extLst>
              <a:ext uri="{FF2B5EF4-FFF2-40B4-BE49-F238E27FC236}">
                <a16:creationId xmlns:a16="http://schemas.microsoft.com/office/drawing/2014/main" id="{C805A248-F7F7-4994-9358-3124417744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3607" y="204487"/>
            <a:ext cx="1746219" cy="1798681"/>
          </a:xfrm>
          <a:prstGeom prst="rect">
            <a:avLst/>
          </a:prstGeom>
        </p:spPr>
      </p:pic>
      <p:pic>
        <p:nvPicPr>
          <p:cNvPr id="43" name="Picture 42">
            <a:extLst>
              <a:ext uri="{FF2B5EF4-FFF2-40B4-BE49-F238E27FC236}">
                <a16:creationId xmlns:a16="http://schemas.microsoft.com/office/drawing/2014/main" id="{3CBB6A49-3B2A-436D-AB63-6A97B0596F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1219"/>
            <a:ext cx="1843135" cy="1843135"/>
          </a:xfrm>
          <a:prstGeom prst="rect">
            <a:avLst/>
          </a:prstGeom>
        </p:spPr>
      </p:pic>
      <p:sp>
        <p:nvSpPr>
          <p:cNvPr id="2" name="TextBox 1">
            <a:extLst>
              <a:ext uri="{FF2B5EF4-FFF2-40B4-BE49-F238E27FC236}">
                <a16:creationId xmlns:a16="http://schemas.microsoft.com/office/drawing/2014/main" id="{8BC36B58-F200-49D9-BDB2-6CA2F3502108}"/>
              </a:ext>
            </a:extLst>
          </p:cNvPr>
          <p:cNvSpPr txBox="1"/>
          <p:nvPr/>
        </p:nvSpPr>
        <p:spPr>
          <a:xfrm>
            <a:off x="4421429" y="601587"/>
            <a:ext cx="4618182" cy="1200329"/>
          </a:xfrm>
          <a:prstGeom prst="rect">
            <a:avLst/>
          </a:prstGeom>
          <a:noFill/>
        </p:spPr>
        <p:txBody>
          <a:bodyPr wrap="square" rtlCol="0">
            <a:spAutoFit/>
          </a:bodyPr>
          <a:lstStyle/>
          <a:p>
            <a:r>
              <a:rPr lang="en-US" sz="7200">
                <a:solidFill>
                  <a:srgbClr val="00B050"/>
                </a:solidFill>
                <a:latin typeface="#9Slide05 Fourth Medium" panose="00000600000000000000" pitchFamily="2" charset="0"/>
              </a:rPr>
              <a:t>MỤC TIÊU</a:t>
            </a:r>
          </a:p>
        </p:txBody>
      </p:sp>
    </p:spTree>
    <p:extLst>
      <p:ext uri="{BB962C8B-B14F-4D97-AF65-F5344CB8AC3E}">
        <p14:creationId xmlns:p14="http://schemas.microsoft.com/office/powerpoint/2010/main" val="422208764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inVertical)">
                                      <p:cBhvr>
                                        <p:cTn id="13" dur="500"/>
                                        <p:tgtEl>
                                          <p:spTgt spid="3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barn(inVertical)">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barn(inVertical)">
                                      <p:cBhvr>
                                        <p:cTn id="2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20D167-48C3-4D69-96EE-243D5508BD1C}"/>
              </a:ext>
            </a:extLst>
          </p:cNvPr>
          <p:cNvPicPr>
            <a:picLocks noChangeAspect="1"/>
          </p:cNvPicPr>
          <p:nvPr/>
        </p:nvPicPr>
        <p:blipFill>
          <a:blip r:embed="rId4"/>
          <a:stretch>
            <a:fillRect/>
          </a:stretch>
        </p:blipFill>
        <p:spPr>
          <a:xfrm>
            <a:off x="665326" y="294725"/>
            <a:ext cx="10861348" cy="6268550"/>
          </a:xfrm>
          <a:prstGeom prst="rect">
            <a:avLst/>
          </a:prstGeom>
          <a:ln w="57150">
            <a:solidFill>
              <a:srgbClr val="FFC000"/>
            </a:solidFill>
          </a:ln>
        </p:spPr>
      </p:pic>
    </p:spTree>
    <p:extLst>
      <p:ext uri="{BB962C8B-B14F-4D97-AF65-F5344CB8AC3E}">
        <p14:creationId xmlns:p14="http://schemas.microsoft.com/office/powerpoint/2010/main" val="4110083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E171FDF-E3ED-479E-810F-57774FAD95F9}"/>
              </a:ext>
            </a:extLst>
          </p:cNvPr>
          <p:cNvPicPr>
            <a:picLocks noChangeAspect="1"/>
          </p:cNvPicPr>
          <p:nvPr/>
        </p:nvPicPr>
        <p:blipFill rotWithShape="1">
          <a:blip r:embed="rId2">
            <a:extLst>
              <a:ext uri="{28A0092B-C50C-407E-A947-70E740481C1C}">
                <a14:useLocalDpi xmlns:a14="http://schemas.microsoft.com/office/drawing/2010/main" val="0"/>
              </a:ext>
            </a:extLst>
          </a:blip>
          <a:srcRect r="49069"/>
          <a:stretch/>
        </p:blipFill>
        <p:spPr>
          <a:xfrm>
            <a:off x="2501839" y="20545"/>
            <a:ext cx="2079993" cy="2267524"/>
          </a:xfrm>
          <a:prstGeom prst="rect">
            <a:avLst/>
          </a:prstGeom>
        </p:spPr>
      </p:pic>
      <p:grpSp>
        <p:nvGrpSpPr>
          <p:cNvPr id="29" name="Group 28">
            <a:extLst>
              <a:ext uri="{FF2B5EF4-FFF2-40B4-BE49-F238E27FC236}">
                <a16:creationId xmlns:a16="http://schemas.microsoft.com/office/drawing/2014/main" id="{37210384-C1B6-4A7E-996B-8352D3DEC9DF}"/>
              </a:ext>
            </a:extLst>
          </p:cNvPr>
          <p:cNvGrpSpPr/>
          <p:nvPr/>
        </p:nvGrpSpPr>
        <p:grpSpPr>
          <a:xfrm>
            <a:off x="658417" y="2476902"/>
            <a:ext cx="10190896" cy="1425258"/>
            <a:chOff x="630711" y="2237055"/>
            <a:chExt cx="10190896" cy="1425258"/>
          </a:xfrm>
        </p:grpSpPr>
        <p:grpSp>
          <p:nvGrpSpPr>
            <p:cNvPr id="17" name="Group 16">
              <a:extLst>
                <a:ext uri="{FF2B5EF4-FFF2-40B4-BE49-F238E27FC236}">
                  <a16:creationId xmlns:a16="http://schemas.microsoft.com/office/drawing/2014/main" id="{38F3CE82-E9E3-41F3-954F-93FFE7BE9A6B}"/>
                </a:ext>
              </a:extLst>
            </p:cNvPr>
            <p:cNvGrpSpPr/>
            <p:nvPr/>
          </p:nvGrpSpPr>
          <p:grpSpPr>
            <a:xfrm>
              <a:off x="1577595" y="2237055"/>
              <a:ext cx="9244012" cy="1368035"/>
              <a:chOff x="500352" y="1476765"/>
              <a:chExt cx="10557164" cy="1441926"/>
            </a:xfrm>
          </p:grpSpPr>
          <p:sp>
            <p:nvSpPr>
              <p:cNvPr id="18" name="Rectangle: Rounded Corners 17">
                <a:extLst>
                  <a:ext uri="{FF2B5EF4-FFF2-40B4-BE49-F238E27FC236}">
                    <a16:creationId xmlns:a16="http://schemas.microsoft.com/office/drawing/2014/main" id="{C99E0FD9-E342-45A3-BCE6-A741EB073995}"/>
                  </a:ext>
                </a:extLst>
              </p:cNvPr>
              <p:cNvSpPr/>
              <p:nvPr/>
            </p:nvSpPr>
            <p:spPr>
              <a:xfrm>
                <a:off x="500353" y="1559891"/>
                <a:ext cx="10557163" cy="1358800"/>
              </a:xfrm>
              <a:prstGeom prst="roundRect">
                <a:avLst>
                  <a:gd name="adj" fmla="val 50000"/>
                </a:avLst>
              </a:prstGeom>
              <a:solidFill>
                <a:schemeClr val="bg1"/>
              </a:solid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6E4003CA-248C-4F9B-BB54-1AF54AC27296}"/>
                  </a:ext>
                </a:extLst>
              </p:cNvPr>
              <p:cNvSpPr/>
              <p:nvPr/>
            </p:nvSpPr>
            <p:spPr>
              <a:xfrm>
                <a:off x="500352" y="1476765"/>
                <a:ext cx="10557163" cy="1286367"/>
              </a:xfrm>
              <a:prstGeom prst="roundRect">
                <a:avLst>
                  <a:gd name="adj" fmla="val 50000"/>
                </a:avLst>
              </a:prstGeom>
              <a:solidFill>
                <a:schemeClr val="accent4">
                  <a:lumMod val="60000"/>
                  <a:lumOff val="40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70C0"/>
                    </a:solidFill>
                    <a:latin typeface="#9Slide05 Fourth Medium" panose="00000600000000000000" pitchFamily="2" charset="0"/>
                  </a:rPr>
                  <a:t>Nắm được sự hình thành và phát triển của cây con mọc lên từ một số bộ phận của cây mẹ.</a:t>
                </a:r>
              </a:p>
            </p:txBody>
          </p:sp>
        </p:grpSp>
        <p:pic>
          <p:nvPicPr>
            <p:cNvPr id="24" name="Picture 23">
              <a:extLst>
                <a:ext uri="{FF2B5EF4-FFF2-40B4-BE49-F238E27FC236}">
                  <a16:creationId xmlns:a16="http://schemas.microsoft.com/office/drawing/2014/main" id="{5F809769-BD4A-4A61-8B52-5798CEAA57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05543">
              <a:off x="630711" y="2325555"/>
              <a:ext cx="646345" cy="1336758"/>
            </a:xfrm>
            <a:prstGeom prst="rect">
              <a:avLst/>
            </a:prstGeom>
          </p:spPr>
        </p:pic>
      </p:grpSp>
      <p:grpSp>
        <p:nvGrpSpPr>
          <p:cNvPr id="32" name="Group 31">
            <a:extLst>
              <a:ext uri="{FF2B5EF4-FFF2-40B4-BE49-F238E27FC236}">
                <a16:creationId xmlns:a16="http://schemas.microsoft.com/office/drawing/2014/main" id="{711D892A-14C9-45F1-BAEC-E7B10BEFD6EB}"/>
              </a:ext>
            </a:extLst>
          </p:cNvPr>
          <p:cNvGrpSpPr/>
          <p:nvPr/>
        </p:nvGrpSpPr>
        <p:grpSpPr>
          <a:xfrm>
            <a:off x="1927827" y="4622055"/>
            <a:ext cx="8742889" cy="1286854"/>
            <a:chOff x="1244289" y="3875165"/>
            <a:chExt cx="10255756" cy="1221936"/>
          </a:xfrm>
        </p:grpSpPr>
        <p:grpSp>
          <p:nvGrpSpPr>
            <p:cNvPr id="10" name="Group 9">
              <a:extLst>
                <a:ext uri="{FF2B5EF4-FFF2-40B4-BE49-F238E27FC236}">
                  <a16:creationId xmlns:a16="http://schemas.microsoft.com/office/drawing/2014/main" id="{E68A4535-71A0-4293-9C30-541E7665F467}"/>
                </a:ext>
              </a:extLst>
            </p:cNvPr>
            <p:cNvGrpSpPr/>
            <p:nvPr/>
          </p:nvGrpSpPr>
          <p:grpSpPr>
            <a:xfrm>
              <a:off x="2256034" y="3882252"/>
              <a:ext cx="9244011" cy="1214849"/>
              <a:chOff x="500352" y="1476765"/>
              <a:chExt cx="10557164" cy="1441926"/>
            </a:xfrm>
          </p:grpSpPr>
          <p:sp>
            <p:nvSpPr>
              <p:cNvPr id="11" name="Rectangle: Rounded Corners 10">
                <a:extLst>
                  <a:ext uri="{FF2B5EF4-FFF2-40B4-BE49-F238E27FC236}">
                    <a16:creationId xmlns:a16="http://schemas.microsoft.com/office/drawing/2014/main" id="{D9745CDC-1521-43C3-96E8-2AF6423B7BA0}"/>
                  </a:ext>
                </a:extLst>
              </p:cNvPr>
              <p:cNvSpPr/>
              <p:nvPr/>
            </p:nvSpPr>
            <p:spPr>
              <a:xfrm>
                <a:off x="500353" y="1559891"/>
                <a:ext cx="10557163" cy="1358800"/>
              </a:xfrm>
              <a:prstGeom prst="roundRect">
                <a:avLst>
                  <a:gd name="adj" fmla="val 50000"/>
                </a:avLst>
              </a:prstGeom>
              <a:solidFill>
                <a:schemeClr val="bg1"/>
              </a:solid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78FF1BA-B7CB-423E-8597-EA9CBA2C6CBA}"/>
                  </a:ext>
                </a:extLst>
              </p:cNvPr>
              <p:cNvSpPr/>
              <p:nvPr/>
            </p:nvSpPr>
            <p:spPr>
              <a:xfrm>
                <a:off x="500352" y="1476765"/>
                <a:ext cx="10557163" cy="1286367"/>
              </a:xfrm>
              <a:prstGeom prst="roundRect">
                <a:avLst>
                  <a:gd name="adj" fmla="val 50000"/>
                </a:avLst>
              </a:prstGeom>
              <a:solidFill>
                <a:schemeClr val="accent4">
                  <a:lumMod val="60000"/>
                  <a:lumOff val="40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70C0"/>
                    </a:solidFill>
                    <a:latin typeface="#9Slide05 Fourth Medium" panose="00000600000000000000" pitchFamily="2" charset="0"/>
                  </a:rPr>
                  <a:t>Kể tên các loại cây được mọc lên từ một số </a:t>
                </a:r>
              </a:p>
              <a:p>
                <a:pPr algn="ctr"/>
                <a:r>
                  <a:rPr lang="en-US" sz="3200" b="1">
                    <a:solidFill>
                      <a:srgbClr val="0070C0"/>
                    </a:solidFill>
                    <a:latin typeface="#9Slide05 Fourth Medium" panose="00000600000000000000" pitchFamily="2" charset="0"/>
                  </a:rPr>
                  <a:t>bộ phận của cây mẹ.</a:t>
                </a:r>
              </a:p>
            </p:txBody>
          </p:sp>
        </p:grpSp>
        <p:pic>
          <p:nvPicPr>
            <p:cNvPr id="26" name="Picture 25">
              <a:extLst>
                <a:ext uri="{FF2B5EF4-FFF2-40B4-BE49-F238E27FC236}">
                  <a16:creationId xmlns:a16="http://schemas.microsoft.com/office/drawing/2014/main" id="{ECA70570-30AE-4259-B4BC-32498809A2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16303">
              <a:off x="1244289" y="3875165"/>
              <a:ext cx="714620" cy="1114807"/>
            </a:xfrm>
            <a:prstGeom prst="rect">
              <a:avLst/>
            </a:prstGeom>
          </p:spPr>
        </p:pic>
      </p:grpSp>
      <p:pic>
        <p:nvPicPr>
          <p:cNvPr id="35" name="Picture 34">
            <a:extLst>
              <a:ext uri="{FF2B5EF4-FFF2-40B4-BE49-F238E27FC236}">
                <a16:creationId xmlns:a16="http://schemas.microsoft.com/office/drawing/2014/main" id="{C805A248-F7F7-4994-9358-3124417744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3607" y="204487"/>
            <a:ext cx="1746219" cy="1798681"/>
          </a:xfrm>
          <a:prstGeom prst="rect">
            <a:avLst/>
          </a:prstGeom>
        </p:spPr>
      </p:pic>
      <p:pic>
        <p:nvPicPr>
          <p:cNvPr id="43" name="Picture 42">
            <a:extLst>
              <a:ext uri="{FF2B5EF4-FFF2-40B4-BE49-F238E27FC236}">
                <a16:creationId xmlns:a16="http://schemas.microsoft.com/office/drawing/2014/main" id="{3CBB6A49-3B2A-436D-AB63-6A97B0596F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1219"/>
            <a:ext cx="1843135" cy="1843135"/>
          </a:xfrm>
          <a:prstGeom prst="rect">
            <a:avLst/>
          </a:prstGeom>
        </p:spPr>
      </p:pic>
      <p:sp>
        <p:nvSpPr>
          <p:cNvPr id="2" name="TextBox 1">
            <a:extLst>
              <a:ext uri="{FF2B5EF4-FFF2-40B4-BE49-F238E27FC236}">
                <a16:creationId xmlns:a16="http://schemas.microsoft.com/office/drawing/2014/main" id="{8BC36B58-F200-49D9-BDB2-6CA2F3502108}"/>
              </a:ext>
            </a:extLst>
          </p:cNvPr>
          <p:cNvSpPr txBox="1"/>
          <p:nvPr/>
        </p:nvSpPr>
        <p:spPr>
          <a:xfrm>
            <a:off x="4421429" y="601587"/>
            <a:ext cx="4618182" cy="1200329"/>
          </a:xfrm>
          <a:prstGeom prst="rect">
            <a:avLst/>
          </a:prstGeom>
          <a:noFill/>
        </p:spPr>
        <p:txBody>
          <a:bodyPr wrap="square" rtlCol="0">
            <a:spAutoFit/>
          </a:bodyPr>
          <a:lstStyle/>
          <a:p>
            <a:r>
              <a:rPr lang="en-US" sz="7200">
                <a:solidFill>
                  <a:srgbClr val="00B050"/>
                </a:solidFill>
                <a:latin typeface="#9Slide05 Fourth Medium" panose="00000600000000000000" pitchFamily="2" charset="0"/>
              </a:rPr>
              <a:t>MỤC TIÊU</a:t>
            </a:r>
          </a:p>
        </p:txBody>
      </p:sp>
      <p:pic>
        <p:nvPicPr>
          <p:cNvPr id="16" name="Picture 15">
            <a:extLst>
              <a:ext uri="{FF2B5EF4-FFF2-40B4-BE49-F238E27FC236}">
                <a16:creationId xmlns:a16="http://schemas.microsoft.com/office/drawing/2014/main" id="{2C746AC1-EF64-491E-B1CA-0A2F3DBEA2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02013" y="2909745"/>
            <a:ext cx="648072" cy="648072"/>
          </a:xfrm>
          <a:prstGeom prst="rect">
            <a:avLst/>
          </a:prstGeom>
        </p:spPr>
      </p:pic>
      <p:pic>
        <p:nvPicPr>
          <p:cNvPr id="20" name="Picture 19">
            <a:extLst>
              <a:ext uri="{FF2B5EF4-FFF2-40B4-BE49-F238E27FC236}">
                <a16:creationId xmlns:a16="http://schemas.microsoft.com/office/drawing/2014/main" id="{36E638BA-5C13-4DFF-AC3B-EF7FDEC01E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49312" y="4914991"/>
            <a:ext cx="648072" cy="648072"/>
          </a:xfrm>
          <a:prstGeom prst="rect">
            <a:avLst/>
          </a:prstGeom>
        </p:spPr>
      </p:pic>
    </p:spTree>
    <p:extLst>
      <p:ext uri="{BB962C8B-B14F-4D97-AF65-F5344CB8AC3E}">
        <p14:creationId xmlns:p14="http://schemas.microsoft.com/office/powerpoint/2010/main" val="162702210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17" name="PA_图片 4">
            <a:extLst>
              <a:ext uri="{FF2B5EF4-FFF2-40B4-BE49-F238E27FC236}">
                <a16:creationId xmlns:a16="http://schemas.microsoft.com/office/drawing/2014/main" id="{5B9BACDE-4692-490E-BD5B-1839E4C74127}"/>
              </a:ext>
            </a:extLst>
          </p:cNvPr>
          <p:cNvPicPr>
            <a:picLocks noChangeAspect="1"/>
          </p:cNvPicPr>
          <p:nvPr>
            <p:custDataLst>
              <p:tags r:id="rId1"/>
            </p:custDataLst>
          </p:nvPr>
        </p:nvPicPr>
        <p:blipFill>
          <a:blip r:embed="rId6"/>
          <a:stretch>
            <a:fillRect/>
          </a:stretch>
        </p:blipFill>
        <p:spPr>
          <a:xfrm>
            <a:off x="10122520" y="4658919"/>
            <a:ext cx="874979" cy="1569699"/>
          </a:xfrm>
          <a:prstGeom prst="rect">
            <a:avLst/>
          </a:prstGeom>
        </p:spPr>
      </p:pic>
      <p:pic>
        <p:nvPicPr>
          <p:cNvPr id="18" name="PA_图片 5">
            <a:extLst>
              <a:ext uri="{FF2B5EF4-FFF2-40B4-BE49-F238E27FC236}">
                <a16:creationId xmlns:a16="http://schemas.microsoft.com/office/drawing/2014/main" id="{3FB2A4F5-9D2E-41E1-9951-6293560E293C}"/>
              </a:ext>
            </a:extLst>
          </p:cNvPr>
          <p:cNvPicPr>
            <a:picLocks noChangeAspect="1"/>
          </p:cNvPicPr>
          <p:nvPr>
            <p:custDataLst>
              <p:tags r:id="rId2"/>
            </p:custDataLst>
          </p:nvPr>
        </p:nvPicPr>
        <p:blipFill>
          <a:blip r:embed="rId7"/>
          <a:stretch>
            <a:fillRect/>
          </a:stretch>
        </p:blipFill>
        <p:spPr>
          <a:xfrm>
            <a:off x="10560009" y="3275559"/>
            <a:ext cx="1378105" cy="1175595"/>
          </a:xfrm>
          <a:prstGeom prst="rect">
            <a:avLst/>
          </a:prstGeom>
        </p:spPr>
      </p:pic>
      <p:grpSp>
        <p:nvGrpSpPr>
          <p:cNvPr id="21" name="PA_组合 4">
            <a:extLst>
              <a:ext uri="{FF2B5EF4-FFF2-40B4-BE49-F238E27FC236}">
                <a16:creationId xmlns:a16="http://schemas.microsoft.com/office/drawing/2014/main" id="{6CBEF9A5-1A7A-4DDA-A712-E7F14E38822E}"/>
              </a:ext>
            </a:extLst>
          </p:cNvPr>
          <p:cNvGrpSpPr>
            <a:grpSpLocks noChangeAspect="1"/>
          </p:cNvGrpSpPr>
          <p:nvPr>
            <p:custDataLst>
              <p:tags r:id="rId3"/>
            </p:custDataLst>
          </p:nvPr>
        </p:nvGrpSpPr>
        <p:grpSpPr bwMode="auto">
          <a:xfrm>
            <a:off x="10630762" y="261939"/>
            <a:ext cx="1147430" cy="1298532"/>
            <a:chOff x="6191" y="815"/>
            <a:chExt cx="729" cy="825"/>
          </a:xfrm>
        </p:grpSpPr>
        <p:sp>
          <p:nvSpPr>
            <p:cNvPr id="22" name="AutoShape 3">
              <a:extLst>
                <a:ext uri="{FF2B5EF4-FFF2-40B4-BE49-F238E27FC236}">
                  <a16:creationId xmlns:a16="http://schemas.microsoft.com/office/drawing/2014/main" id="{76110F66-7938-4C3E-8FA4-60E0D94E82A0}"/>
                </a:ext>
              </a:extLst>
            </p:cNvPr>
            <p:cNvSpPr>
              <a:spLocks noChangeAspect="1" noChangeArrowheads="1" noTextEdit="1"/>
            </p:cNvSpPr>
            <p:nvPr/>
          </p:nvSpPr>
          <p:spPr bwMode="auto">
            <a:xfrm>
              <a:off x="6191" y="815"/>
              <a:ext cx="729" cy="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5">
              <a:extLst>
                <a:ext uri="{FF2B5EF4-FFF2-40B4-BE49-F238E27FC236}">
                  <a16:creationId xmlns:a16="http://schemas.microsoft.com/office/drawing/2014/main" id="{1307184D-C147-47D9-BC01-5232E48B6C78}"/>
                </a:ext>
              </a:extLst>
            </p:cNvPr>
            <p:cNvSpPr>
              <a:spLocks/>
            </p:cNvSpPr>
            <p:nvPr/>
          </p:nvSpPr>
          <p:spPr bwMode="auto">
            <a:xfrm>
              <a:off x="6178" y="776"/>
              <a:ext cx="742" cy="731"/>
            </a:xfrm>
            <a:custGeom>
              <a:avLst/>
              <a:gdLst>
                <a:gd name="T0" fmla="*/ 159 w 229"/>
                <a:gd name="T1" fmla="*/ 23 h 226"/>
                <a:gd name="T2" fmla="*/ 26 w 229"/>
                <a:gd name="T3" fmla="*/ 61 h 226"/>
                <a:gd name="T4" fmla="*/ 56 w 229"/>
                <a:gd name="T5" fmla="*/ 197 h 226"/>
                <a:gd name="T6" fmla="*/ 195 w 229"/>
                <a:gd name="T7" fmla="*/ 172 h 226"/>
                <a:gd name="T8" fmla="*/ 159 w 229"/>
                <a:gd name="T9" fmla="*/ 23 h 226"/>
                <a:gd name="T10" fmla="*/ 153 w 229"/>
                <a:gd name="T11" fmla="*/ 33 h 226"/>
                <a:gd name="T12" fmla="*/ 188 w 229"/>
                <a:gd name="T13" fmla="*/ 161 h 226"/>
                <a:gd name="T14" fmla="*/ 62 w 229"/>
                <a:gd name="T15" fmla="*/ 187 h 226"/>
                <a:gd name="T16" fmla="*/ 34 w 229"/>
                <a:gd name="T17" fmla="*/ 72 h 226"/>
                <a:gd name="T18" fmla="*/ 153 w 229"/>
                <a:gd name="T19" fmla="*/ 33 h 226"/>
                <a:gd name="T20" fmla="*/ 159 w 229"/>
                <a:gd name="T21" fmla="*/ 23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9" h="226">
                  <a:moveTo>
                    <a:pt x="159" y="23"/>
                  </a:moveTo>
                  <a:cubicBezTo>
                    <a:pt x="107" y="0"/>
                    <a:pt x="56" y="8"/>
                    <a:pt x="26" y="61"/>
                  </a:cubicBezTo>
                  <a:cubicBezTo>
                    <a:pt x="0" y="107"/>
                    <a:pt x="11" y="168"/>
                    <a:pt x="56" y="197"/>
                  </a:cubicBezTo>
                  <a:cubicBezTo>
                    <a:pt x="100" y="226"/>
                    <a:pt x="164" y="213"/>
                    <a:pt x="195" y="172"/>
                  </a:cubicBezTo>
                  <a:cubicBezTo>
                    <a:pt x="229" y="128"/>
                    <a:pt x="212" y="46"/>
                    <a:pt x="159" y="23"/>
                  </a:cubicBezTo>
                  <a:cubicBezTo>
                    <a:pt x="152" y="20"/>
                    <a:pt x="146" y="30"/>
                    <a:pt x="153" y="33"/>
                  </a:cubicBezTo>
                  <a:cubicBezTo>
                    <a:pt x="200" y="54"/>
                    <a:pt x="211" y="120"/>
                    <a:pt x="188" y="161"/>
                  </a:cubicBezTo>
                  <a:cubicBezTo>
                    <a:pt x="163" y="204"/>
                    <a:pt x="102" y="209"/>
                    <a:pt x="62" y="187"/>
                  </a:cubicBezTo>
                  <a:cubicBezTo>
                    <a:pt x="22" y="164"/>
                    <a:pt x="17" y="110"/>
                    <a:pt x="34" y="72"/>
                  </a:cubicBezTo>
                  <a:cubicBezTo>
                    <a:pt x="57" y="21"/>
                    <a:pt x="106" y="13"/>
                    <a:pt x="153" y="33"/>
                  </a:cubicBezTo>
                  <a:cubicBezTo>
                    <a:pt x="160" y="37"/>
                    <a:pt x="166" y="26"/>
                    <a:pt x="159" y="23"/>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6">
              <a:extLst>
                <a:ext uri="{FF2B5EF4-FFF2-40B4-BE49-F238E27FC236}">
                  <a16:creationId xmlns:a16="http://schemas.microsoft.com/office/drawing/2014/main" id="{75278BA1-F7C7-4FA2-9FAD-584E0F0961D9}"/>
                </a:ext>
              </a:extLst>
            </p:cNvPr>
            <p:cNvSpPr>
              <a:spLocks/>
            </p:cNvSpPr>
            <p:nvPr/>
          </p:nvSpPr>
          <p:spPr bwMode="auto">
            <a:xfrm>
              <a:off x="6233" y="802"/>
              <a:ext cx="684" cy="725"/>
            </a:xfrm>
            <a:custGeom>
              <a:avLst/>
              <a:gdLst>
                <a:gd name="T0" fmla="*/ 160 w 211"/>
                <a:gd name="T1" fmla="*/ 14 h 224"/>
                <a:gd name="T2" fmla="*/ 199 w 211"/>
                <a:gd name="T3" fmla="*/ 98 h 224"/>
                <a:gd name="T4" fmla="*/ 169 w 211"/>
                <a:gd name="T5" fmla="*/ 180 h 224"/>
                <a:gd name="T6" fmla="*/ 94 w 211"/>
                <a:gd name="T7" fmla="*/ 210 h 224"/>
                <a:gd name="T8" fmla="*/ 13 w 211"/>
                <a:gd name="T9" fmla="*/ 169 h 224"/>
                <a:gd name="T10" fmla="*/ 5 w 211"/>
                <a:gd name="T11" fmla="*/ 178 h 224"/>
                <a:gd name="T12" fmla="*/ 94 w 211"/>
                <a:gd name="T13" fmla="*/ 222 h 224"/>
                <a:gd name="T14" fmla="*/ 178 w 211"/>
                <a:gd name="T15" fmla="*/ 189 h 224"/>
                <a:gd name="T16" fmla="*/ 211 w 211"/>
                <a:gd name="T17" fmla="*/ 98 h 224"/>
                <a:gd name="T18" fmla="*/ 168 w 211"/>
                <a:gd name="T19" fmla="*/ 6 h 224"/>
                <a:gd name="T20" fmla="*/ 160 w 211"/>
                <a:gd name="T21" fmla="*/ 1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 h="224">
                  <a:moveTo>
                    <a:pt x="160" y="14"/>
                  </a:moveTo>
                  <a:cubicBezTo>
                    <a:pt x="181" y="39"/>
                    <a:pt x="197" y="65"/>
                    <a:pt x="199" y="98"/>
                  </a:cubicBezTo>
                  <a:cubicBezTo>
                    <a:pt x="200" y="127"/>
                    <a:pt x="189" y="159"/>
                    <a:pt x="169" y="180"/>
                  </a:cubicBezTo>
                  <a:cubicBezTo>
                    <a:pt x="150" y="202"/>
                    <a:pt x="122" y="210"/>
                    <a:pt x="94" y="210"/>
                  </a:cubicBezTo>
                  <a:cubicBezTo>
                    <a:pt x="60" y="210"/>
                    <a:pt x="35" y="193"/>
                    <a:pt x="13" y="169"/>
                  </a:cubicBezTo>
                  <a:cubicBezTo>
                    <a:pt x="8" y="164"/>
                    <a:pt x="0" y="172"/>
                    <a:pt x="5" y="178"/>
                  </a:cubicBezTo>
                  <a:cubicBezTo>
                    <a:pt x="30" y="205"/>
                    <a:pt x="56" y="220"/>
                    <a:pt x="94" y="222"/>
                  </a:cubicBezTo>
                  <a:cubicBezTo>
                    <a:pt x="125" y="224"/>
                    <a:pt x="156" y="211"/>
                    <a:pt x="178" y="189"/>
                  </a:cubicBezTo>
                  <a:cubicBezTo>
                    <a:pt x="201" y="166"/>
                    <a:pt x="211" y="130"/>
                    <a:pt x="211" y="98"/>
                  </a:cubicBezTo>
                  <a:cubicBezTo>
                    <a:pt x="211" y="63"/>
                    <a:pt x="190" y="32"/>
                    <a:pt x="168" y="6"/>
                  </a:cubicBezTo>
                  <a:cubicBezTo>
                    <a:pt x="163" y="0"/>
                    <a:pt x="155" y="9"/>
                    <a:pt x="160" y="14"/>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7">
              <a:extLst>
                <a:ext uri="{FF2B5EF4-FFF2-40B4-BE49-F238E27FC236}">
                  <a16:creationId xmlns:a16="http://schemas.microsoft.com/office/drawing/2014/main" id="{EB9B8B93-33B8-42DD-BA1D-DD871145A50D}"/>
                </a:ext>
              </a:extLst>
            </p:cNvPr>
            <p:cNvSpPr>
              <a:spLocks/>
            </p:cNvSpPr>
            <p:nvPr/>
          </p:nvSpPr>
          <p:spPr bwMode="auto">
            <a:xfrm>
              <a:off x="6314" y="1430"/>
              <a:ext cx="110" cy="113"/>
            </a:xfrm>
            <a:custGeom>
              <a:avLst/>
              <a:gdLst>
                <a:gd name="T0" fmla="*/ 8 w 34"/>
                <a:gd name="T1" fmla="*/ 3 h 35"/>
                <a:gd name="T2" fmla="*/ 1 w 34"/>
                <a:gd name="T3" fmla="*/ 20 h 35"/>
                <a:gd name="T4" fmla="*/ 8 w 34"/>
                <a:gd name="T5" fmla="*/ 33 h 35"/>
                <a:gd name="T6" fmla="*/ 23 w 34"/>
                <a:gd name="T7" fmla="*/ 32 h 35"/>
                <a:gd name="T8" fmla="*/ 33 w 34"/>
                <a:gd name="T9" fmla="*/ 16 h 35"/>
                <a:gd name="T10" fmla="*/ 21 w 34"/>
                <a:gd name="T11" fmla="*/ 13 h 35"/>
                <a:gd name="T12" fmla="*/ 20 w 34"/>
                <a:gd name="T13" fmla="*/ 18 h 35"/>
                <a:gd name="T14" fmla="*/ 19 w 34"/>
                <a:gd name="T15" fmla="*/ 20 h 35"/>
                <a:gd name="T16" fmla="*/ 17 w 34"/>
                <a:gd name="T17" fmla="*/ 22 h 35"/>
                <a:gd name="T18" fmla="*/ 16 w 34"/>
                <a:gd name="T19" fmla="*/ 22 h 35"/>
                <a:gd name="T20" fmla="*/ 15 w 34"/>
                <a:gd name="T21" fmla="*/ 23 h 35"/>
                <a:gd name="T22" fmla="*/ 14 w 34"/>
                <a:gd name="T23" fmla="*/ 22 h 35"/>
                <a:gd name="T24" fmla="*/ 13 w 34"/>
                <a:gd name="T25" fmla="*/ 22 h 35"/>
                <a:gd name="T26" fmla="*/ 14 w 34"/>
                <a:gd name="T27" fmla="*/ 22 h 35"/>
                <a:gd name="T28" fmla="*/ 13 w 34"/>
                <a:gd name="T29" fmla="*/ 22 h 35"/>
                <a:gd name="T30" fmla="*/ 13 w 34"/>
                <a:gd name="T31" fmla="*/ 21 h 35"/>
                <a:gd name="T32" fmla="*/ 13 w 34"/>
                <a:gd name="T33" fmla="*/ 21 h 35"/>
                <a:gd name="T34" fmla="*/ 13 w 34"/>
                <a:gd name="T35" fmla="*/ 20 h 35"/>
                <a:gd name="T36" fmla="*/ 13 w 34"/>
                <a:gd name="T37" fmla="*/ 20 h 35"/>
                <a:gd name="T38" fmla="*/ 13 w 34"/>
                <a:gd name="T39" fmla="*/ 19 h 35"/>
                <a:gd name="T40" fmla="*/ 13 w 34"/>
                <a:gd name="T41" fmla="*/ 19 h 35"/>
                <a:gd name="T42" fmla="*/ 13 w 34"/>
                <a:gd name="T43" fmla="*/ 16 h 35"/>
                <a:gd name="T44" fmla="*/ 14 w 34"/>
                <a:gd name="T45" fmla="*/ 16 h 35"/>
                <a:gd name="T46" fmla="*/ 15 w 34"/>
                <a:gd name="T47" fmla="*/ 14 h 35"/>
                <a:gd name="T48" fmla="*/ 16 w 34"/>
                <a:gd name="T49" fmla="*/ 11 h 35"/>
                <a:gd name="T50" fmla="*/ 16 w 34"/>
                <a:gd name="T51" fmla="*/ 3 h 35"/>
                <a:gd name="T52" fmla="*/ 8 w 34"/>
                <a:gd name="T53"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35">
                  <a:moveTo>
                    <a:pt x="8" y="3"/>
                  </a:moveTo>
                  <a:cubicBezTo>
                    <a:pt x="4" y="8"/>
                    <a:pt x="0" y="14"/>
                    <a:pt x="1" y="20"/>
                  </a:cubicBezTo>
                  <a:cubicBezTo>
                    <a:pt x="1" y="25"/>
                    <a:pt x="3" y="30"/>
                    <a:pt x="8" y="33"/>
                  </a:cubicBezTo>
                  <a:cubicBezTo>
                    <a:pt x="13" y="35"/>
                    <a:pt x="18" y="35"/>
                    <a:pt x="23" y="32"/>
                  </a:cubicBezTo>
                  <a:cubicBezTo>
                    <a:pt x="28" y="29"/>
                    <a:pt x="31" y="23"/>
                    <a:pt x="33" y="16"/>
                  </a:cubicBezTo>
                  <a:cubicBezTo>
                    <a:pt x="34" y="9"/>
                    <a:pt x="23" y="6"/>
                    <a:pt x="21" y="13"/>
                  </a:cubicBezTo>
                  <a:cubicBezTo>
                    <a:pt x="21" y="15"/>
                    <a:pt x="20" y="17"/>
                    <a:pt x="20" y="18"/>
                  </a:cubicBezTo>
                  <a:cubicBezTo>
                    <a:pt x="19" y="19"/>
                    <a:pt x="18" y="21"/>
                    <a:pt x="19" y="20"/>
                  </a:cubicBezTo>
                  <a:cubicBezTo>
                    <a:pt x="18" y="21"/>
                    <a:pt x="17" y="21"/>
                    <a:pt x="17" y="22"/>
                  </a:cubicBezTo>
                  <a:cubicBezTo>
                    <a:pt x="18" y="21"/>
                    <a:pt x="16" y="22"/>
                    <a:pt x="16" y="22"/>
                  </a:cubicBezTo>
                  <a:cubicBezTo>
                    <a:pt x="17" y="22"/>
                    <a:pt x="15" y="22"/>
                    <a:pt x="15" y="23"/>
                  </a:cubicBezTo>
                  <a:cubicBezTo>
                    <a:pt x="17" y="22"/>
                    <a:pt x="15" y="22"/>
                    <a:pt x="14" y="22"/>
                  </a:cubicBezTo>
                  <a:cubicBezTo>
                    <a:pt x="16" y="23"/>
                    <a:pt x="14" y="22"/>
                    <a:pt x="13" y="22"/>
                  </a:cubicBezTo>
                  <a:cubicBezTo>
                    <a:pt x="16" y="23"/>
                    <a:pt x="12" y="21"/>
                    <a:pt x="14" y="22"/>
                  </a:cubicBezTo>
                  <a:cubicBezTo>
                    <a:pt x="13" y="22"/>
                    <a:pt x="12" y="21"/>
                    <a:pt x="13" y="22"/>
                  </a:cubicBezTo>
                  <a:cubicBezTo>
                    <a:pt x="13" y="22"/>
                    <a:pt x="13" y="22"/>
                    <a:pt x="13" y="21"/>
                  </a:cubicBezTo>
                  <a:cubicBezTo>
                    <a:pt x="12" y="20"/>
                    <a:pt x="13" y="23"/>
                    <a:pt x="13" y="21"/>
                  </a:cubicBezTo>
                  <a:cubicBezTo>
                    <a:pt x="13" y="21"/>
                    <a:pt x="13" y="21"/>
                    <a:pt x="13" y="20"/>
                  </a:cubicBezTo>
                  <a:cubicBezTo>
                    <a:pt x="12" y="19"/>
                    <a:pt x="13" y="22"/>
                    <a:pt x="13" y="20"/>
                  </a:cubicBezTo>
                  <a:cubicBezTo>
                    <a:pt x="12" y="20"/>
                    <a:pt x="12" y="20"/>
                    <a:pt x="13" y="19"/>
                  </a:cubicBezTo>
                  <a:cubicBezTo>
                    <a:pt x="13" y="18"/>
                    <a:pt x="12" y="21"/>
                    <a:pt x="13" y="19"/>
                  </a:cubicBezTo>
                  <a:cubicBezTo>
                    <a:pt x="13" y="18"/>
                    <a:pt x="13" y="17"/>
                    <a:pt x="13" y="16"/>
                  </a:cubicBezTo>
                  <a:cubicBezTo>
                    <a:pt x="13" y="17"/>
                    <a:pt x="13" y="17"/>
                    <a:pt x="14" y="16"/>
                  </a:cubicBezTo>
                  <a:cubicBezTo>
                    <a:pt x="14" y="15"/>
                    <a:pt x="14" y="15"/>
                    <a:pt x="15" y="14"/>
                  </a:cubicBezTo>
                  <a:cubicBezTo>
                    <a:pt x="15" y="13"/>
                    <a:pt x="16" y="12"/>
                    <a:pt x="16" y="11"/>
                  </a:cubicBezTo>
                  <a:cubicBezTo>
                    <a:pt x="19" y="9"/>
                    <a:pt x="19" y="5"/>
                    <a:pt x="16" y="3"/>
                  </a:cubicBezTo>
                  <a:cubicBezTo>
                    <a:pt x="14" y="1"/>
                    <a:pt x="10" y="0"/>
                    <a:pt x="8" y="3"/>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8">
              <a:extLst>
                <a:ext uri="{FF2B5EF4-FFF2-40B4-BE49-F238E27FC236}">
                  <a16:creationId xmlns:a16="http://schemas.microsoft.com/office/drawing/2014/main" id="{3A2D8A98-286B-44AF-94BF-4C548510E96E}"/>
                </a:ext>
              </a:extLst>
            </p:cNvPr>
            <p:cNvSpPr>
              <a:spLocks/>
            </p:cNvSpPr>
            <p:nvPr/>
          </p:nvSpPr>
          <p:spPr bwMode="auto">
            <a:xfrm>
              <a:off x="6165" y="1443"/>
              <a:ext cx="344" cy="216"/>
            </a:xfrm>
            <a:custGeom>
              <a:avLst/>
              <a:gdLst>
                <a:gd name="T0" fmla="*/ 52 w 106"/>
                <a:gd name="T1" fmla="*/ 7 h 67"/>
                <a:gd name="T2" fmla="*/ 8 w 106"/>
                <a:gd name="T3" fmla="*/ 15 h 67"/>
                <a:gd name="T4" fmla="*/ 38 w 106"/>
                <a:gd name="T5" fmla="*/ 51 h 67"/>
                <a:gd name="T6" fmla="*/ 89 w 106"/>
                <a:gd name="T7" fmla="*/ 59 h 67"/>
                <a:gd name="T8" fmla="*/ 76 w 106"/>
                <a:gd name="T9" fmla="*/ 19 h 67"/>
                <a:gd name="T10" fmla="*/ 67 w 106"/>
                <a:gd name="T11" fmla="*/ 28 h 67"/>
                <a:gd name="T12" fmla="*/ 78 w 106"/>
                <a:gd name="T13" fmla="*/ 50 h 67"/>
                <a:gd name="T14" fmla="*/ 44 w 106"/>
                <a:gd name="T15" fmla="*/ 41 h 67"/>
                <a:gd name="T16" fmla="*/ 19 w 106"/>
                <a:gd name="T17" fmla="*/ 22 h 67"/>
                <a:gd name="T18" fmla="*/ 49 w 106"/>
                <a:gd name="T19" fmla="*/ 19 h 67"/>
                <a:gd name="T20" fmla="*/ 52 w 106"/>
                <a:gd name="T21" fmla="*/ 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67">
                  <a:moveTo>
                    <a:pt x="52" y="7"/>
                  </a:moveTo>
                  <a:cubicBezTo>
                    <a:pt x="40" y="4"/>
                    <a:pt x="15" y="0"/>
                    <a:pt x="8" y="15"/>
                  </a:cubicBezTo>
                  <a:cubicBezTo>
                    <a:pt x="0" y="33"/>
                    <a:pt x="26" y="46"/>
                    <a:pt x="38" y="51"/>
                  </a:cubicBezTo>
                  <a:cubicBezTo>
                    <a:pt x="52" y="58"/>
                    <a:pt x="74" y="67"/>
                    <a:pt x="89" y="59"/>
                  </a:cubicBezTo>
                  <a:cubicBezTo>
                    <a:pt x="106" y="49"/>
                    <a:pt x="84" y="26"/>
                    <a:pt x="76" y="19"/>
                  </a:cubicBezTo>
                  <a:cubicBezTo>
                    <a:pt x="70" y="14"/>
                    <a:pt x="61" y="23"/>
                    <a:pt x="67" y="28"/>
                  </a:cubicBezTo>
                  <a:cubicBezTo>
                    <a:pt x="71" y="30"/>
                    <a:pt x="91" y="48"/>
                    <a:pt x="78" y="50"/>
                  </a:cubicBezTo>
                  <a:cubicBezTo>
                    <a:pt x="67" y="51"/>
                    <a:pt x="54" y="45"/>
                    <a:pt x="44" y="41"/>
                  </a:cubicBezTo>
                  <a:cubicBezTo>
                    <a:pt x="37" y="38"/>
                    <a:pt x="20" y="31"/>
                    <a:pt x="19" y="22"/>
                  </a:cubicBezTo>
                  <a:cubicBezTo>
                    <a:pt x="18" y="13"/>
                    <a:pt x="45" y="18"/>
                    <a:pt x="49" y="19"/>
                  </a:cubicBezTo>
                  <a:cubicBezTo>
                    <a:pt x="57" y="20"/>
                    <a:pt x="60" y="9"/>
                    <a:pt x="52" y="7"/>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9">
              <a:extLst>
                <a:ext uri="{FF2B5EF4-FFF2-40B4-BE49-F238E27FC236}">
                  <a16:creationId xmlns:a16="http://schemas.microsoft.com/office/drawing/2014/main" id="{4900DD77-F583-45C3-977F-3693AAA16A4B}"/>
                </a:ext>
              </a:extLst>
            </p:cNvPr>
            <p:cNvSpPr>
              <a:spLocks/>
            </p:cNvSpPr>
            <p:nvPr/>
          </p:nvSpPr>
          <p:spPr bwMode="auto">
            <a:xfrm>
              <a:off x="6567" y="857"/>
              <a:ext cx="282" cy="282"/>
            </a:xfrm>
            <a:custGeom>
              <a:avLst/>
              <a:gdLst>
                <a:gd name="T0" fmla="*/ 38 w 87"/>
                <a:gd name="T1" fmla="*/ 7 h 87"/>
                <a:gd name="T2" fmla="*/ 13 w 87"/>
                <a:gd name="T3" fmla="*/ 35 h 87"/>
                <a:gd name="T4" fmla="*/ 2 w 87"/>
                <a:gd name="T5" fmla="*/ 56 h 87"/>
                <a:gd name="T6" fmla="*/ 27 w 87"/>
                <a:gd name="T7" fmla="*/ 79 h 87"/>
                <a:gd name="T8" fmla="*/ 80 w 87"/>
                <a:gd name="T9" fmla="*/ 86 h 87"/>
                <a:gd name="T10" fmla="*/ 80 w 87"/>
                <a:gd name="T11" fmla="*/ 74 h 87"/>
                <a:gd name="T12" fmla="*/ 38 w 87"/>
                <a:gd name="T13" fmla="*/ 70 h 87"/>
                <a:gd name="T14" fmla="*/ 16 w 87"/>
                <a:gd name="T15" fmla="*/ 48 h 87"/>
                <a:gd name="T16" fmla="*/ 48 w 87"/>
                <a:gd name="T17" fmla="*/ 13 h 87"/>
                <a:gd name="T18" fmla="*/ 38 w 87"/>
                <a:gd name="T19" fmla="*/ 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 h="87">
                  <a:moveTo>
                    <a:pt x="38" y="7"/>
                  </a:moveTo>
                  <a:cubicBezTo>
                    <a:pt x="33" y="19"/>
                    <a:pt x="22" y="26"/>
                    <a:pt x="13" y="35"/>
                  </a:cubicBezTo>
                  <a:cubicBezTo>
                    <a:pt x="7" y="40"/>
                    <a:pt x="0" y="47"/>
                    <a:pt x="2" y="56"/>
                  </a:cubicBezTo>
                  <a:cubicBezTo>
                    <a:pt x="5" y="67"/>
                    <a:pt x="17" y="75"/>
                    <a:pt x="27" y="79"/>
                  </a:cubicBezTo>
                  <a:cubicBezTo>
                    <a:pt x="44" y="86"/>
                    <a:pt x="62" y="84"/>
                    <a:pt x="80" y="86"/>
                  </a:cubicBezTo>
                  <a:cubicBezTo>
                    <a:pt x="87" y="87"/>
                    <a:pt x="87" y="75"/>
                    <a:pt x="80" y="74"/>
                  </a:cubicBezTo>
                  <a:cubicBezTo>
                    <a:pt x="66" y="72"/>
                    <a:pt x="52" y="73"/>
                    <a:pt x="38" y="70"/>
                  </a:cubicBezTo>
                  <a:cubicBezTo>
                    <a:pt x="31" y="68"/>
                    <a:pt x="8" y="59"/>
                    <a:pt x="16" y="48"/>
                  </a:cubicBezTo>
                  <a:cubicBezTo>
                    <a:pt x="26" y="35"/>
                    <a:pt x="42" y="29"/>
                    <a:pt x="48" y="13"/>
                  </a:cubicBezTo>
                  <a:cubicBezTo>
                    <a:pt x="51" y="6"/>
                    <a:pt x="41" y="0"/>
                    <a:pt x="38" y="7"/>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10">
              <a:extLst>
                <a:ext uri="{FF2B5EF4-FFF2-40B4-BE49-F238E27FC236}">
                  <a16:creationId xmlns:a16="http://schemas.microsoft.com/office/drawing/2014/main" id="{BCFB03A7-9E04-4D14-A400-1C93247EFB43}"/>
                </a:ext>
              </a:extLst>
            </p:cNvPr>
            <p:cNvSpPr>
              <a:spLocks/>
            </p:cNvSpPr>
            <p:nvPr/>
          </p:nvSpPr>
          <p:spPr bwMode="auto">
            <a:xfrm>
              <a:off x="6466" y="1093"/>
              <a:ext cx="379" cy="379"/>
            </a:xfrm>
            <a:custGeom>
              <a:avLst/>
              <a:gdLst>
                <a:gd name="T0" fmla="*/ 109 w 117"/>
                <a:gd name="T1" fmla="*/ 40 h 117"/>
                <a:gd name="T2" fmla="*/ 42 w 117"/>
                <a:gd name="T3" fmla="*/ 7 h 117"/>
                <a:gd name="T4" fmla="*/ 12 w 117"/>
                <a:gd name="T5" fmla="*/ 16 h 117"/>
                <a:gd name="T6" fmla="*/ 16 w 117"/>
                <a:gd name="T7" fmla="*/ 33 h 117"/>
                <a:gd name="T8" fmla="*/ 23 w 117"/>
                <a:gd name="T9" fmla="*/ 43 h 117"/>
                <a:gd name="T10" fmla="*/ 30 w 117"/>
                <a:gd name="T11" fmla="*/ 63 h 117"/>
                <a:gd name="T12" fmla="*/ 15 w 117"/>
                <a:gd name="T13" fmla="*/ 110 h 117"/>
                <a:gd name="T14" fmla="*/ 23 w 117"/>
                <a:gd name="T15" fmla="*/ 102 h 117"/>
                <a:gd name="T16" fmla="*/ 48 w 117"/>
                <a:gd name="T17" fmla="*/ 58 h 117"/>
                <a:gd name="T18" fmla="*/ 28 w 117"/>
                <a:gd name="T19" fmla="*/ 30 h 117"/>
                <a:gd name="T20" fmla="*/ 34 w 117"/>
                <a:gd name="T21" fmla="*/ 17 h 117"/>
                <a:gd name="T22" fmla="*/ 61 w 117"/>
                <a:gd name="T23" fmla="*/ 31 h 117"/>
                <a:gd name="T24" fmla="*/ 106 w 117"/>
                <a:gd name="T25" fmla="*/ 52 h 117"/>
                <a:gd name="T26" fmla="*/ 109 w 117"/>
                <a:gd name="T27" fmla="*/ 4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7" h="117">
                  <a:moveTo>
                    <a:pt x="109" y="40"/>
                  </a:moveTo>
                  <a:cubicBezTo>
                    <a:pt x="84" y="34"/>
                    <a:pt x="66" y="16"/>
                    <a:pt x="42" y="7"/>
                  </a:cubicBezTo>
                  <a:cubicBezTo>
                    <a:pt x="33" y="4"/>
                    <a:pt x="13" y="0"/>
                    <a:pt x="12" y="16"/>
                  </a:cubicBezTo>
                  <a:cubicBezTo>
                    <a:pt x="11" y="22"/>
                    <a:pt x="13" y="28"/>
                    <a:pt x="16" y="33"/>
                  </a:cubicBezTo>
                  <a:cubicBezTo>
                    <a:pt x="18" y="37"/>
                    <a:pt x="20" y="40"/>
                    <a:pt x="23" y="43"/>
                  </a:cubicBezTo>
                  <a:cubicBezTo>
                    <a:pt x="29" y="51"/>
                    <a:pt x="39" y="53"/>
                    <a:pt x="30" y="63"/>
                  </a:cubicBezTo>
                  <a:cubicBezTo>
                    <a:pt x="16" y="78"/>
                    <a:pt x="0" y="91"/>
                    <a:pt x="15" y="110"/>
                  </a:cubicBezTo>
                  <a:cubicBezTo>
                    <a:pt x="20" y="117"/>
                    <a:pt x="28" y="108"/>
                    <a:pt x="23" y="102"/>
                  </a:cubicBezTo>
                  <a:cubicBezTo>
                    <a:pt x="11" y="86"/>
                    <a:pt x="47" y="72"/>
                    <a:pt x="48" y="58"/>
                  </a:cubicBezTo>
                  <a:cubicBezTo>
                    <a:pt x="48" y="45"/>
                    <a:pt x="35" y="39"/>
                    <a:pt x="28" y="30"/>
                  </a:cubicBezTo>
                  <a:cubicBezTo>
                    <a:pt x="22" y="22"/>
                    <a:pt x="21" y="14"/>
                    <a:pt x="34" y="17"/>
                  </a:cubicBezTo>
                  <a:cubicBezTo>
                    <a:pt x="44" y="19"/>
                    <a:pt x="53" y="26"/>
                    <a:pt x="61" y="31"/>
                  </a:cubicBezTo>
                  <a:cubicBezTo>
                    <a:pt x="75" y="40"/>
                    <a:pt x="89" y="48"/>
                    <a:pt x="106" y="52"/>
                  </a:cubicBezTo>
                  <a:cubicBezTo>
                    <a:pt x="113" y="53"/>
                    <a:pt x="117" y="42"/>
                    <a:pt x="109" y="40"/>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11">
              <a:extLst>
                <a:ext uri="{FF2B5EF4-FFF2-40B4-BE49-F238E27FC236}">
                  <a16:creationId xmlns:a16="http://schemas.microsoft.com/office/drawing/2014/main" id="{D0E9235E-88FE-4696-B169-03BDA1DE8FD9}"/>
                </a:ext>
              </a:extLst>
            </p:cNvPr>
            <p:cNvSpPr>
              <a:spLocks/>
            </p:cNvSpPr>
            <p:nvPr/>
          </p:nvSpPr>
          <p:spPr bwMode="auto">
            <a:xfrm>
              <a:off x="6308" y="825"/>
              <a:ext cx="285" cy="178"/>
            </a:xfrm>
            <a:custGeom>
              <a:avLst/>
              <a:gdLst>
                <a:gd name="T0" fmla="*/ 75 w 88"/>
                <a:gd name="T1" fmla="*/ 7 h 55"/>
                <a:gd name="T2" fmla="*/ 63 w 88"/>
                <a:gd name="T3" fmla="*/ 25 h 55"/>
                <a:gd name="T4" fmla="*/ 47 w 88"/>
                <a:gd name="T5" fmla="*/ 19 h 55"/>
                <a:gd name="T6" fmla="*/ 36 w 88"/>
                <a:gd name="T7" fmla="*/ 28 h 55"/>
                <a:gd name="T8" fmla="*/ 33 w 88"/>
                <a:gd name="T9" fmla="*/ 38 h 55"/>
                <a:gd name="T10" fmla="*/ 14 w 88"/>
                <a:gd name="T11" fmla="*/ 28 h 55"/>
                <a:gd name="T12" fmla="*/ 4 w 88"/>
                <a:gd name="T13" fmla="*/ 35 h 55"/>
                <a:gd name="T14" fmla="*/ 29 w 88"/>
                <a:gd name="T15" fmla="*/ 53 h 55"/>
                <a:gd name="T16" fmla="*/ 41 w 88"/>
                <a:gd name="T17" fmla="*/ 47 h 55"/>
                <a:gd name="T18" fmla="*/ 52 w 88"/>
                <a:gd name="T19" fmla="*/ 32 h 55"/>
                <a:gd name="T20" fmla="*/ 76 w 88"/>
                <a:gd name="T21" fmla="*/ 38 h 55"/>
                <a:gd name="T22" fmla="*/ 87 w 88"/>
                <a:gd name="T23" fmla="*/ 7 h 55"/>
                <a:gd name="T24" fmla="*/ 75 w 88"/>
                <a:gd name="T25" fmla="*/ 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55">
                  <a:moveTo>
                    <a:pt x="75" y="7"/>
                  </a:moveTo>
                  <a:cubicBezTo>
                    <a:pt x="75" y="14"/>
                    <a:pt x="73" y="35"/>
                    <a:pt x="63" y="25"/>
                  </a:cubicBezTo>
                  <a:cubicBezTo>
                    <a:pt x="58" y="21"/>
                    <a:pt x="54" y="18"/>
                    <a:pt x="47" y="19"/>
                  </a:cubicBezTo>
                  <a:cubicBezTo>
                    <a:pt x="42" y="19"/>
                    <a:pt x="38" y="23"/>
                    <a:pt x="36" y="28"/>
                  </a:cubicBezTo>
                  <a:cubicBezTo>
                    <a:pt x="34" y="31"/>
                    <a:pt x="34" y="34"/>
                    <a:pt x="33" y="38"/>
                  </a:cubicBezTo>
                  <a:cubicBezTo>
                    <a:pt x="29" y="50"/>
                    <a:pt x="15" y="31"/>
                    <a:pt x="14" y="28"/>
                  </a:cubicBezTo>
                  <a:cubicBezTo>
                    <a:pt x="10" y="22"/>
                    <a:pt x="0" y="28"/>
                    <a:pt x="4" y="35"/>
                  </a:cubicBezTo>
                  <a:cubicBezTo>
                    <a:pt x="8" y="44"/>
                    <a:pt x="18" y="55"/>
                    <a:pt x="29" y="53"/>
                  </a:cubicBezTo>
                  <a:cubicBezTo>
                    <a:pt x="34" y="52"/>
                    <a:pt x="39" y="51"/>
                    <a:pt x="41" y="47"/>
                  </a:cubicBezTo>
                  <a:cubicBezTo>
                    <a:pt x="43" y="44"/>
                    <a:pt x="47" y="27"/>
                    <a:pt x="52" y="32"/>
                  </a:cubicBezTo>
                  <a:cubicBezTo>
                    <a:pt x="60" y="38"/>
                    <a:pt x="66" y="43"/>
                    <a:pt x="76" y="38"/>
                  </a:cubicBezTo>
                  <a:cubicBezTo>
                    <a:pt x="85" y="33"/>
                    <a:pt x="88" y="17"/>
                    <a:pt x="87" y="7"/>
                  </a:cubicBezTo>
                  <a:cubicBezTo>
                    <a:pt x="86" y="0"/>
                    <a:pt x="74" y="0"/>
                    <a:pt x="75" y="7"/>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12">
              <a:extLst>
                <a:ext uri="{FF2B5EF4-FFF2-40B4-BE49-F238E27FC236}">
                  <a16:creationId xmlns:a16="http://schemas.microsoft.com/office/drawing/2014/main" id="{493361C4-8C40-42C7-8197-F9DE50D54A2F}"/>
                </a:ext>
              </a:extLst>
            </p:cNvPr>
            <p:cNvSpPr>
              <a:spLocks/>
            </p:cNvSpPr>
            <p:nvPr/>
          </p:nvSpPr>
          <p:spPr bwMode="auto">
            <a:xfrm>
              <a:off x="6256" y="977"/>
              <a:ext cx="210" cy="430"/>
            </a:xfrm>
            <a:custGeom>
              <a:avLst/>
              <a:gdLst>
                <a:gd name="T0" fmla="*/ 2 w 65"/>
                <a:gd name="T1" fmla="*/ 11 h 133"/>
                <a:gd name="T2" fmla="*/ 17 w 65"/>
                <a:gd name="T3" fmla="*/ 29 h 133"/>
                <a:gd name="T4" fmla="*/ 43 w 65"/>
                <a:gd name="T5" fmla="*/ 54 h 133"/>
                <a:gd name="T6" fmla="*/ 26 w 65"/>
                <a:gd name="T7" fmla="*/ 79 h 133"/>
                <a:gd name="T8" fmla="*/ 30 w 65"/>
                <a:gd name="T9" fmla="*/ 88 h 133"/>
                <a:gd name="T10" fmla="*/ 23 w 65"/>
                <a:gd name="T11" fmla="*/ 119 h 133"/>
                <a:gd name="T12" fmla="*/ 32 w 65"/>
                <a:gd name="T13" fmla="*/ 128 h 133"/>
                <a:gd name="T14" fmla="*/ 49 w 65"/>
                <a:gd name="T15" fmla="*/ 92 h 133"/>
                <a:gd name="T16" fmla="*/ 40 w 65"/>
                <a:gd name="T17" fmla="*/ 81 h 133"/>
                <a:gd name="T18" fmla="*/ 57 w 65"/>
                <a:gd name="T19" fmla="*/ 56 h 133"/>
                <a:gd name="T20" fmla="*/ 54 w 65"/>
                <a:gd name="T21" fmla="*/ 29 h 133"/>
                <a:gd name="T22" fmla="*/ 13 w 65"/>
                <a:gd name="T23" fmla="*/ 8 h 133"/>
                <a:gd name="T24" fmla="*/ 2 w 65"/>
                <a:gd name="T25" fmla="*/ 1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133">
                  <a:moveTo>
                    <a:pt x="2" y="11"/>
                  </a:moveTo>
                  <a:cubicBezTo>
                    <a:pt x="4" y="19"/>
                    <a:pt x="8" y="26"/>
                    <a:pt x="17" y="29"/>
                  </a:cubicBezTo>
                  <a:cubicBezTo>
                    <a:pt x="26" y="33"/>
                    <a:pt x="61" y="35"/>
                    <a:pt x="43" y="54"/>
                  </a:cubicBezTo>
                  <a:cubicBezTo>
                    <a:pt x="36" y="61"/>
                    <a:pt x="26" y="69"/>
                    <a:pt x="26" y="79"/>
                  </a:cubicBezTo>
                  <a:cubicBezTo>
                    <a:pt x="26" y="82"/>
                    <a:pt x="27" y="86"/>
                    <a:pt x="30" y="88"/>
                  </a:cubicBezTo>
                  <a:cubicBezTo>
                    <a:pt x="40" y="99"/>
                    <a:pt x="34" y="111"/>
                    <a:pt x="23" y="119"/>
                  </a:cubicBezTo>
                  <a:cubicBezTo>
                    <a:pt x="17" y="124"/>
                    <a:pt x="26" y="133"/>
                    <a:pt x="32" y="128"/>
                  </a:cubicBezTo>
                  <a:cubicBezTo>
                    <a:pt x="43" y="119"/>
                    <a:pt x="55" y="108"/>
                    <a:pt x="49" y="92"/>
                  </a:cubicBezTo>
                  <a:cubicBezTo>
                    <a:pt x="47" y="88"/>
                    <a:pt x="43" y="85"/>
                    <a:pt x="40" y="81"/>
                  </a:cubicBezTo>
                  <a:cubicBezTo>
                    <a:pt x="34" y="75"/>
                    <a:pt x="54" y="60"/>
                    <a:pt x="57" y="56"/>
                  </a:cubicBezTo>
                  <a:cubicBezTo>
                    <a:pt x="65" y="46"/>
                    <a:pt x="62" y="37"/>
                    <a:pt x="54" y="29"/>
                  </a:cubicBezTo>
                  <a:cubicBezTo>
                    <a:pt x="42" y="18"/>
                    <a:pt x="17" y="26"/>
                    <a:pt x="13" y="8"/>
                  </a:cubicBezTo>
                  <a:cubicBezTo>
                    <a:pt x="12" y="0"/>
                    <a:pt x="0" y="3"/>
                    <a:pt x="2" y="11"/>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 name="Group 4">
            <a:extLst>
              <a:ext uri="{FF2B5EF4-FFF2-40B4-BE49-F238E27FC236}">
                <a16:creationId xmlns:a16="http://schemas.microsoft.com/office/drawing/2014/main" id="{04EA8AD2-6155-4D09-959F-095D34D916BE}"/>
              </a:ext>
            </a:extLst>
          </p:cNvPr>
          <p:cNvGrpSpPr/>
          <p:nvPr/>
        </p:nvGrpSpPr>
        <p:grpSpPr>
          <a:xfrm>
            <a:off x="304867" y="-3516"/>
            <a:ext cx="9683865" cy="7187589"/>
            <a:chOff x="420873" y="0"/>
            <a:chExt cx="9683865" cy="7187589"/>
          </a:xfrm>
        </p:grpSpPr>
        <p:pic>
          <p:nvPicPr>
            <p:cNvPr id="8" name="图片 7"/>
            <p:cNvPicPr>
              <a:picLocks noChangeAspect="1"/>
            </p:cNvPicPr>
            <p:nvPr/>
          </p:nvPicPr>
          <p:blipFill rotWithShape="1">
            <a:blip r:embed="rId8">
              <a:extLst>
                <a:ext uri="{28A0092B-C50C-407E-A947-70E740481C1C}">
                  <a14:useLocalDpi xmlns:a14="http://schemas.microsoft.com/office/drawing/2010/main" val="0"/>
                </a:ext>
              </a:extLst>
            </a:blip>
            <a:srcRect r="32674"/>
            <a:stretch/>
          </p:blipFill>
          <p:spPr>
            <a:xfrm>
              <a:off x="420873" y="0"/>
              <a:ext cx="9683865" cy="7187589"/>
            </a:xfrm>
            <a:prstGeom prst="rect">
              <a:avLst/>
            </a:prstGeom>
          </p:spPr>
        </p:pic>
        <p:sp>
          <p:nvSpPr>
            <p:cNvPr id="31" name="TextBox 30">
              <a:extLst>
                <a:ext uri="{FF2B5EF4-FFF2-40B4-BE49-F238E27FC236}">
                  <a16:creationId xmlns:a16="http://schemas.microsoft.com/office/drawing/2014/main" id="{AE668069-1E1F-4F70-9382-C00479FB3024}"/>
                </a:ext>
              </a:extLst>
            </p:cNvPr>
            <p:cNvSpPr txBox="1"/>
            <p:nvPr/>
          </p:nvSpPr>
          <p:spPr>
            <a:xfrm>
              <a:off x="4034483" y="2278354"/>
              <a:ext cx="5739613" cy="2308324"/>
            </a:xfrm>
            <a:prstGeom prst="rect">
              <a:avLst/>
            </a:prstGeom>
            <a:noFill/>
          </p:spPr>
          <p:txBody>
            <a:bodyPr wrap="square" rtlCol="0">
              <a:spAutoFit/>
            </a:bodyPr>
            <a:lstStyle/>
            <a:p>
              <a:r>
                <a:rPr lang="en-US" sz="3600" b="1" dirty="0">
                  <a:solidFill>
                    <a:srgbClr val="002060"/>
                  </a:solidFill>
                  <a:latin typeface="#Li-N UTM Flamenco" panose="02040603050506020204" pitchFamily="18" charset="0"/>
                  <a:cs typeface="Arial" panose="020B0604020202020204" pitchFamily="34" charset="0"/>
                </a:rPr>
                <a:t>- </a:t>
              </a:r>
              <a:r>
                <a:rPr lang="en-US" sz="3600" b="1" dirty="0" err="1">
                  <a:solidFill>
                    <a:srgbClr val="002060"/>
                  </a:solidFill>
                  <a:latin typeface="#Li-N UTM Flamenco" panose="02040603050506020204" pitchFamily="18" charset="0"/>
                  <a:cs typeface="Arial" panose="020B0604020202020204" pitchFamily="34" charset="0"/>
                </a:rPr>
                <a:t>Xem</a:t>
              </a:r>
              <a:r>
                <a:rPr lang="en-US" sz="3600" b="1" dirty="0">
                  <a:solidFill>
                    <a:srgbClr val="002060"/>
                  </a:solidFill>
                  <a:latin typeface="#Li-N UTM Flamenco" panose="02040603050506020204" pitchFamily="18" charset="0"/>
                  <a:cs typeface="Arial" panose="020B0604020202020204" pitchFamily="34" charset="0"/>
                </a:rPr>
                <a:t> </a:t>
              </a:r>
              <a:r>
                <a:rPr lang="en-US" sz="3600" b="1" dirty="0" err="1">
                  <a:solidFill>
                    <a:srgbClr val="002060"/>
                  </a:solidFill>
                  <a:latin typeface="#Li-N UTM Flamenco" panose="02040603050506020204" pitchFamily="18" charset="0"/>
                  <a:cs typeface="Arial" panose="020B0604020202020204" pitchFamily="34" charset="0"/>
                </a:rPr>
                <a:t>lại</a:t>
              </a:r>
              <a:r>
                <a:rPr lang="en-US" sz="3600" b="1" dirty="0">
                  <a:solidFill>
                    <a:srgbClr val="002060"/>
                  </a:solidFill>
                  <a:latin typeface="#Li-N UTM Flamenco" panose="02040603050506020204" pitchFamily="18" charset="0"/>
                  <a:cs typeface="Arial" panose="020B0604020202020204" pitchFamily="34" charset="0"/>
                </a:rPr>
                <a:t> </a:t>
              </a:r>
              <a:r>
                <a:rPr lang="en-US" sz="3600" b="1" dirty="0" err="1">
                  <a:solidFill>
                    <a:srgbClr val="002060"/>
                  </a:solidFill>
                  <a:latin typeface="#Li-N UTM Flamenco" panose="02040603050506020204" pitchFamily="18" charset="0"/>
                  <a:cs typeface="Arial" panose="020B0604020202020204" pitchFamily="34" charset="0"/>
                </a:rPr>
                <a:t>và</a:t>
              </a:r>
              <a:r>
                <a:rPr lang="en-US" sz="3600" b="1" dirty="0">
                  <a:solidFill>
                    <a:srgbClr val="002060"/>
                  </a:solidFill>
                  <a:latin typeface="#Li-N UTM Flamenco" panose="02040603050506020204" pitchFamily="18" charset="0"/>
                  <a:cs typeface="Arial" panose="020B0604020202020204" pitchFamily="34" charset="0"/>
                </a:rPr>
                <a:t> </a:t>
              </a:r>
              <a:r>
                <a:rPr lang="en-US" sz="3600" b="1" dirty="0" err="1">
                  <a:solidFill>
                    <a:srgbClr val="002060"/>
                  </a:solidFill>
                  <a:latin typeface="#Li-N UTM Flamenco" panose="02040603050506020204" pitchFamily="18" charset="0"/>
                  <a:cs typeface="Arial" panose="020B0604020202020204" pitchFamily="34" charset="0"/>
                </a:rPr>
                <a:t>học</a:t>
              </a:r>
              <a:r>
                <a:rPr lang="en-US" sz="3600" b="1" dirty="0">
                  <a:solidFill>
                    <a:srgbClr val="002060"/>
                  </a:solidFill>
                  <a:latin typeface="#Li-N UTM Flamenco" panose="02040603050506020204" pitchFamily="18" charset="0"/>
                  <a:cs typeface="Arial" panose="020B0604020202020204" pitchFamily="34" charset="0"/>
                </a:rPr>
                <a:t> </a:t>
              </a:r>
              <a:r>
                <a:rPr lang="en-US" sz="3600" b="1" dirty="0" err="1">
                  <a:solidFill>
                    <a:srgbClr val="002060"/>
                  </a:solidFill>
                  <a:latin typeface="#Li-N UTM Flamenco" panose="02040603050506020204" pitchFamily="18" charset="0"/>
                  <a:cs typeface="Arial" panose="020B0604020202020204" pitchFamily="34" charset="0"/>
                </a:rPr>
                <a:t>thuộc</a:t>
              </a:r>
              <a:r>
                <a:rPr lang="en-US" sz="3600" b="1" dirty="0">
                  <a:solidFill>
                    <a:srgbClr val="002060"/>
                  </a:solidFill>
                  <a:latin typeface="#Li-N UTM Flamenco" panose="02040603050506020204" pitchFamily="18" charset="0"/>
                  <a:cs typeface="Arial" panose="020B0604020202020204" pitchFamily="34" charset="0"/>
                </a:rPr>
                <a:t> </a:t>
              </a:r>
              <a:r>
                <a:rPr lang="en-US" sz="3600" b="1" dirty="0" err="1">
                  <a:solidFill>
                    <a:srgbClr val="002060"/>
                  </a:solidFill>
                  <a:latin typeface="#Li-N UTM Flamenco" panose="02040603050506020204" pitchFamily="18" charset="0"/>
                  <a:cs typeface="Arial" panose="020B0604020202020204" pitchFamily="34" charset="0"/>
                </a:rPr>
                <a:t>ghi</a:t>
              </a:r>
              <a:r>
                <a:rPr lang="en-US" sz="3600" b="1" dirty="0">
                  <a:solidFill>
                    <a:srgbClr val="002060"/>
                  </a:solidFill>
                  <a:latin typeface="#Li-N UTM Flamenco" panose="02040603050506020204" pitchFamily="18" charset="0"/>
                  <a:cs typeface="Arial" panose="020B0604020202020204" pitchFamily="34" charset="0"/>
                </a:rPr>
                <a:t> </a:t>
              </a:r>
              <a:r>
                <a:rPr lang="en-US" sz="3600" b="1" dirty="0" err="1">
                  <a:solidFill>
                    <a:srgbClr val="002060"/>
                  </a:solidFill>
                  <a:latin typeface="#Li-N UTM Flamenco" panose="02040603050506020204" pitchFamily="18" charset="0"/>
                  <a:cs typeface="Arial" panose="020B0604020202020204" pitchFamily="34" charset="0"/>
                </a:rPr>
                <a:t>nhớ</a:t>
              </a:r>
              <a:r>
                <a:rPr lang="en-US" sz="3600" b="1" dirty="0">
                  <a:solidFill>
                    <a:srgbClr val="002060"/>
                  </a:solidFill>
                  <a:latin typeface="#Li-N UTM Flamenco" panose="02040603050506020204" pitchFamily="18" charset="0"/>
                  <a:cs typeface="Arial" panose="020B0604020202020204" pitchFamily="34" charset="0"/>
                </a:rPr>
                <a:t>.</a:t>
              </a:r>
            </a:p>
            <a:p>
              <a:r>
                <a:rPr lang="en-US" sz="3600" b="1" dirty="0">
                  <a:solidFill>
                    <a:srgbClr val="002060"/>
                  </a:solidFill>
                  <a:latin typeface="#Li-N UTM Flamenco" panose="02040603050506020204" pitchFamily="18" charset="0"/>
                  <a:cs typeface="Arial" panose="020B0604020202020204" pitchFamily="34" charset="0"/>
                </a:rPr>
                <a:t>- </a:t>
              </a:r>
              <a:r>
                <a:rPr lang="en-US" sz="3600" b="1" dirty="0" err="1">
                  <a:solidFill>
                    <a:srgbClr val="002060"/>
                  </a:solidFill>
                  <a:latin typeface="#Li-N UTM Flamenco" panose="02040603050506020204" pitchFamily="18" charset="0"/>
                  <a:cs typeface="Arial" panose="020B0604020202020204" pitchFamily="34" charset="0"/>
                </a:rPr>
                <a:t>Chuẩn</a:t>
              </a:r>
              <a:r>
                <a:rPr lang="en-US" sz="3600" b="1" dirty="0">
                  <a:solidFill>
                    <a:srgbClr val="002060"/>
                  </a:solidFill>
                  <a:latin typeface="#Li-N UTM Flamenco" panose="02040603050506020204" pitchFamily="18" charset="0"/>
                  <a:cs typeface="Arial" panose="020B0604020202020204" pitchFamily="34" charset="0"/>
                </a:rPr>
                <a:t> </a:t>
              </a:r>
              <a:r>
                <a:rPr lang="en-US" sz="3600" b="1" dirty="0" err="1">
                  <a:solidFill>
                    <a:srgbClr val="002060"/>
                  </a:solidFill>
                  <a:latin typeface="#Li-N UTM Flamenco" panose="02040603050506020204" pitchFamily="18" charset="0"/>
                  <a:cs typeface="Arial" panose="020B0604020202020204" pitchFamily="34" charset="0"/>
                </a:rPr>
                <a:t>bị</a:t>
              </a:r>
              <a:r>
                <a:rPr lang="en-US" sz="3600" b="1" dirty="0">
                  <a:solidFill>
                    <a:srgbClr val="002060"/>
                  </a:solidFill>
                  <a:latin typeface="#Li-N UTM Flamenco" panose="02040603050506020204" pitchFamily="18" charset="0"/>
                  <a:cs typeface="Arial" panose="020B0604020202020204" pitchFamily="34" charset="0"/>
                </a:rPr>
                <a:t> </a:t>
              </a:r>
              <a:r>
                <a:rPr lang="en-US" sz="3600" b="1" dirty="0" err="1">
                  <a:solidFill>
                    <a:srgbClr val="002060"/>
                  </a:solidFill>
                  <a:latin typeface="#Li-N UTM Flamenco" panose="02040603050506020204" pitchFamily="18" charset="0"/>
                  <a:cs typeface="Arial" panose="020B0604020202020204" pitchFamily="34" charset="0"/>
                </a:rPr>
                <a:t>các</a:t>
              </a:r>
              <a:r>
                <a:rPr lang="en-US" sz="3600" b="1" dirty="0">
                  <a:solidFill>
                    <a:srgbClr val="002060"/>
                  </a:solidFill>
                  <a:latin typeface="#Li-N UTM Flamenco" panose="02040603050506020204" pitchFamily="18" charset="0"/>
                  <a:cs typeface="Arial" panose="020B0604020202020204" pitchFamily="34" charset="0"/>
                </a:rPr>
                <a:t> </a:t>
              </a:r>
              <a:r>
                <a:rPr lang="en-US" sz="3600" b="1" dirty="0" err="1">
                  <a:solidFill>
                    <a:srgbClr val="002060"/>
                  </a:solidFill>
                  <a:latin typeface="#Li-N UTM Flamenco" panose="02040603050506020204" pitchFamily="18" charset="0"/>
                  <a:cs typeface="Arial" panose="020B0604020202020204" pitchFamily="34" charset="0"/>
                </a:rPr>
                <a:t>loại</a:t>
              </a:r>
              <a:r>
                <a:rPr lang="en-US" sz="3600" b="1" dirty="0">
                  <a:solidFill>
                    <a:srgbClr val="002060"/>
                  </a:solidFill>
                  <a:latin typeface="#Li-N UTM Flamenco" panose="02040603050506020204" pitchFamily="18" charset="0"/>
                  <a:cs typeface="Arial" panose="020B0604020202020204" pitchFamily="34" charset="0"/>
                </a:rPr>
                <a:t> </a:t>
              </a:r>
              <a:r>
                <a:rPr lang="en-US" sz="3600" b="1" dirty="0" err="1">
                  <a:solidFill>
                    <a:srgbClr val="002060"/>
                  </a:solidFill>
                  <a:latin typeface="#Li-N UTM Flamenco" panose="02040603050506020204" pitchFamily="18" charset="0"/>
                  <a:cs typeface="Arial" panose="020B0604020202020204" pitchFamily="34" charset="0"/>
                </a:rPr>
                <a:t>cây</a:t>
              </a:r>
              <a:r>
                <a:rPr lang="en-US" sz="3600" b="1" dirty="0">
                  <a:solidFill>
                    <a:srgbClr val="002060"/>
                  </a:solidFill>
                  <a:latin typeface="#Li-N UTM Flamenco" panose="02040603050506020204" pitchFamily="18" charset="0"/>
                  <a:cs typeface="Arial" panose="020B0604020202020204" pitchFamily="34" charset="0"/>
                </a:rPr>
                <a:t> </a:t>
              </a:r>
              <a:r>
                <a:rPr lang="en-US" sz="3600" b="1" dirty="0" err="1">
                  <a:solidFill>
                    <a:srgbClr val="002060"/>
                  </a:solidFill>
                  <a:latin typeface="#Li-N UTM Flamenco" panose="02040603050506020204" pitchFamily="18" charset="0"/>
                  <a:cs typeface="Arial" panose="020B0604020202020204" pitchFamily="34" charset="0"/>
                </a:rPr>
                <a:t>hoặc</a:t>
              </a:r>
              <a:r>
                <a:rPr lang="en-US" sz="3600" b="1" dirty="0">
                  <a:solidFill>
                    <a:srgbClr val="002060"/>
                  </a:solidFill>
                  <a:latin typeface="#Li-N UTM Flamenco" panose="02040603050506020204" pitchFamily="18" charset="0"/>
                  <a:cs typeface="Arial" panose="020B0604020202020204" pitchFamily="34" charset="0"/>
                </a:rPr>
                <a:t> </a:t>
              </a:r>
              <a:r>
                <a:rPr lang="en-US" sz="3600" b="1" dirty="0" err="1">
                  <a:solidFill>
                    <a:srgbClr val="002060"/>
                  </a:solidFill>
                  <a:latin typeface="#Li-N UTM Flamenco" panose="02040603050506020204" pitchFamily="18" charset="0"/>
                  <a:cs typeface="Arial" panose="020B0604020202020204" pitchFamily="34" charset="0"/>
                </a:rPr>
                <a:t>củ</a:t>
              </a:r>
              <a:r>
                <a:rPr lang="en-US" sz="3600" b="1" dirty="0">
                  <a:solidFill>
                    <a:srgbClr val="002060"/>
                  </a:solidFill>
                  <a:latin typeface="#Li-N UTM Flamenco" panose="02040603050506020204" pitchFamily="18" charset="0"/>
                  <a:cs typeface="Arial" panose="020B0604020202020204" pitchFamily="34" charset="0"/>
                </a:rPr>
                <a:t> </a:t>
              </a:r>
              <a:r>
                <a:rPr lang="en-US" sz="3600" b="1" dirty="0" err="1">
                  <a:solidFill>
                    <a:srgbClr val="002060"/>
                  </a:solidFill>
                  <a:latin typeface="#Li-N UTM Flamenco" panose="02040603050506020204" pitchFamily="18" charset="0"/>
                  <a:cs typeface="Arial" panose="020B0604020202020204" pitchFamily="34" charset="0"/>
                </a:rPr>
                <a:t>mọc</a:t>
              </a:r>
              <a:r>
                <a:rPr lang="en-US" sz="3600" b="1" dirty="0">
                  <a:solidFill>
                    <a:srgbClr val="002060"/>
                  </a:solidFill>
                  <a:latin typeface="#Li-N UTM Flamenco" panose="02040603050506020204" pitchFamily="18" charset="0"/>
                  <a:cs typeface="Arial" panose="020B0604020202020204" pitchFamily="34" charset="0"/>
                </a:rPr>
                <a:t> </a:t>
              </a:r>
              <a:r>
                <a:rPr lang="en-US" sz="3600" b="1" dirty="0" err="1">
                  <a:solidFill>
                    <a:srgbClr val="002060"/>
                  </a:solidFill>
                  <a:latin typeface="#Li-N UTM Flamenco" panose="02040603050506020204" pitchFamily="18" charset="0"/>
                  <a:cs typeface="Arial" panose="020B0604020202020204" pitchFamily="34" charset="0"/>
                </a:rPr>
                <a:t>lên</a:t>
              </a:r>
              <a:r>
                <a:rPr lang="en-US" sz="3600" b="1" dirty="0">
                  <a:solidFill>
                    <a:srgbClr val="002060"/>
                  </a:solidFill>
                  <a:latin typeface="#Li-N UTM Flamenco" panose="02040603050506020204" pitchFamily="18" charset="0"/>
                  <a:cs typeface="Arial" panose="020B0604020202020204" pitchFamily="34" charset="0"/>
                </a:rPr>
                <a:t> </a:t>
              </a:r>
              <a:r>
                <a:rPr lang="en-US" sz="3600" b="1" dirty="0" err="1">
                  <a:solidFill>
                    <a:srgbClr val="002060"/>
                  </a:solidFill>
                  <a:latin typeface="#Li-N UTM Flamenco" panose="02040603050506020204" pitchFamily="18" charset="0"/>
                  <a:cs typeface="Arial" panose="020B0604020202020204" pitchFamily="34" charset="0"/>
                </a:rPr>
                <a:t>từ</a:t>
              </a:r>
              <a:r>
                <a:rPr lang="en-US" sz="3600" b="1" dirty="0">
                  <a:solidFill>
                    <a:srgbClr val="002060"/>
                  </a:solidFill>
                  <a:latin typeface="#Li-N UTM Flamenco" panose="02040603050506020204" pitchFamily="18" charset="0"/>
                  <a:cs typeface="Arial" panose="020B0604020202020204" pitchFamily="34" charset="0"/>
                </a:rPr>
                <a:t> </a:t>
              </a:r>
              <a:r>
                <a:rPr lang="en-US" sz="3600" b="1" dirty="0" err="1">
                  <a:solidFill>
                    <a:srgbClr val="002060"/>
                  </a:solidFill>
                  <a:latin typeface="#Li-N UTM Flamenco" panose="02040603050506020204" pitchFamily="18" charset="0"/>
                  <a:cs typeface="Arial" panose="020B0604020202020204" pitchFamily="34" charset="0"/>
                </a:rPr>
                <a:t>một</a:t>
              </a:r>
              <a:r>
                <a:rPr lang="en-US" sz="3600" b="1" dirty="0">
                  <a:solidFill>
                    <a:srgbClr val="002060"/>
                  </a:solidFill>
                  <a:latin typeface="#Li-N UTM Flamenco" panose="02040603050506020204" pitchFamily="18" charset="0"/>
                  <a:cs typeface="Arial" panose="020B0604020202020204" pitchFamily="34" charset="0"/>
                </a:rPr>
                <a:t> </a:t>
              </a:r>
              <a:r>
                <a:rPr lang="en-US" sz="3600" b="1" dirty="0" err="1">
                  <a:solidFill>
                    <a:srgbClr val="002060"/>
                  </a:solidFill>
                  <a:latin typeface="#Li-N UTM Flamenco" panose="02040603050506020204" pitchFamily="18" charset="0"/>
                  <a:cs typeface="Arial" panose="020B0604020202020204" pitchFamily="34" charset="0"/>
                </a:rPr>
                <a:t>số</a:t>
              </a:r>
              <a:r>
                <a:rPr lang="en-US" sz="3600" b="1" dirty="0">
                  <a:solidFill>
                    <a:srgbClr val="002060"/>
                  </a:solidFill>
                  <a:latin typeface="#Li-N UTM Flamenco" panose="02040603050506020204" pitchFamily="18" charset="0"/>
                  <a:cs typeface="Arial" panose="020B0604020202020204" pitchFamily="34" charset="0"/>
                </a:rPr>
                <a:t> </a:t>
              </a:r>
              <a:r>
                <a:rPr lang="en-US" sz="3600" b="1" dirty="0" err="1">
                  <a:solidFill>
                    <a:srgbClr val="002060"/>
                  </a:solidFill>
                  <a:latin typeface="#Li-N UTM Flamenco" panose="02040603050506020204" pitchFamily="18" charset="0"/>
                  <a:cs typeface="Arial" panose="020B0604020202020204" pitchFamily="34" charset="0"/>
                </a:rPr>
                <a:t>bộ</a:t>
              </a:r>
              <a:r>
                <a:rPr lang="en-US" sz="3600" b="1" dirty="0">
                  <a:solidFill>
                    <a:srgbClr val="002060"/>
                  </a:solidFill>
                  <a:latin typeface="#Li-N UTM Flamenco" panose="02040603050506020204" pitchFamily="18" charset="0"/>
                  <a:cs typeface="Arial" panose="020B0604020202020204" pitchFamily="34" charset="0"/>
                </a:rPr>
                <a:t> </a:t>
              </a:r>
              <a:r>
                <a:rPr lang="en-US" sz="3600" b="1" dirty="0" err="1">
                  <a:solidFill>
                    <a:srgbClr val="002060"/>
                  </a:solidFill>
                  <a:latin typeface="#Li-N UTM Flamenco" panose="02040603050506020204" pitchFamily="18" charset="0"/>
                  <a:cs typeface="Arial" panose="020B0604020202020204" pitchFamily="34" charset="0"/>
                </a:rPr>
                <a:t>phận</a:t>
              </a:r>
              <a:r>
                <a:rPr lang="en-US" sz="3600" b="1" dirty="0">
                  <a:solidFill>
                    <a:srgbClr val="002060"/>
                  </a:solidFill>
                  <a:latin typeface="#Li-N UTM Flamenco" panose="02040603050506020204" pitchFamily="18" charset="0"/>
                  <a:cs typeface="Arial" panose="020B0604020202020204" pitchFamily="34" charset="0"/>
                </a:rPr>
                <a:t> </a:t>
              </a:r>
              <a:r>
                <a:rPr lang="en-US" sz="3600" b="1" dirty="0" err="1">
                  <a:solidFill>
                    <a:srgbClr val="002060"/>
                  </a:solidFill>
                  <a:latin typeface="#Li-N UTM Flamenco" panose="02040603050506020204" pitchFamily="18" charset="0"/>
                  <a:cs typeface="Arial" panose="020B0604020202020204" pitchFamily="34" charset="0"/>
                </a:rPr>
                <a:t>của</a:t>
              </a:r>
              <a:r>
                <a:rPr lang="en-US" sz="3600" b="1" dirty="0">
                  <a:solidFill>
                    <a:srgbClr val="002060"/>
                  </a:solidFill>
                  <a:latin typeface="#Li-N UTM Flamenco" panose="02040603050506020204" pitchFamily="18" charset="0"/>
                  <a:cs typeface="Arial" panose="020B0604020202020204" pitchFamily="34" charset="0"/>
                </a:rPr>
                <a:t> </a:t>
              </a:r>
              <a:r>
                <a:rPr lang="en-US" sz="3600" b="1" dirty="0" err="1">
                  <a:solidFill>
                    <a:srgbClr val="002060"/>
                  </a:solidFill>
                  <a:latin typeface="#Li-N UTM Flamenco" panose="02040603050506020204" pitchFamily="18" charset="0"/>
                  <a:cs typeface="Arial" panose="020B0604020202020204" pitchFamily="34" charset="0"/>
                </a:rPr>
                <a:t>cây</a:t>
              </a:r>
              <a:r>
                <a:rPr lang="en-US" sz="3600" b="1" dirty="0">
                  <a:solidFill>
                    <a:srgbClr val="002060"/>
                  </a:solidFill>
                  <a:latin typeface="#Li-N UTM Flamenco" panose="02040603050506020204" pitchFamily="18" charset="0"/>
                  <a:cs typeface="Arial" panose="020B0604020202020204" pitchFamily="34" charset="0"/>
                </a:rPr>
                <a:t> </a:t>
              </a:r>
              <a:r>
                <a:rPr lang="en-US" sz="3600" b="1" dirty="0" err="1">
                  <a:solidFill>
                    <a:srgbClr val="002060"/>
                  </a:solidFill>
                  <a:latin typeface="#Li-N UTM Flamenco" panose="02040603050506020204" pitchFamily="18" charset="0"/>
                  <a:cs typeface="Arial" panose="020B0604020202020204" pitchFamily="34" charset="0"/>
                </a:rPr>
                <a:t>mẹ</a:t>
              </a:r>
              <a:r>
                <a:rPr lang="en-US" sz="3600" b="1" dirty="0">
                  <a:solidFill>
                    <a:srgbClr val="002060"/>
                  </a:solidFill>
                  <a:latin typeface="#Li-N UTM Flamenco" panose="02040603050506020204" pitchFamily="18" charset="0"/>
                  <a:cs typeface="Arial" panose="020B0604020202020204" pitchFamily="34" charset="0"/>
                </a:rPr>
                <a:t>.</a:t>
              </a:r>
            </a:p>
          </p:txBody>
        </p:sp>
      </p:grpSp>
      <p:sp>
        <p:nvSpPr>
          <p:cNvPr id="2" name="TextBox 1">
            <a:extLst>
              <a:ext uri="{FF2B5EF4-FFF2-40B4-BE49-F238E27FC236}">
                <a16:creationId xmlns:a16="http://schemas.microsoft.com/office/drawing/2014/main" id="{E36CC7FE-481C-4C64-B111-EE50690C860F}"/>
              </a:ext>
            </a:extLst>
          </p:cNvPr>
          <p:cNvSpPr txBox="1"/>
          <p:nvPr/>
        </p:nvSpPr>
        <p:spPr>
          <a:xfrm>
            <a:off x="4880113" y="1407796"/>
            <a:ext cx="2172390" cy="830997"/>
          </a:xfrm>
          <a:prstGeom prst="rect">
            <a:avLst/>
          </a:prstGeom>
          <a:noFill/>
        </p:spPr>
        <p:txBody>
          <a:bodyPr wrap="none" rtlCol="0">
            <a:spAutoFit/>
          </a:bodyPr>
          <a:lstStyle/>
          <a:p>
            <a:r>
              <a:rPr lang="en-US" sz="4800" b="1" dirty="0">
                <a:solidFill>
                  <a:srgbClr val="FF0000"/>
                </a:solidFill>
                <a:latin typeface="#9Slide05 FS Blonde Script" panose="03000503000000000000" pitchFamily="65" charset="0"/>
              </a:rPr>
              <a:t>DẶN DÒ</a:t>
            </a:r>
          </a:p>
        </p:txBody>
      </p:sp>
    </p:spTree>
    <p:extLst>
      <p:ext uri="{BB962C8B-B14F-4D97-AF65-F5344CB8AC3E}">
        <p14:creationId xmlns:p14="http://schemas.microsoft.com/office/powerpoint/2010/main" val="3395656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40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anim calcmode="lin" valueType="num">
                                      <p:cBhvr>
                                        <p:cTn id="10" dur="500" fill="hold"/>
                                        <p:tgtEl>
                                          <p:spTgt spid="17"/>
                                        </p:tgtEl>
                                        <p:attrNameLst>
                                          <p:attrName>ppt_x</p:attrName>
                                        </p:attrNameLst>
                                      </p:cBhvr>
                                      <p:tavLst>
                                        <p:tav tm="0">
                                          <p:val>
                                            <p:fltVal val="0.5"/>
                                          </p:val>
                                        </p:tav>
                                        <p:tav tm="100000">
                                          <p:val>
                                            <p:strVal val="#ppt_x"/>
                                          </p:val>
                                        </p:tav>
                                      </p:tavLst>
                                    </p:anim>
                                    <p:anim calcmode="lin" valueType="num">
                                      <p:cBhvr>
                                        <p:cTn id="11" dur="500" fill="hold"/>
                                        <p:tgtEl>
                                          <p:spTgt spid="17"/>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10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anim calcmode="lin" valueType="num">
                                      <p:cBhvr>
                                        <p:cTn id="17" dur="500" fill="hold"/>
                                        <p:tgtEl>
                                          <p:spTgt spid="18"/>
                                        </p:tgtEl>
                                        <p:attrNameLst>
                                          <p:attrName>ppt_x</p:attrName>
                                        </p:attrNameLst>
                                      </p:cBhvr>
                                      <p:tavLst>
                                        <p:tav tm="0">
                                          <p:val>
                                            <p:fltVal val="0.5"/>
                                          </p:val>
                                        </p:tav>
                                        <p:tav tm="100000">
                                          <p:val>
                                            <p:strVal val="#ppt_x"/>
                                          </p:val>
                                        </p:tav>
                                      </p:tavLst>
                                    </p:anim>
                                    <p:anim calcmode="lin" valueType="num">
                                      <p:cBhvr>
                                        <p:cTn id="18" dur="500" fill="hold"/>
                                        <p:tgtEl>
                                          <p:spTgt spid="18"/>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90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anim calcmode="lin" valueType="num">
                                      <p:cBhvr>
                                        <p:cTn id="24" dur="500" fill="hold"/>
                                        <p:tgtEl>
                                          <p:spTgt spid="21"/>
                                        </p:tgtEl>
                                        <p:attrNameLst>
                                          <p:attrName>ppt_x</p:attrName>
                                        </p:attrNameLst>
                                      </p:cBhvr>
                                      <p:tavLst>
                                        <p:tav tm="0">
                                          <p:val>
                                            <p:fltVal val="0.5"/>
                                          </p:val>
                                        </p:tav>
                                        <p:tav tm="100000">
                                          <p:val>
                                            <p:strVal val="#ppt_x"/>
                                          </p:val>
                                        </p:tav>
                                      </p:tavLst>
                                    </p:anim>
                                    <p:anim calcmode="lin" valueType="num">
                                      <p:cBhvr>
                                        <p:cTn id="25" dur="500" fill="hold"/>
                                        <p:tgtEl>
                                          <p:spTgt spid="2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 name="Graphic 7">
            <a:extLst>
              <a:ext uri="{FF2B5EF4-FFF2-40B4-BE49-F238E27FC236}">
                <a16:creationId xmlns:a16="http://schemas.microsoft.com/office/drawing/2014/main" id="{FE5A9C9B-CC7D-4603-BFE0-1D004E862017}"/>
              </a:ext>
            </a:extLst>
          </p:cNvPr>
          <p:cNvGrpSpPr/>
          <p:nvPr/>
        </p:nvGrpSpPr>
        <p:grpSpPr>
          <a:xfrm rot="3892115">
            <a:off x="-176526" y="2437681"/>
            <a:ext cx="1935504" cy="3473199"/>
            <a:chOff x="101106" y="2960878"/>
            <a:chExt cx="1687576" cy="3858878"/>
          </a:xfrm>
        </p:grpSpPr>
        <p:sp>
          <p:nvSpPr>
            <p:cNvPr id="351" name="Freeform: Shape 350">
              <a:extLst>
                <a:ext uri="{FF2B5EF4-FFF2-40B4-BE49-F238E27FC236}">
                  <a16:creationId xmlns:a16="http://schemas.microsoft.com/office/drawing/2014/main" id="{43DC9652-FA93-4BF7-A216-5938B3C78E48}"/>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endParaRPr lang="th-TH"/>
            </a:p>
          </p:txBody>
        </p:sp>
        <p:sp>
          <p:nvSpPr>
            <p:cNvPr id="352" name="Freeform: Shape 351">
              <a:extLst>
                <a:ext uri="{FF2B5EF4-FFF2-40B4-BE49-F238E27FC236}">
                  <a16:creationId xmlns:a16="http://schemas.microsoft.com/office/drawing/2014/main" id="{7D667ECD-A135-4DA7-A68D-428E54EAC1E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endParaRPr lang="th-TH"/>
            </a:p>
          </p:txBody>
        </p:sp>
        <p:sp>
          <p:nvSpPr>
            <p:cNvPr id="353" name="Freeform: Shape 352">
              <a:extLst>
                <a:ext uri="{FF2B5EF4-FFF2-40B4-BE49-F238E27FC236}">
                  <a16:creationId xmlns:a16="http://schemas.microsoft.com/office/drawing/2014/main" id="{EEDD37A5-E265-431D-986C-7F61C8DE5EDA}"/>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endParaRPr lang="th-TH"/>
            </a:p>
          </p:txBody>
        </p:sp>
        <p:sp>
          <p:nvSpPr>
            <p:cNvPr id="354" name="Freeform: Shape 353">
              <a:extLst>
                <a:ext uri="{FF2B5EF4-FFF2-40B4-BE49-F238E27FC236}">
                  <a16:creationId xmlns:a16="http://schemas.microsoft.com/office/drawing/2014/main" id="{737CD08F-F8F2-425B-BC76-1ED23E701450}"/>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endParaRPr lang="th-TH"/>
            </a:p>
          </p:txBody>
        </p:sp>
        <p:sp>
          <p:nvSpPr>
            <p:cNvPr id="355" name="Freeform: Shape 354">
              <a:extLst>
                <a:ext uri="{FF2B5EF4-FFF2-40B4-BE49-F238E27FC236}">
                  <a16:creationId xmlns:a16="http://schemas.microsoft.com/office/drawing/2014/main" id="{FAE6EBF6-D091-419C-862F-C903794C266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endParaRPr lang="th-TH"/>
            </a:p>
          </p:txBody>
        </p:sp>
        <p:sp>
          <p:nvSpPr>
            <p:cNvPr id="356" name="Freeform: Shape 355">
              <a:extLst>
                <a:ext uri="{FF2B5EF4-FFF2-40B4-BE49-F238E27FC236}">
                  <a16:creationId xmlns:a16="http://schemas.microsoft.com/office/drawing/2014/main" id="{DCB613E1-69F5-4482-8736-4B045366998B}"/>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endParaRPr lang="th-TH"/>
            </a:p>
          </p:txBody>
        </p:sp>
        <p:sp>
          <p:nvSpPr>
            <p:cNvPr id="357" name="Freeform: Shape 356">
              <a:extLst>
                <a:ext uri="{FF2B5EF4-FFF2-40B4-BE49-F238E27FC236}">
                  <a16:creationId xmlns:a16="http://schemas.microsoft.com/office/drawing/2014/main" id="{72056548-F283-467A-8719-69131690758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endParaRPr lang="th-TH"/>
            </a:p>
          </p:txBody>
        </p:sp>
        <p:sp>
          <p:nvSpPr>
            <p:cNvPr id="358" name="Freeform: Shape 357">
              <a:extLst>
                <a:ext uri="{FF2B5EF4-FFF2-40B4-BE49-F238E27FC236}">
                  <a16:creationId xmlns:a16="http://schemas.microsoft.com/office/drawing/2014/main" id="{C5271443-85E6-423C-B1E5-0206B9F23847}"/>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endParaRPr lang="th-TH"/>
            </a:p>
          </p:txBody>
        </p:sp>
        <p:sp>
          <p:nvSpPr>
            <p:cNvPr id="359" name="Freeform: Shape 358">
              <a:extLst>
                <a:ext uri="{FF2B5EF4-FFF2-40B4-BE49-F238E27FC236}">
                  <a16:creationId xmlns:a16="http://schemas.microsoft.com/office/drawing/2014/main" id="{E40FBD37-0652-4EAC-9CDB-BF6A99AEE9A8}"/>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endParaRPr lang="th-TH"/>
            </a:p>
          </p:txBody>
        </p:sp>
        <p:sp>
          <p:nvSpPr>
            <p:cNvPr id="360" name="Freeform: Shape 359">
              <a:extLst>
                <a:ext uri="{FF2B5EF4-FFF2-40B4-BE49-F238E27FC236}">
                  <a16:creationId xmlns:a16="http://schemas.microsoft.com/office/drawing/2014/main" id="{FD38E77F-BECF-4B91-B461-06E36A80B91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endParaRPr lang="th-TH"/>
            </a:p>
          </p:txBody>
        </p:sp>
        <p:sp>
          <p:nvSpPr>
            <p:cNvPr id="361" name="Freeform: Shape 360">
              <a:extLst>
                <a:ext uri="{FF2B5EF4-FFF2-40B4-BE49-F238E27FC236}">
                  <a16:creationId xmlns:a16="http://schemas.microsoft.com/office/drawing/2014/main" id="{56B631A3-7983-494A-9838-8CA9F41D0FDC}"/>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endParaRPr lang="th-TH"/>
            </a:p>
          </p:txBody>
        </p:sp>
        <p:sp>
          <p:nvSpPr>
            <p:cNvPr id="362" name="Freeform: Shape 361">
              <a:extLst>
                <a:ext uri="{FF2B5EF4-FFF2-40B4-BE49-F238E27FC236}">
                  <a16:creationId xmlns:a16="http://schemas.microsoft.com/office/drawing/2014/main" id="{4D5711AC-2702-4EB2-8106-0AF6724746C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endParaRPr lang="th-TH"/>
            </a:p>
          </p:txBody>
        </p:sp>
      </p:grpSp>
      <p:pic>
        <p:nvPicPr>
          <p:cNvPr id="4" name="Graphic 3">
            <a:extLst>
              <a:ext uri="{FF2B5EF4-FFF2-40B4-BE49-F238E27FC236}">
                <a16:creationId xmlns:a16="http://schemas.microsoft.com/office/drawing/2014/main" id="{60C20931-67F2-4797-84CD-D58A8D38E4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316" y="4572727"/>
            <a:ext cx="12192001" cy="2819400"/>
          </a:xfrm>
          <a:prstGeom prst="rect">
            <a:avLst/>
          </a:prstGeom>
        </p:spPr>
      </p:pic>
      <p:grpSp>
        <p:nvGrpSpPr>
          <p:cNvPr id="204" name="Group 203">
            <a:extLst>
              <a:ext uri="{FF2B5EF4-FFF2-40B4-BE49-F238E27FC236}">
                <a16:creationId xmlns:a16="http://schemas.microsoft.com/office/drawing/2014/main" id="{A50EF55F-D70E-4119-8F48-88CBCB85536E}"/>
              </a:ext>
            </a:extLst>
          </p:cNvPr>
          <p:cNvGrpSpPr/>
          <p:nvPr/>
        </p:nvGrpSpPr>
        <p:grpSpPr>
          <a:xfrm>
            <a:off x="9886271" y="3235362"/>
            <a:ext cx="2435262" cy="3699373"/>
            <a:chOff x="9471854" y="2605828"/>
            <a:chExt cx="2849679" cy="4328908"/>
          </a:xfrm>
        </p:grpSpPr>
        <p:grpSp>
          <p:nvGrpSpPr>
            <p:cNvPr id="5" name="Graphic 143">
              <a:extLst>
                <a:ext uri="{FF2B5EF4-FFF2-40B4-BE49-F238E27FC236}">
                  <a16:creationId xmlns:a16="http://schemas.microsoft.com/office/drawing/2014/main" id="{B5EBAF0D-A44D-40B4-8BA5-1CFFEF2F8FC8}"/>
                </a:ext>
              </a:extLst>
            </p:cNvPr>
            <p:cNvGrpSpPr/>
            <p:nvPr/>
          </p:nvGrpSpPr>
          <p:grpSpPr>
            <a:xfrm>
              <a:off x="10445531" y="3270549"/>
              <a:ext cx="1876002" cy="3664187"/>
              <a:chOff x="10445531" y="3270549"/>
              <a:chExt cx="1876002" cy="3664187"/>
            </a:xfrm>
          </p:grpSpPr>
          <p:sp>
            <p:nvSpPr>
              <p:cNvPr id="6" name="Freeform: Shape 5">
                <a:extLst>
                  <a:ext uri="{FF2B5EF4-FFF2-40B4-BE49-F238E27FC236}">
                    <a16:creationId xmlns:a16="http://schemas.microsoft.com/office/drawing/2014/main" id="{77266D0B-2559-4A7B-8B4F-D5C160243219}"/>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endParaRPr lang="th-TH"/>
              </a:p>
            </p:txBody>
          </p:sp>
          <p:sp>
            <p:nvSpPr>
              <p:cNvPr id="7" name="Freeform: Shape 6">
                <a:extLst>
                  <a:ext uri="{FF2B5EF4-FFF2-40B4-BE49-F238E27FC236}">
                    <a16:creationId xmlns:a16="http://schemas.microsoft.com/office/drawing/2014/main" id="{8DAD3A0C-AECA-4B6C-B62D-2FADDA79985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endParaRPr lang="th-TH"/>
              </a:p>
            </p:txBody>
          </p:sp>
          <p:sp>
            <p:nvSpPr>
              <p:cNvPr id="8" name="Freeform: Shape 7">
                <a:extLst>
                  <a:ext uri="{FF2B5EF4-FFF2-40B4-BE49-F238E27FC236}">
                    <a16:creationId xmlns:a16="http://schemas.microsoft.com/office/drawing/2014/main" id="{D44907ED-7FA7-4F42-AD8A-A5DF0F489445}"/>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endParaRPr lang="th-TH"/>
              </a:p>
            </p:txBody>
          </p:sp>
          <p:sp>
            <p:nvSpPr>
              <p:cNvPr id="9" name="Freeform: Shape 8">
                <a:extLst>
                  <a:ext uri="{FF2B5EF4-FFF2-40B4-BE49-F238E27FC236}">
                    <a16:creationId xmlns:a16="http://schemas.microsoft.com/office/drawing/2014/main" id="{44D859D0-3C5E-477B-AF7E-353FA91864B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endParaRPr lang="th-TH"/>
              </a:p>
            </p:txBody>
          </p:sp>
          <p:sp>
            <p:nvSpPr>
              <p:cNvPr id="10" name="Freeform: Shape 9">
                <a:extLst>
                  <a:ext uri="{FF2B5EF4-FFF2-40B4-BE49-F238E27FC236}">
                    <a16:creationId xmlns:a16="http://schemas.microsoft.com/office/drawing/2014/main" id="{A4D25BBE-43E2-45CC-AEB6-DA58F457CF6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endParaRPr lang="th-TH"/>
              </a:p>
            </p:txBody>
          </p:sp>
          <p:sp>
            <p:nvSpPr>
              <p:cNvPr id="11" name="Freeform: Shape 10">
                <a:extLst>
                  <a:ext uri="{FF2B5EF4-FFF2-40B4-BE49-F238E27FC236}">
                    <a16:creationId xmlns:a16="http://schemas.microsoft.com/office/drawing/2014/main" id="{17FA0066-2AF7-4738-8E21-0CF46CE30F2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endParaRPr lang="th-TH"/>
              </a:p>
            </p:txBody>
          </p:sp>
          <p:sp>
            <p:nvSpPr>
              <p:cNvPr id="12" name="Freeform: Shape 11">
                <a:extLst>
                  <a:ext uri="{FF2B5EF4-FFF2-40B4-BE49-F238E27FC236}">
                    <a16:creationId xmlns:a16="http://schemas.microsoft.com/office/drawing/2014/main" id="{F597702A-1406-4CCD-A357-FA815ADF4A96}"/>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endParaRPr lang="th-TH"/>
              </a:p>
            </p:txBody>
          </p:sp>
          <p:sp>
            <p:nvSpPr>
              <p:cNvPr id="13" name="Freeform: Shape 12">
                <a:extLst>
                  <a:ext uri="{FF2B5EF4-FFF2-40B4-BE49-F238E27FC236}">
                    <a16:creationId xmlns:a16="http://schemas.microsoft.com/office/drawing/2014/main" id="{B21F9AFB-30CE-4892-B9F7-276AE7F59B7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endParaRPr lang="th-TH"/>
              </a:p>
            </p:txBody>
          </p:sp>
        </p:grpSp>
        <p:grpSp>
          <p:nvGrpSpPr>
            <p:cNvPr id="14" name="Graphic 153">
              <a:extLst>
                <a:ext uri="{FF2B5EF4-FFF2-40B4-BE49-F238E27FC236}">
                  <a16:creationId xmlns:a16="http://schemas.microsoft.com/office/drawing/2014/main" id="{6AA97AD1-3260-4FB2-A49D-8826B293E248}"/>
                </a:ext>
              </a:extLst>
            </p:cNvPr>
            <p:cNvGrpSpPr/>
            <p:nvPr/>
          </p:nvGrpSpPr>
          <p:grpSpPr>
            <a:xfrm>
              <a:off x="11161825" y="3187825"/>
              <a:ext cx="1068908" cy="1281259"/>
              <a:chOff x="11161825" y="3187825"/>
              <a:chExt cx="1068908" cy="1281259"/>
            </a:xfrm>
          </p:grpSpPr>
          <p:sp>
            <p:nvSpPr>
              <p:cNvPr id="15" name="Freeform: Shape 14">
                <a:extLst>
                  <a:ext uri="{FF2B5EF4-FFF2-40B4-BE49-F238E27FC236}">
                    <a16:creationId xmlns:a16="http://schemas.microsoft.com/office/drawing/2014/main" id="{66C568A7-C7B2-42A5-9A2F-BE3C74E0465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16" name="Freeform: Shape 15">
                <a:extLst>
                  <a:ext uri="{FF2B5EF4-FFF2-40B4-BE49-F238E27FC236}">
                    <a16:creationId xmlns:a16="http://schemas.microsoft.com/office/drawing/2014/main" id="{C901D727-1167-4705-8ACC-D086CB6F2F4B}"/>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17" name="Freeform: Shape 16">
                <a:extLst>
                  <a:ext uri="{FF2B5EF4-FFF2-40B4-BE49-F238E27FC236}">
                    <a16:creationId xmlns:a16="http://schemas.microsoft.com/office/drawing/2014/main" id="{26D3922F-5E2B-4F85-A113-6C31AC556BD9}"/>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18" name="Freeform: Shape 17">
                <a:extLst>
                  <a:ext uri="{FF2B5EF4-FFF2-40B4-BE49-F238E27FC236}">
                    <a16:creationId xmlns:a16="http://schemas.microsoft.com/office/drawing/2014/main" id="{D6F02D01-5237-45A7-8CCB-3BDF998B17FE}"/>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19" name="Freeform: Shape 18">
                <a:extLst>
                  <a:ext uri="{FF2B5EF4-FFF2-40B4-BE49-F238E27FC236}">
                    <a16:creationId xmlns:a16="http://schemas.microsoft.com/office/drawing/2014/main" id="{393FF08F-9444-474E-8EBB-B89640CE65A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grpSp>
          <p:nvGrpSpPr>
            <p:cNvPr id="20" name="Graphic 154">
              <a:extLst>
                <a:ext uri="{FF2B5EF4-FFF2-40B4-BE49-F238E27FC236}">
                  <a16:creationId xmlns:a16="http://schemas.microsoft.com/office/drawing/2014/main" id="{12DD3961-171C-4345-87A5-F7819D3C7844}"/>
                </a:ext>
              </a:extLst>
            </p:cNvPr>
            <p:cNvGrpSpPr/>
            <p:nvPr/>
          </p:nvGrpSpPr>
          <p:grpSpPr>
            <a:xfrm>
              <a:off x="9471854" y="3930714"/>
              <a:ext cx="1734184" cy="1380521"/>
              <a:chOff x="9167261" y="3475651"/>
              <a:chExt cx="1734184" cy="1380521"/>
            </a:xfrm>
          </p:grpSpPr>
          <p:sp>
            <p:nvSpPr>
              <p:cNvPr id="21" name="Freeform: Shape 20">
                <a:extLst>
                  <a:ext uri="{FF2B5EF4-FFF2-40B4-BE49-F238E27FC236}">
                    <a16:creationId xmlns:a16="http://schemas.microsoft.com/office/drawing/2014/main" id="{DFEC915C-FD47-4B00-82F2-37636975E8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endParaRPr lang="th-TH"/>
              </a:p>
            </p:txBody>
          </p:sp>
          <p:sp>
            <p:nvSpPr>
              <p:cNvPr id="22" name="Freeform: Shape 21">
                <a:extLst>
                  <a:ext uri="{FF2B5EF4-FFF2-40B4-BE49-F238E27FC236}">
                    <a16:creationId xmlns:a16="http://schemas.microsoft.com/office/drawing/2014/main" id="{652BB4AD-4EC1-4F54-AB5B-A9EAC66CF84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endParaRPr lang="th-TH"/>
              </a:p>
            </p:txBody>
          </p:sp>
          <p:sp>
            <p:nvSpPr>
              <p:cNvPr id="23" name="Freeform: Shape 22">
                <a:extLst>
                  <a:ext uri="{FF2B5EF4-FFF2-40B4-BE49-F238E27FC236}">
                    <a16:creationId xmlns:a16="http://schemas.microsoft.com/office/drawing/2014/main" id="{0CB941A1-F0BC-4A74-B62E-355A0649F56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endParaRPr lang="th-TH"/>
              </a:p>
            </p:txBody>
          </p:sp>
          <p:sp>
            <p:nvSpPr>
              <p:cNvPr id="24" name="Freeform: Shape 23">
                <a:extLst>
                  <a:ext uri="{FF2B5EF4-FFF2-40B4-BE49-F238E27FC236}">
                    <a16:creationId xmlns:a16="http://schemas.microsoft.com/office/drawing/2014/main" id="{1992737A-53F9-4220-8AA7-163BB38206A2}"/>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endParaRPr lang="th-TH"/>
              </a:p>
            </p:txBody>
          </p:sp>
          <p:sp>
            <p:nvSpPr>
              <p:cNvPr id="25" name="Freeform: Shape 24">
                <a:extLst>
                  <a:ext uri="{FF2B5EF4-FFF2-40B4-BE49-F238E27FC236}">
                    <a16:creationId xmlns:a16="http://schemas.microsoft.com/office/drawing/2014/main" id="{744E8C1D-C84E-45AE-9CD3-807C68595C1B}"/>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endParaRPr lang="th-TH"/>
              </a:p>
            </p:txBody>
          </p:sp>
          <p:sp>
            <p:nvSpPr>
              <p:cNvPr id="26" name="Freeform: Shape 25">
                <a:extLst>
                  <a:ext uri="{FF2B5EF4-FFF2-40B4-BE49-F238E27FC236}">
                    <a16:creationId xmlns:a16="http://schemas.microsoft.com/office/drawing/2014/main" id="{6B619462-29E6-4BCE-9585-43BA043FF86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endParaRPr lang="th-TH"/>
              </a:p>
            </p:txBody>
          </p:sp>
          <p:sp>
            <p:nvSpPr>
              <p:cNvPr id="27" name="Freeform: Shape 26">
                <a:extLst>
                  <a:ext uri="{FF2B5EF4-FFF2-40B4-BE49-F238E27FC236}">
                    <a16:creationId xmlns:a16="http://schemas.microsoft.com/office/drawing/2014/main" id="{BE0629D3-88A4-4CC7-A9E0-4CC968660070}"/>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endParaRPr lang="th-TH"/>
              </a:p>
            </p:txBody>
          </p:sp>
          <p:sp>
            <p:nvSpPr>
              <p:cNvPr id="28" name="Freeform: Shape 27">
                <a:extLst>
                  <a:ext uri="{FF2B5EF4-FFF2-40B4-BE49-F238E27FC236}">
                    <a16:creationId xmlns:a16="http://schemas.microsoft.com/office/drawing/2014/main" id="{B92723B6-45A9-47FD-8E4A-AFD0E411C43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29" name="Freeform: Shape 28">
                <a:extLst>
                  <a:ext uri="{FF2B5EF4-FFF2-40B4-BE49-F238E27FC236}">
                    <a16:creationId xmlns:a16="http://schemas.microsoft.com/office/drawing/2014/main" id="{A26C7C7D-0404-4718-80E7-342BC143F67B}"/>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0" name="Freeform: Shape 29">
                <a:extLst>
                  <a:ext uri="{FF2B5EF4-FFF2-40B4-BE49-F238E27FC236}">
                    <a16:creationId xmlns:a16="http://schemas.microsoft.com/office/drawing/2014/main" id="{91DA7848-EAB1-4D5C-906C-90B5F47677E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1" name="Freeform: Shape 30">
                <a:extLst>
                  <a:ext uri="{FF2B5EF4-FFF2-40B4-BE49-F238E27FC236}">
                    <a16:creationId xmlns:a16="http://schemas.microsoft.com/office/drawing/2014/main" id="{DE29BC9F-2257-4E9D-B7E1-99C55FF1C9A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2" name="Freeform: Shape 31">
                <a:extLst>
                  <a:ext uri="{FF2B5EF4-FFF2-40B4-BE49-F238E27FC236}">
                    <a16:creationId xmlns:a16="http://schemas.microsoft.com/office/drawing/2014/main" id="{109B7B5B-834C-4DC5-81AE-1A4FC68375AE}"/>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3" name="Freeform: Shape 32">
                <a:extLst>
                  <a:ext uri="{FF2B5EF4-FFF2-40B4-BE49-F238E27FC236}">
                    <a16:creationId xmlns:a16="http://schemas.microsoft.com/office/drawing/2014/main" id="{F1DB6618-7CA2-445D-8310-86C4FEAB6915}"/>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4" name="Freeform: Shape 33">
                <a:extLst>
                  <a:ext uri="{FF2B5EF4-FFF2-40B4-BE49-F238E27FC236}">
                    <a16:creationId xmlns:a16="http://schemas.microsoft.com/office/drawing/2014/main" id="{48AEA4FA-8C16-45EB-BD48-78A87CD12C2E}"/>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5" name="Freeform: Shape 34">
                <a:extLst>
                  <a:ext uri="{FF2B5EF4-FFF2-40B4-BE49-F238E27FC236}">
                    <a16:creationId xmlns:a16="http://schemas.microsoft.com/office/drawing/2014/main" id="{4D369714-2481-4EE0-A644-B27AC925A2B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6" name="Freeform: Shape 35">
                <a:extLst>
                  <a:ext uri="{FF2B5EF4-FFF2-40B4-BE49-F238E27FC236}">
                    <a16:creationId xmlns:a16="http://schemas.microsoft.com/office/drawing/2014/main" id="{B546AEC4-90D1-4B1C-859C-84A7010EC00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7" name="Freeform: Shape 36">
                <a:extLst>
                  <a:ext uri="{FF2B5EF4-FFF2-40B4-BE49-F238E27FC236}">
                    <a16:creationId xmlns:a16="http://schemas.microsoft.com/office/drawing/2014/main" id="{09BD19F2-7D36-46BA-9BB4-2D80A0A0680B}"/>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8" name="Freeform: Shape 37">
                <a:extLst>
                  <a:ext uri="{FF2B5EF4-FFF2-40B4-BE49-F238E27FC236}">
                    <a16:creationId xmlns:a16="http://schemas.microsoft.com/office/drawing/2014/main" id="{C29E07EA-4ECE-402C-859D-E24E9CE75DF2}"/>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9" name="Freeform: Shape 38">
                <a:extLst>
                  <a:ext uri="{FF2B5EF4-FFF2-40B4-BE49-F238E27FC236}">
                    <a16:creationId xmlns:a16="http://schemas.microsoft.com/office/drawing/2014/main" id="{923C66A3-1941-4A8A-AA8E-9063CDEA464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grpSp>
        <p:pic>
          <p:nvPicPr>
            <p:cNvPr id="62" name="Graphic 61">
              <a:extLst>
                <a:ext uri="{FF2B5EF4-FFF2-40B4-BE49-F238E27FC236}">
                  <a16:creationId xmlns:a16="http://schemas.microsoft.com/office/drawing/2014/main" id="{74D828CA-177E-4BEC-A66D-8F8F0D7E26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grpSp>
        <p:nvGrpSpPr>
          <p:cNvPr id="63" name="Graphic 153">
            <a:extLst>
              <a:ext uri="{FF2B5EF4-FFF2-40B4-BE49-F238E27FC236}">
                <a16:creationId xmlns:a16="http://schemas.microsoft.com/office/drawing/2014/main" id="{38F980C4-5C41-4BBA-8D12-4260A82B6A0B}"/>
              </a:ext>
            </a:extLst>
          </p:cNvPr>
          <p:cNvGrpSpPr/>
          <p:nvPr/>
        </p:nvGrpSpPr>
        <p:grpSpPr>
          <a:xfrm rot="5043306">
            <a:off x="737597" y="5559159"/>
            <a:ext cx="1068908" cy="1281259"/>
            <a:chOff x="11161825" y="3187825"/>
            <a:chExt cx="1068908" cy="1281259"/>
          </a:xfrm>
        </p:grpSpPr>
        <p:sp>
          <p:nvSpPr>
            <p:cNvPr id="64" name="Freeform: Shape 63">
              <a:extLst>
                <a:ext uri="{FF2B5EF4-FFF2-40B4-BE49-F238E27FC236}">
                  <a16:creationId xmlns:a16="http://schemas.microsoft.com/office/drawing/2014/main" id="{14A8DA20-A388-4911-8497-8802BD5D1C43}"/>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65" name="Freeform: Shape 64">
              <a:extLst>
                <a:ext uri="{FF2B5EF4-FFF2-40B4-BE49-F238E27FC236}">
                  <a16:creationId xmlns:a16="http://schemas.microsoft.com/office/drawing/2014/main" id="{A1BC016B-7AEE-48D5-A1CF-CF7FC753C1E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66" name="Freeform: Shape 65">
              <a:extLst>
                <a:ext uri="{FF2B5EF4-FFF2-40B4-BE49-F238E27FC236}">
                  <a16:creationId xmlns:a16="http://schemas.microsoft.com/office/drawing/2014/main" id="{63F8AC50-D61A-479B-BFB9-C72789496E94}"/>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67" name="Freeform: Shape 66">
              <a:extLst>
                <a:ext uri="{FF2B5EF4-FFF2-40B4-BE49-F238E27FC236}">
                  <a16:creationId xmlns:a16="http://schemas.microsoft.com/office/drawing/2014/main" id="{CD9E58BB-38B0-4F75-B619-55E6E84E4776}"/>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68" name="Freeform: Shape 67">
              <a:extLst>
                <a:ext uri="{FF2B5EF4-FFF2-40B4-BE49-F238E27FC236}">
                  <a16:creationId xmlns:a16="http://schemas.microsoft.com/office/drawing/2014/main" id="{D626AF97-BDF4-42CA-BC12-83F447F7D95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pic>
        <p:nvPicPr>
          <p:cNvPr id="69" name="Graphic 68">
            <a:extLst>
              <a:ext uri="{FF2B5EF4-FFF2-40B4-BE49-F238E27FC236}">
                <a16:creationId xmlns:a16="http://schemas.microsoft.com/office/drawing/2014/main" id="{ECB53AF2-23DF-4ABC-A899-1C0A07794D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190" y="4586771"/>
            <a:ext cx="1376593" cy="2413507"/>
          </a:xfrm>
          <a:prstGeom prst="rect">
            <a:avLst/>
          </a:prstGeom>
        </p:spPr>
      </p:pic>
      <p:grpSp>
        <p:nvGrpSpPr>
          <p:cNvPr id="70" name="Graphic 7">
            <a:extLst>
              <a:ext uri="{FF2B5EF4-FFF2-40B4-BE49-F238E27FC236}">
                <a16:creationId xmlns:a16="http://schemas.microsoft.com/office/drawing/2014/main" id="{23C3AD56-0171-46AA-A72C-486D7AADC391}"/>
              </a:ext>
            </a:extLst>
          </p:cNvPr>
          <p:cNvGrpSpPr/>
          <p:nvPr/>
        </p:nvGrpSpPr>
        <p:grpSpPr>
          <a:xfrm rot="1213838">
            <a:off x="-974620" y="-408845"/>
            <a:ext cx="3446538" cy="6075942"/>
            <a:chOff x="0" y="2213069"/>
            <a:chExt cx="2613113" cy="4606687"/>
          </a:xfrm>
        </p:grpSpPr>
        <p:sp>
          <p:nvSpPr>
            <p:cNvPr id="71" name="Freeform: Shape 70">
              <a:extLst>
                <a:ext uri="{FF2B5EF4-FFF2-40B4-BE49-F238E27FC236}">
                  <a16:creationId xmlns:a16="http://schemas.microsoft.com/office/drawing/2014/main" id="{0E09668D-5C8B-41B0-A44C-4CEBBE5DB117}"/>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endParaRPr lang="th-TH"/>
            </a:p>
          </p:txBody>
        </p:sp>
        <p:grpSp>
          <p:nvGrpSpPr>
            <p:cNvPr id="72" name="Graphic 7">
              <a:extLst>
                <a:ext uri="{FF2B5EF4-FFF2-40B4-BE49-F238E27FC236}">
                  <a16:creationId xmlns:a16="http://schemas.microsoft.com/office/drawing/2014/main" id="{B32DCF59-74A1-4B49-AB40-7F1867D23C7F}"/>
                </a:ext>
              </a:extLst>
            </p:cNvPr>
            <p:cNvGrpSpPr/>
            <p:nvPr/>
          </p:nvGrpSpPr>
          <p:grpSpPr>
            <a:xfrm>
              <a:off x="101106" y="2960878"/>
              <a:ext cx="1687576" cy="3858878"/>
              <a:chOff x="101106" y="2960878"/>
              <a:chExt cx="1687576" cy="3858878"/>
            </a:xfrm>
          </p:grpSpPr>
          <p:sp>
            <p:nvSpPr>
              <p:cNvPr id="86" name="Freeform: Shape 85">
                <a:extLst>
                  <a:ext uri="{FF2B5EF4-FFF2-40B4-BE49-F238E27FC236}">
                    <a16:creationId xmlns:a16="http://schemas.microsoft.com/office/drawing/2014/main" id="{0253AD42-E9EC-4270-8E5D-813A737261E4}"/>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endParaRPr lang="th-TH"/>
              </a:p>
            </p:txBody>
          </p:sp>
          <p:sp>
            <p:nvSpPr>
              <p:cNvPr id="87" name="Freeform: Shape 86">
                <a:extLst>
                  <a:ext uri="{FF2B5EF4-FFF2-40B4-BE49-F238E27FC236}">
                    <a16:creationId xmlns:a16="http://schemas.microsoft.com/office/drawing/2014/main" id="{12DA503E-886B-4487-A1B1-315BA9176787}"/>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endParaRPr lang="th-TH"/>
              </a:p>
            </p:txBody>
          </p:sp>
          <p:sp>
            <p:nvSpPr>
              <p:cNvPr id="88" name="Freeform: Shape 87">
                <a:extLst>
                  <a:ext uri="{FF2B5EF4-FFF2-40B4-BE49-F238E27FC236}">
                    <a16:creationId xmlns:a16="http://schemas.microsoft.com/office/drawing/2014/main" id="{359EAF16-378B-4742-A8A3-BC48AFA83C53}"/>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endParaRPr lang="th-TH"/>
              </a:p>
            </p:txBody>
          </p:sp>
          <p:sp>
            <p:nvSpPr>
              <p:cNvPr id="89" name="Freeform: Shape 88">
                <a:extLst>
                  <a:ext uri="{FF2B5EF4-FFF2-40B4-BE49-F238E27FC236}">
                    <a16:creationId xmlns:a16="http://schemas.microsoft.com/office/drawing/2014/main" id="{9BDEF95F-6BD1-4564-80D1-78DF2327DF4B}"/>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endParaRPr lang="th-TH"/>
              </a:p>
            </p:txBody>
          </p:sp>
          <p:sp>
            <p:nvSpPr>
              <p:cNvPr id="90" name="Freeform: Shape 89">
                <a:extLst>
                  <a:ext uri="{FF2B5EF4-FFF2-40B4-BE49-F238E27FC236}">
                    <a16:creationId xmlns:a16="http://schemas.microsoft.com/office/drawing/2014/main" id="{285197C5-65C5-4140-8311-C16CC8182D2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endParaRPr lang="th-TH"/>
              </a:p>
            </p:txBody>
          </p:sp>
          <p:sp>
            <p:nvSpPr>
              <p:cNvPr id="91" name="Freeform: Shape 90">
                <a:extLst>
                  <a:ext uri="{FF2B5EF4-FFF2-40B4-BE49-F238E27FC236}">
                    <a16:creationId xmlns:a16="http://schemas.microsoft.com/office/drawing/2014/main" id="{4F80C07C-E794-4AAB-8F85-5D9138FEB10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endParaRPr lang="th-TH"/>
              </a:p>
            </p:txBody>
          </p:sp>
          <p:sp>
            <p:nvSpPr>
              <p:cNvPr id="92" name="Freeform: Shape 91">
                <a:extLst>
                  <a:ext uri="{FF2B5EF4-FFF2-40B4-BE49-F238E27FC236}">
                    <a16:creationId xmlns:a16="http://schemas.microsoft.com/office/drawing/2014/main" id="{47143675-D089-4A0D-9E2E-AB6B162BF343}"/>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endParaRPr lang="th-TH"/>
              </a:p>
            </p:txBody>
          </p:sp>
          <p:sp>
            <p:nvSpPr>
              <p:cNvPr id="93" name="Freeform: Shape 92">
                <a:extLst>
                  <a:ext uri="{FF2B5EF4-FFF2-40B4-BE49-F238E27FC236}">
                    <a16:creationId xmlns:a16="http://schemas.microsoft.com/office/drawing/2014/main" id="{D40F508C-F06E-4B68-9429-1F332874397A}"/>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endParaRPr lang="th-TH"/>
              </a:p>
            </p:txBody>
          </p:sp>
          <p:sp>
            <p:nvSpPr>
              <p:cNvPr id="94" name="Freeform: Shape 93">
                <a:extLst>
                  <a:ext uri="{FF2B5EF4-FFF2-40B4-BE49-F238E27FC236}">
                    <a16:creationId xmlns:a16="http://schemas.microsoft.com/office/drawing/2014/main" id="{9FC89061-5493-48DF-BDD9-575E51C019B3}"/>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endParaRPr lang="th-TH"/>
              </a:p>
            </p:txBody>
          </p:sp>
          <p:sp>
            <p:nvSpPr>
              <p:cNvPr id="95" name="Freeform: Shape 94">
                <a:extLst>
                  <a:ext uri="{FF2B5EF4-FFF2-40B4-BE49-F238E27FC236}">
                    <a16:creationId xmlns:a16="http://schemas.microsoft.com/office/drawing/2014/main" id="{E31869F1-EC97-4425-98F8-BA2304B0168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endParaRPr lang="th-TH"/>
              </a:p>
            </p:txBody>
          </p:sp>
          <p:sp>
            <p:nvSpPr>
              <p:cNvPr id="96" name="Freeform: Shape 95">
                <a:extLst>
                  <a:ext uri="{FF2B5EF4-FFF2-40B4-BE49-F238E27FC236}">
                    <a16:creationId xmlns:a16="http://schemas.microsoft.com/office/drawing/2014/main" id="{5EAC43B8-E67B-41F6-8DEA-A9ABA68D4AC6}"/>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endParaRPr lang="th-TH"/>
              </a:p>
            </p:txBody>
          </p:sp>
          <p:sp>
            <p:nvSpPr>
              <p:cNvPr id="97" name="Freeform: Shape 96">
                <a:extLst>
                  <a:ext uri="{FF2B5EF4-FFF2-40B4-BE49-F238E27FC236}">
                    <a16:creationId xmlns:a16="http://schemas.microsoft.com/office/drawing/2014/main" id="{593E78D7-9898-4C9D-8182-B1C721F32AFC}"/>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endParaRPr lang="th-TH"/>
              </a:p>
            </p:txBody>
          </p:sp>
        </p:grpSp>
        <p:grpSp>
          <p:nvGrpSpPr>
            <p:cNvPr id="73" name="Graphic 7">
              <a:extLst>
                <a:ext uri="{FF2B5EF4-FFF2-40B4-BE49-F238E27FC236}">
                  <a16:creationId xmlns:a16="http://schemas.microsoft.com/office/drawing/2014/main" id="{F4DEE5C5-0E5E-4799-B407-D607F001E427}"/>
                </a:ext>
              </a:extLst>
            </p:cNvPr>
            <p:cNvGrpSpPr/>
            <p:nvPr/>
          </p:nvGrpSpPr>
          <p:grpSpPr>
            <a:xfrm>
              <a:off x="199901" y="2459662"/>
              <a:ext cx="2180577" cy="1990110"/>
              <a:chOff x="199901" y="2459662"/>
              <a:chExt cx="2180577" cy="1990110"/>
            </a:xfrm>
          </p:grpSpPr>
          <p:sp>
            <p:nvSpPr>
              <p:cNvPr id="74" name="Freeform: Shape 73">
                <a:extLst>
                  <a:ext uri="{FF2B5EF4-FFF2-40B4-BE49-F238E27FC236}">
                    <a16:creationId xmlns:a16="http://schemas.microsoft.com/office/drawing/2014/main" id="{88941E3C-D603-4AAE-A043-2F1E25E7A55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75" name="Freeform: Shape 74">
                <a:extLst>
                  <a:ext uri="{FF2B5EF4-FFF2-40B4-BE49-F238E27FC236}">
                    <a16:creationId xmlns:a16="http://schemas.microsoft.com/office/drawing/2014/main" id="{A31E00C8-0CB4-4321-964A-CD1F924D5134}"/>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76" name="Freeform: Shape 75">
                <a:extLst>
                  <a:ext uri="{FF2B5EF4-FFF2-40B4-BE49-F238E27FC236}">
                    <a16:creationId xmlns:a16="http://schemas.microsoft.com/office/drawing/2014/main" id="{BB77BDDC-693D-4C1C-ADFE-B1730A9E1B35}"/>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endParaRPr lang="th-TH"/>
              </a:p>
            </p:txBody>
          </p:sp>
          <p:sp>
            <p:nvSpPr>
              <p:cNvPr id="77" name="Freeform: Shape 76">
                <a:extLst>
                  <a:ext uri="{FF2B5EF4-FFF2-40B4-BE49-F238E27FC236}">
                    <a16:creationId xmlns:a16="http://schemas.microsoft.com/office/drawing/2014/main" id="{B8CAB9CC-3AC6-4CBC-859A-DE66D1B7912B}"/>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endParaRPr lang="th-TH"/>
              </a:p>
            </p:txBody>
          </p:sp>
          <p:sp>
            <p:nvSpPr>
              <p:cNvPr id="78" name="Freeform: Shape 77">
                <a:extLst>
                  <a:ext uri="{FF2B5EF4-FFF2-40B4-BE49-F238E27FC236}">
                    <a16:creationId xmlns:a16="http://schemas.microsoft.com/office/drawing/2014/main" id="{508AD830-6B94-4E6B-94FB-720AAEF82CC3}"/>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endParaRPr lang="th-TH"/>
              </a:p>
            </p:txBody>
          </p:sp>
          <p:sp>
            <p:nvSpPr>
              <p:cNvPr id="79" name="Freeform: Shape 78">
                <a:extLst>
                  <a:ext uri="{FF2B5EF4-FFF2-40B4-BE49-F238E27FC236}">
                    <a16:creationId xmlns:a16="http://schemas.microsoft.com/office/drawing/2014/main" id="{E2770A9B-4C98-4CA8-A5B8-95E188D59EE3}"/>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endParaRPr lang="th-TH"/>
              </a:p>
            </p:txBody>
          </p:sp>
          <p:sp>
            <p:nvSpPr>
              <p:cNvPr id="80" name="Freeform: Shape 79">
                <a:extLst>
                  <a:ext uri="{FF2B5EF4-FFF2-40B4-BE49-F238E27FC236}">
                    <a16:creationId xmlns:a16="http://schemas.microsoft.com/office/drawing/2014/main" id="{9AB70F10-7337-4F4D-A49C-6D1F9A8A49F7}"/>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endParaRPr lang="th-TH"/>
              </a:p>
            </p:txBody>
          </p:sp>
          <p:sp>
            <p:nvSpPr>
              <p:cNvPr id="81" name="Freeform: Shape 80">
                <a:extLst>
                  <a:ext uri="{FF2B5EF4-FFF2-40B4-BE49-F238E27FC236}">
                    <a16:creationId xmlns:a16="http://schemas.microsoft.com/office/drawing/2014/main" id="{1F957FE3-3354-4BC1-8E45-8183CF22BA5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endParaRPr lang="th-TH"/>
              </a:p>
            </p:txBody>
          </p:sp>
          <p:sp>
            <p:nvSpPr>
              <p:cNvPr id="82" name="Freeform: Shape 81">
                <a:extLst>
                  <a:ext uri="{FF2B5EF4-FFF2-40B4-BE49-F238E27FC236}">
                    <a16:creationId xmlns:a16="http://schemas.microsoft.com/office/drawing/2014/main" id="{9E486A82-A415-4852-807F-AD059E277E94}"/>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endParaRPr lang="th-TH"/>
              </a:p>
            </p:txBody>
          </p:sp>
          <p:sp>
            <p:nvSpPr>
              <p:cNvPr id="83" name="Freeform: Shape 82">
                <a:extLst>
                  <a:ext uri="{FF2B5EF4-FFF2-40B4-BE49-F238E27FC236}">
                    <a16:creationId xmlns:a16="http://schemas.microsoft.com/office/drawing/2014/main" id="{EC8ED032-6283-4897-8205-4FF6A24CE753}"/>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endParaRPr lang="th-TH"/>
              </a:p>
            </p:txBody>
          </p:sp>
          <p:sp>
            <p:nvSpPr>
              <p:cNvPr id="84" name="Freeform: Shape 83">
                <a:extLst>
                  <a:ext uri="{FF2B5EF4-FFF2-40B4-BE49-F238E27FC236}">
                    <a16:creationId xmlns:a16="http://schemas.microsoft.com/office/drawing/2014/main" id="{64003624-F6CB-4B35-B9A9-F1E29DB870D9}"/>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endParaRPr lang="th-TH"/>
              </a:p>
            </p:txBody>
          </p:sp>
          <p:sp>
            <p:nvSpPr>
              <p:cNvPr id="85" name="Freeform: Shape 84">
                <a:extLst>
                  <a:ext uri="{FF2B5EF4-FFF2-40B4-BE49-F238E27FC236}">
                    <a16:creationId xmlns:a16="http://schemas.microsoft.com/office/drawing/2014/main" id="{B5375DE4-326F-4119-A057-848685C6E71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endParaRPr lang="th-TH"/>
              </a:p>
            </p:txBody>
          </p:sp>
        </p:grpSp>
      </p:grpSp>
      <p:grpSp>
        <p:nvGrpSpPr>
          <p:cNvPr id="178" name="Graphic 233">
            <a:extLst>
              <a:ext uri="{FF2B5EF4-FFF2-40B4-BE49-F238E27FC236}">
                <a16:creationId xmlns:a16="http://schemas.microsoft.com/office/drawing/2014/main" id="{8C51C12E-10C7-4374-87D5-FDEFF0D40419}"/>
              </a:ext>
            </a:extLst>
          </p:cNvPr>
          <p:cNvGrpSpPr/>
          <p:nvPr/>
        </p:nvGrpSpPr>
        <p:grpSpPr>
          <a:xfrm>
            <a:off x="1392577" y="5382937"/>
            <a:ext cx="1484013" cy="1429614"/>
            <a:chOff x="2651548" y="5448024"/>
            <a:chExt cx="1484013" cy="1429614"/>
          </a:xfrm>
        </p:grpSpPr>
        <p:sp>
          <p:nvSpPr>
            <p:cNvPr id="179" name="Freeform: Shape 178">
              <a:extLst>
                <a:ext uri="{FF2B5EF4-FFF2-40B4-BE49-F238E27FC236}">
                  <a16:creationId xmlns:a16="http://schemas.microsoft.com/office/drawing/2014/main" id="{AEB72E08-3878-44DA-B9AC-4956964D370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endParaRPr lang="th-TH"/>
            </a:p>
          </p:txBody>
        </p:sp>
        <p:sp>
          <p:nvSpPr>
            <p:cNvPr id="180" name="Freeform: Shape 179">
              <a:extLst>
                <a:ext uri="{FF2B5EF4-FFF2-40B4-BE49-F238E27FC236}">
                  <a16:creationId xmlns:a16="http://schemas.microsoft.com/office/drawing/2014/main" id="{93433354-1BCB-42F7-8D98-B681FD6609E8}"/>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endParaRPr lang="th-TH"/>
            </a:p>
          </p:txBody>
        </p:sp>
        <p:sp>
          <p:nvSpPr>
            <p:cNvPr id="181" name="Freeform: Shape 180">
              <a:extLst>
                <a:ext uri="{FF2B5EF4-FFF2-40B4-BE49-F238E27FC236}">
                  <a16:creationId xmlns:a16="http://schemas.microsoft.com/office/drawing/2014/main" id="{B60E2632-31C6-40AB-BD3A-425C341249C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endParaRPr lang="th-TH"/>
            </a:p>
          </p:txBody>
        </p:sp>
        <p:sp>
          <p:nvSpPr>
            <p:cNvPr id="182" name="Freeform: Shape 181">
              <a:extLst>
                <a:ext uri="{FF2B5EF4-FFF2-40B4-BE49-F238E27FC236}">
                  <a16:creationId xmlns:a16="http://schemas.microsoft.com/office/drawing/2014/main" id="{BC64DC47-5EF0-470F-997E-A12567567D2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endParaRPr lang="th-TH"/>
            </a:p>
          </p:txBody>
        </p:sp>
        <p:sp>
          <p:nvSpPr>
            <p:cNvPr id="183" name="Freeform: Shape 182">
              <a:extLst>
                <a:ext uri="{FF2B5EF4-FFF2-40B4-BE49-F238E27FC236}">
                  <a16:creationId xmlns:a16="http://schemas.microsoft.com/office/drawing/2014/main" id="{473ED4CD-9D2F-411B-BE4F-12317401CE9F}"/>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endParaRPr lang="th-TH"/>
            </a:p>
          </p:txBody>
        </p:sp>
        <p:sp>
          <p:nvSpPr>
            <p:cNvPr id="184" name="Freeform: Shape 183">
              <a:extLst>
                <a:ext uri="{FF2B5EF4-FFF2-40B4-BE49-F238E27FC236}">
                  <a16:creationId xmlns:a16="http://schemas.microsoft.com/office/drawing/2014/main" id="{A547EB37-B5C2-4872-9812-0C4E9F00CBF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endParaRPr lang="th-TH"/>
            </a:p>
          </p:txBody>
        </p:sp>
        <p:sp>
          <p:nvSpPr>
            <p:cNvPr id="185" name="Freeform: Shape 184">
              <a:extLst>
                <a:ext uri="{FF2B5EF4-FFF2-40B4-BE49-F238E27FC236}">
                  <a16:creationId xmlns:a16="http://schemas.microsoft.com/office/drawing/2014/main" id="{F40D4FCA-26E2-4263-A2CB-24AC7DE55C20}"/>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endParaRPr lang="th-TH"/>
            </a:p>
          </p:txBody>
        </p:sp>
        <p:sp>
          <p:nvSpPr>
            <p:cNvPr id="186" name="Freeform: Shape 185">
              <a:extLst>
                <a:ext uri="{FF2B5EF4-FFF2-40B4-BE49-F238E27FC236}">
                  <a16:creationId xmlns:a16="http://schemas.microsoft.com/office/drawing/2014/main" id="{30A7C073-BED8-40E2-B99F-C7CF70AE5727}"/>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endParaRPr lang="th-TH"/>
            </a:p>
          </p:txBody>
        </p:sp>
      </p:grpSp>
      <p:grpSp>
        <p:nvGrpSpPr>
          <p:cNvPr id="187" name="Graphic 243">
            <a:extLst>
              <a:ext uri="{FF2B5EF4-FFF2-40B4-BE49-F238E27FC236}">
                <a16:creationId xmlns:a16="http://schemas.microsoft.com/office/drawing/2014/main" id="{7A4959A7-6931-444F-903D-0F56DA5F86CB}"/>
              </a:ext>
            </a:extLst>
          </p:cNvPr>
          <p:cNvGrpSpPr/>
          <p:nvPr/>
        </p:nvGrpSpPr>
        <p:grpSpPr>
          <a:xfrm>
            <a:off x="9806836" y="5549127"/>
            <a:ext cx="1630724" cy="1255170"/>
            <a:chOff x="7982733" y="5589867"/>
            <a:chExt cx="1630724" cy="1255170"/>
          </a:xfrm>
        </p:grpSpPr>
        <p:sp>
          <p:nvSpPr>
            <p:cNvPr id="188" name="Freeform: Shape 187">
              <a:extLst>
                <a:ext uri="{FF2B5EF4-FFF2-40B4-BE49-F238E27FC236}">
                  <a16:creationId xmlns:a16="http://schemas.microsoft.com/office/drawing/2014/main" id="{F798A43F-60C1-4010-AA26-F2939ED1990F}"/>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endParaRPr lang="th-TH"/>
            </a:p>
          </p:txBody>
        </p:sp>
        <p:sp>
          <p:nvSpPr>
            <p:cNvPr id="189" name="Freeform: Shape 188">
              <a:extLst>
                <a:ext uri="{FF2B5EF4-FFF2-40B4-BE49-F238E27FC236}">
                  <a16:creationId xmlns:a16="http://schemas.microsoft.com/office/drawing/2014/main" id="{01FE8C2E-8AE7-4C0B-B3AB-3DE73D0D6C7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endParaRPr lang="th-TH"/>
            </a:p>
          </p:txBody>
        </p:sp>
        <p:sp>
          <p:nvSpPr>
            <p:cNvPr id="190" name="Freeform: Shape 189">
              <a:extLst>
                <a:ext uri="{FF2B5EF4-FFF2-40B4-BE49-F238E27FC236}">
                  <a16:creationId xmlns:a16="http://schemas.microsoft.com/office/drawing/2014/main" id="{C07602E3-D6D9-4819-BE96-6C4F9AA3E9D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endParaRPr lang="th-TH"/>
            </a:p>
          </p:txBody>
        </p:sp>
        <p:sp>
          <p:nvSpPr>
            <p:cNvPr id="191" name="Freeform: Shape 190">
              <a:extLst>
                <a:ext uri="{FF2B5EF4-FFF2-40B4-BE49-F238E27FC236}">
                  <a16:creationId xmlns:a16="http://schemas.microsoft.com/office/drawing/2014/main" id="{2B75C081-6C34-43AD-A200-1892CD8A9B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endParaRPr lang="th-TH"/>
            </a:p>
          </p:txBody>
        </p:sp>
        <p:sp>
          <p:nvSpPr>
            <p:cNvPr id="192" name="Freeform: Shape 191">
              <a:extLst>
                <a:ext uri="{FF2B5EF4-FFF2-40B4-BE49-F238E27FC236}">
                  <a16:creationId xmlns:a16="http://schemas.microsoft.com/office/drawing/2014/main" id="{75B8032C-EA11-429C-BB15-9EC3DECBF43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endParaRPr lang="th-TH"/>
            </a:p>
          </p:txBody>
        </p:sp>
      </p:grpSp>
      <p:pic>
        <p:nvPicPr>
          <p:cNvPr id="305" name="Graphic 304">
            <a:extLst>
              <a:ext uri="{FF2B5EF4-FFF2-40B4-BE49-F238E27FC236}">
                <a16:creationId xmlns:a16="http://schemas.microsoft.com/office/drawing/2014/main" id="{B783832F-F3F8-4125-8A8A-827E21D4D2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7017820">
            <a:off x="9948945" y="-4980"/>
            <a:ext cx="2294946" cy="1762785"/>
          </a:xfrm>
          <a:prstGeom prst="rect">
            <a:avLst/>
          </a:prstGeom>
        </p:spPr>
      </p:pic>
      <p:pic>
        <p:nvPicPr>
          <p:cNvPr id="306" name="Graphic 305">
            <a:extLst>
              <a:ext uri="{FF2B5EF4-FFF2-40B4-BE49-F238E27FC236}">
                <a16:creationId xmlns:a16="http://schemas.microsoft.com/office/drawing/2014/main" id="{50ED756C-8661-4D4F-8E4C-FFB31452F2A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2395828">
            <a:off x="11461035" y="553889"/>
            <a:ext cx="1009110" cy="1698258"/>
          </a:xfrm>
          <a:prstGeom prst="rect">
            <a:avLst/>
          </a:prstGeom>
        </p:spPr>
      </p:pic>
      <p:pic>
        <p:nvPicPr>
          <p:cNvPr id="2" name="Graphic 1">
            <a:extLst>
              <a:ext uri="{FF2B5EF4-FFF2-40B4-BE49-F238E27FC236}">
                <a16:creationId xmlns:a16="http://schemas.microsoft.com/office/drawing/2014/main" id="{1BF408EF-13A4-49E8-9C06-3B8A0D0855C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10328" y="422573"/>
            <a:ext cx="1460633" cy="684352"/>
          </a:xfrm>
          <a:prstGeom prst="rect">
            <a:avLst/>
          </a:prstGeom>
        </p:spPr>
      </p:pic>
      <p:pic>
        <p:nvPicPr>
          <p:cNvPr id="194" name="Graphic 193">
            <a:extLst>
              <a:ext uri="{FF2B5EF4-FFF2-40B4-BE49-F238E27FC236}">
                <a16:creationId xmlns:a16="http://schemas.microsoft.com/office/drawing/2014/main" id="{80EE7C79-5AA3-453F-B27C-E854B0D19AD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888961" y="108767"/>
            <a:ext cx="1000125" cy="1085850"/>
          </a:xfrm>
          <a:prstGeom prst="rect">
            <a:avLst/>
          </a:prstGeom>
        </p:spPr>
      </p:pic>
      <p:grpSp>
        <p:nvGrpSpPr>
          <p:cNvPr id="202" name="Group 201">
            <a:extLst>
              <a:ext uri="{FF2B5EF4-FFF2-40B4-BE49-F238E27FC236}">
                <a16:creationId xmlns:a16="http://schemas.microsoft.com/office/drawing/2014/main" id="{B4B81E58-4B00-43E5-AE5D-8C72EF6B07BB}"/>
              </a:ext>
            </a:extLst>
          </p:cNvPr>
          <p:cNvGrpSpPr/>
          <p:nvPr/>
        </p:nvGrpSpPr>
        <p:grpSpPr>
          <a:xfrm flipH="1">
            <a:off x="9007950" y="1557956"/>
            <a:ext cx="2110039" cy="1246123"/>
            <a:chOff x="1910854" y="856083"/>
            <a:chExt cx="2428670" cy="1434296"/>
          </a:xfrm>
        </p:grpSpPr>
        <p:grpSp>
          <p:nvGrpSpPr>
            <p:cNvPr id="329" name="Group 328">
              <a:extLst>
                <a:ext uri="{FF2B5EF4-FFF2-40B4-BE49-F238E27FC236}">
                  <a16:creationId xmlns:a16="http://schemas.microsoft.com/office/drawing/2014/main" id="{55F8876A-F00E-429F-B33F-3B0608D55FED}"/>
                </a:ext>
              </a:extLst>
            </p:cNvPr>
            <p:cNvGrpSpPr/>
            <p:nvPr/>
          </p:nvGrpSpPr>
          <p:grpSpPr>
            <a:xfrm>
              <a:off x="2714422" y="856083"/>
              <a:ext cx="1625102" cy="888291"/>
              <a:chOff x="-2757327" y="585888"/>
              <a:chExt cx="1625102" cy="888291"/>
            </a:xfrm>
          </p:grpSpPr>
          <p:sp>
            <p:nvSpPr>
              <p:cNvPr id="330" name="Freeform: Shape 329">
                <a:extLst>
                  <a:ext uri="{FF2B5EF4-FFF2-40B4-BE49-F238E27FC236}">
                    <a16:creationId xmlns:a16="http://schemas.microsoft.com/office/drawing/2014/main" id="{FC80CE40-5BC1-472B-9931-0F7A5F6C8BE8}"/>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2DCC80BF-0AC5-4130-8941-CD031430C9B0}"/>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2" name="Freeform: Shape 331">
                <a:extLst>
                  <a:ext uri="{FF2B5EF4-FFF2-40B4-BE49-F238E27FC236}">
                    <a16:creationId xmlns:a16="http://schemas.microsoft.com/office/drawing/2014/main" id="{32819DE8-C929-4072-B29C-2456A2C88CBA}"/>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68A63086-C6DC-4371-863D-FABD6608C3A6}"/>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endParaRPr lang="en-US"/>
              </a:p>
            </p:txBody>
          </p:sp>
        </p:grpSp>
        <p:pic>
          <p:nvPicPr>
            <p:cNvPr id="334" name="Graphic 333">
              <a:extLst>
                <a:ext uri="{FF2B5EF4-FFF2-40B4-BE49-F238E27FC236}">
                  <a16:creationId xmlns:a16="http://schemas.microsoft.com/office/drawing/2014/main" id="{B58D9352-C8BB-4151-A086-9BC61A29008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10854" y="1395295"/>
              <a:ext cx="1910403" cy="895084"/>
            </a:xfrm>
            <a:prstGeom prst="rect">
              <a:avLst/>
            </a:prstGeom>
          </p:spPr>
        </p:pic>
      </p:grpSp>
      <p:pic>
        <p:nvPicPr>
          <p:cNvPr id="199" name="Graphic 198">
            <a:extLst>
              <a:ext uri="{FF2B5EF4-FFF2-40B4-BE49-F238E27FC236}">
                <a16:creationId xmlns:a16="http://schemas.microsoft.com/office/drawing/2014/main" id="{96457B29-CE04-494B-BD76-E5894195C9C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165625" y="3657793"/>
            <a:ext cx="2810337" cy="3450287"/>
          </a:xfrm>
          <a:prstGeom prst="rect">
            <a:avLst/>
          </a:prstGeom>
        </p:spPr>
      </p:pic>
      <p:grpSp>
        <p:nvGrpSpPr>
          <p:cNvPr id="201" name="Group 200">
            <a:extLst>
              <a:ext uri="{FF2B5EF4-FFF2-40B4-BE49-F238E27FC236}">
                <a16:creationId xmlns:a16="http://schemas.microsoft.com/office/drawing/2014/main" id="{CD077F7D-82FA-4E2D-B8E3-0389AB3FB1BE}"/>
              </a:ext>
            </a:extLst>
          </p:cNvPr>
          <p:cNvGrpSpPr/>
          <p:nvPr/>
        </p:nvGrpSpPr>
        <p:grpSpPr>
          <a:xfrm>
            <a:off x="1565062" y="3313034"/>
            <a:ext cx="1862870" cy="1974329"/>
            <a:chOff x="-3133932" y="-781651"/>
            <a:chExt cx="2856443" cy="3027349"/>
          </a:xfrm>
        </p:grpSpPr>
        <p:sp>
          <p:nvSpPr>
            <p:cNvPr id="336" name="Freeform: Shape 335">
              <a:extLst>
                <a:ext uri="{FF2B5EF4-FFF2-40B4-BE49-F238E27FC236}">
                  <a16:creationId xmlns:a16="http://schemas.microsoft.com/office/drawing/2014/main" id="{E8CD6BB0-623A-43A4-91C7-0326FBB4437A}"/>
                </a:ext>
              </a:extLst>
            </p:cNvPr>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endParaRPr lang="th-TH"/>
            </a:p>
          </p:txBody>
        </p:sp>
        <p:grpSp>
          <p:nvGrpSpPr>
            <p:cNvPr id="338" name="Graphic 7">
              <a:extLst>
                <a:ext uri="{FF2B5EF4-FFF2-40B4-BE49-F238E27FC236}">
                  <a16:creationId xmlns:a16="http://schemas.microsoft.com/office/drawing/2014/main" id="{364C77B5-5F84-4DC2-919D-6C7DC2D52740}"/>
                </a:ext>
              </a:extLst>
            </p:cNvPr>
            <p:cNvGrpSpPr/>
            <p:nvPr/>
          </p:nvGrpSpPr>
          <p:grpSpPr>
            <a:xfrm rot="1862317">
              <a:off x="-2990368" y="-421759"/>
              <a:ext cx="2526247" cy="2305587"/>
              <a:chOff x="199901" y="2459662"/>
              <a:chExt cx="2180577" cy="1990110"/>
            </a:xfrm>
          </p:grpSpPr>
          <p:sp>
            <p:nvSpPr>
              <p:cNvPr id="339" name="Freeform: Shape 338">
                <a:extLst>
                  <a:ext uri="{FF2B5EF4-FFF2-40B4-BE49-F238E27FC236}">
                    <a16:creationId xmlns:a16="http://schemas.microsoft.com/office/drawing/2014/main" id="{03398628-70D2-4898-B007-64B342E4C066}"/>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340" name="Freeform: Shape 339">
                <a:extLst>
                  <a:ext uri="{FF2B5EF4-FFF2-40B4-BE49-F238E27FC236}">
                    <a16:creationId xmlns:a16="http://schemas.microsoft.com/office/drawing/2014/main" id="{09ABA486-7406-47F4-AC74-7BACF0BAE398}"/>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341" name="Freeform: Shape 340">
                <a:extLst>
                  <a:ext uri="{FF2B5EF4-FFF2-40B4-BE49-F238E27FC236}">
                    <a16:creationId xmlns:a16="http://schemas.microsoft.com/office/drawing/2014/main" id="{89EE7BC2-7987-419A-8532-5E08B929649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endParaRPr lang="th-TH"/>
              </a:p>
            </p:txBody>
          </p:sp>
          <p:sp>
            <p:nvSpPr>
              <p:cNvPr id="342" name="Freeform: Shape 341">
                <a:extLst>
                  <a:ext uri="{FF2B5EF4-FFF2-40B4-BE49-F238E27FC236}">
                    <a16:creationId xmlns:a16="http://schemas.microsoft.com/office/drawing/2014/main" id="{878F1571-29C3-4EDE-8909-B8C2B0152A94}"/>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endParaRPr lang="th-TH"/>
              </a:p>
            </p:txBody>
          </p:sp>
          <p:sp>
            <p:nvSpPr>
              <p:cNvPr id="343" name="Freeform: Shape 342">
                <a:extLst>
                  <a:ext uri="{FF2B5EF4-FFF2-40B4-BE49-F238E27FC236}">
                    <a16:creationId xmlns:a16="http://schemas.microsoft.com/office/drawing/2014/main" id="{1C6DF872-627C-43E4-8B44-59133D96D788}"/>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endParaRPr lang="th-TH"/>
              </a:p>
            </p:txBody>
          </p:sp>
          <p:sp>
            <p:nvSpPr>
              <p:cNvPr id="344" name="Freeform: Shape 343">
                <a:extLst>
                  <a:ext uri="{FF2B5EF4-FFF2-40B4-BE49-F238E27FC236}">
                    <a16:creationId xmlns:a16="http://schemas.microsoft.com/office/drawing/2014/main" id="{C3A178AD-B622-470A-AD19-26B5949684BB}"/>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endParaRPr lang="th-TH"/>
              </a:p>
            </p:txBody>
          </p:sp>
          <p:sp>
            <p:nvSpPr>
              <p:cNvPr id="345" name="Freeform: Shape 344">
                <a:extLst>
                  <a:ext uri="{FF2B5EF4-FFF2-40B4-BE49-F238E27FC236}">
                    <a16:creationId xmlns:a16="http://schemas.microsoft.com/office/drawing/2014/main" id="{3F9A39D6-21DC-4243-9712-58D7CC2256E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endParaRPr lang="th-TH"/>
              </a:p>
            </p:txBody>
          </p:sp>
          <p:sp>
            <p:nvSpPr>
              <p:cNvPr id="346" name="Freeform: Shape 345">
                <a:extLst>
                  <a:ext uri="{FF2B5EF4-FFF2-40B4-BE49-F238E27FC236}">
                    <a16:creationId xmlns:a16="http://schemas.microsoft.com/office/drawing/2014/main" id="{0D13FA7F-052C-4EC2-80D1-BD0343963274}"/>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endParaRPr lang="th-TH"/>
              </a:p>
            </p:txBody>
          </p:sp>
          <p:sp>
            <p:nvSpPr>
              <p:cNvPr id="347" name="Freeform: Shape 346">
                <a:extLst>
                  <a:ext uri="{FF2B5EF4-FFF2-40B4-BE49-F238E27FC236}">
                    <a16:creationId xmlns:a16="http://schemas.microsoft.com/office/drawing/2014/main" id="{61C0C009-6329-47E7-881E-CA151B97AE4E}"/>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endParaRPr lang="th-TH"/>
              </a:p>
            </p:txBody>
          </p:sp>
          <p:sp>
            <p:nvSpPr>
              <p:cNvPr id="348" name="Freeform: Shape 347">
                <a:extLst>
                  <a:ext uri="{FF2B5EF4-FFF2-40B4-BE49-F238E27FC236}">
                    <a16:creationId xmlns:a16="http://schemas.microsoft.com/office/drawing/2014/main" id="{1DDC8D1F-FE76-4754-BDC5-9071CF3E5CCB}"/>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endParaRPr lang="th-TH"/>
              </a:p>
            </p:txBody>
          </p:sp>
          <p:sp>
            <p:nvSpPr>
              <p:cNvPr id="349" name="Freeform: Shape 348">
                <a:extLst>
                  <a:ext uri="{FF2B5EF4-FFF2-40B4-BE49-F238E27FC236}">
                    <a16:creationId xmlns:a16="http://schemas.microsoft.com/office/drawing/2014/main" id="{611C090D-4D0D-42DE-A4CA-3CE7BB8BD1E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endParaRPr lang="th-TH"/>
              </a:p>
            </p:txBody>
          </p:sp>
          <p:sp>
            <p:nvSpPr>
              <p:cNvPr id="350" name="Freeform: Shape 349">
                <a:extLst>
                  <a:ext uri="{FF2B5EF4-FFF2-40B4-BE49-F238E27FC236}">
                    <a16:creationId xmlns:a16="http://schemas.microsoft.com/office/drawing/2014/main" id="{2E4489E9-E0FB-4BFB-8CF2-A4C80CC834B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endParaRPr lang="th-TH"/>
              </a:p>
            </p:txBody>
          </p:sp>
        </p:grpSp>
      </p:grpSp>
      <p:pic>
        <p:nvPicPr>
          <p:cNvPr id="203" name="Graphic 202">
            <a:extLst>
              <a:ext uri="{FF2B5EF4-FFF2-40B4-BE49-F238E27FC236}">
                <a16:creationId xmlns:a16="http://schemas.microsoft.com/office/drawing/2014/main" id="{3AF02D30-EE91-4C6D-8DF8-A93B0DE7651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35192" y="2112033"/>
            <a:ext cx="2111368" cy="1805584"/>
          </a:xfrm>
          <a:prstGeom prst="rect">
            <a:avLst/>
          </a:prstGeom>
        </p:spPr>
      </p:pic>
      <p:sp>
        <p:nvSpPr>
          <p:cNvPr id="40" name="TextBox 39">
            <a:extLst>
              <a:ext uri="{FF2B5EF4-FFF2-40B4-BE49-F238E27FC236}">
                <a16:creationId xmlns:a16="http://schemas.microsoft.com/office/drawing/2014/main" id="{6B5C1CCD-5E54-44AB-B644-0BAAB1DC3783}"/>
              </a:ext>
            </a:extLst>
          </p:cNvPr>
          <p:cNvSpPr txBox="1"/>
          <p:nvPr/>
        </p:nvSpPr>
        <p:spPr>
          <a:xfrm>
            <a:off x="2590422" y="2318980"/>
            <a:ext cx="8467425" cy="1015663"/>
          </a:xfrm>
          <a:prstGeom prst="rect">
            <a:avLst/>
          </a:prstGeom>
          <a:noFill/>
        </p:spPr>
        <p:txBody>
          <a:bodyPr wrap="square" rtlCol="0">
            <a:spAutoFit/>
          </a:bodyPr>
          <a:lstStyle/>
          <a:p>
            <a:r>
              <a:rPr lang="en-US" sz="6000">
                <a:solidFill>
                  <a:srgbClr val="0070C0"/>
                </a:solidFill>
                <a:latin typeface="#Li-N UTM Cookies" panose="02040603050506020204" pitchFamily="18" charset="0"/>
              </a:rPr>
              <a:t>CHÚC CÁC EM HỌC TỐT</a:t>
            </a:r>
          </a:p>
        </p:txBody>
      </p:sp>
    </p:spTree>
    <p:extLst>
      <p:ext uri="{BB962C8B-B14F-4D97-AF65-F5344CB8AC3E}">
        <p14:creationId xmlns:p14="http://schemas.microsoft.com/office/powerpoint/2010/main" val="3441825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8054F18-7CFB-4AA0-BAE1-B7D89FB3B0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700" y="848894"/>
            <a:ext cx="3886200" cy="6136105"/>
          </a:xfrm>
          <a:prstGeom prst="rect">
            <a:avLst/>
          </a:prstGeom>
        </p:spPr>
      </p:pic>
      <p:sp>
        <p:nvSpPr>
          <p:cNvPr id="8" name="TextBox 7">
            <a:extLst>
              <a:ext uri="{FF2B5EF4-FFF2-40B4-BE49-F238E27FC236}">
                <a16:creationId xmlns:a16="http://schemas.microsoft.com/office/drawing/2014/main" id="{96087C3B-FCA0-45B6-9E17-671F93064311}"/>
              </a:ext>
            </a:extLst>
          </p:cNvPr>
          <p:cNvSpPr txBox="1"/>
          <p:nvPr/>
        </p:nvSpPr>
        <p:spPr>
          <a:xfrm>
            <a:off x="3696929" y="2808950"/>
            <a:ext cx="7472516" cy="1569660"/>
          </a:xfrm>
          <a:prstGeom prst="rect">
            <a:avLst/>
          </a:prstGeom>
          <a:noFill/>
        </p:spPr>
        <p:txBody>
          <a:bodyPr wrap="square" rtlCol="0">
            <a:spAutoFit/>
          </a:bodyPr>
          <a:lstStyle/>
          <a:p>
            <a:pPr algn="ctr"/>
            <a:r>
              <a:rPr lang="en-US" sz="9600" dirty="0">
                <a:solidFill>
                  <a:srgbClr val="FF0000"/>
                </a:solidFill>
                <a:latin typeface="#9Slide05 FS Blonde Script" panose="03000503000000000000" pitchFamily="65" charset="0"/>
              </a:rPr>
              <a:t>KHỞI ĐỘNG</a:t>
            </a:r>
          </a:p>
        </p:txBody>
      </p:sp>
    </p:spTree>
    <p:extLst>
      <p:ext uri="{BB962C8B-B14F-4D97-AF65-F5344CB8AC3E}">
        <p14:creationId xmlns:p14="http://schemas.microsoft.com/office/powerpoint/2010/main" val="405197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FF17B692-8C15-460A-9724-817082CA95BB}"/>
              </a:ext>
            </a:extLst>
          </p:cNvPr>
          <p:cNvSpPr/>
          <p:nvPr/>
        </p:nvSpPr>
        <p:spPr>
          <a:xfrm flipV="1">
            <a:off x="0" y="1158959"/>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Picture 28" descr="A picture containing text&#10;&#10;Description automatically generated">
            <a:extLst>
              <a:ext uri="{FF2B5EF4-FFF2-40B4-BE49-F238E27FC236}">
                <a16:creationId xmlns:a16="http://schemas.microsoft.com/office/drawing/2014/main" id="{08136487-EDFB-476C-BCA6-BC4858DD649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4891" b="-1"/>
          <a:stretch/>
        </p:blipFill>
        <p:spPr>
          <a:xfrm>
            <a:off x="6901593" y="4819081"/>
            <a:ext cx="5187216" cy="2039086"/>
          </a:xfrm>
          <a:prstGeom prst="rect">
            <a:avLst/>
          </a:prstGeom>
        </p:spPr>
      </p:pic>
      <p:pic>
        <p:nvPicPr>
          <p:cNvPr id="33" name="Picture 32" descr="A picture containing text&#10;&#10;Description automatically generated">
            <a:extLst>
              <a:ext uri="{FF2B5EF4-FFF2-40B4-BE49-F238E27FC236}">
                <a16:creationId xmlns:a16="http://schemas.microsoft.com/office/drawing/2014/main" id="{69AC27FC-941C-4368-BE17-15755811D3B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3154"/>
          <a:stretch/>
        </p:blipFill>
        <p:spPr>
          <a:xfrm rot="20457261">
            <a:off x="8186686" y="3891543"/>
            <a:ext cx="1079312" cy="2303945"/>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F21650CB-C8A4-4792-A3C3-349318529287}"/>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15857" r="43150" b="30522"/>
          <a:stretch/>
        </p:blipFill>
        <p:spPr>
          <a:xfrm rot="18970747">
            <a:off x="8901461" y="137996"/>
            <a:ext cx="1187480" cy="1119986"/>
          </a:xfrm>
          <a:prstGeom prst="rect">
            <a:avLst/>
          </a:prstGeom>
        </p:spPr>
      </p:pic>
      <p:pic>
        <p:nvPicPr>
          <p:cNvPr id="51" name="Picture 50" descr="Icon&#10;&#10;Description automatically generated">
            <a:extLst>
              <a:ext uri="{FF2B5EF4-FFF2-40B4-BE49-F238E27FC236}">
                <a16:creationId xmlns:a16="http://schemas.microsoft.com/office/drawing/2014/main" id="{177442AB-78D1-421F-8065-0437E621EE8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172826" y="147603"/>
            <a:ext cx="922740" cy="922740"/>
          </a:xfrm>
          <a:prstGeom prst="rect">
            <a:avLst/>
          </a:prstGeom>
        </p:spPr>
      </p:pic>
      <p:pic>
        <p:nvPicPr>
          <p:cNvPr id="53" name="Picture 52">
            <a:extLst>
              <a:ext uri="{FF2B5EF4-FFF2-40B4-BE49-F238E27FC236}">
                <a16:creationId xmlns:a16="http://schemas.microsoft.com/office/drawing/2014/main" id="{EF9ED48C-14BA-4259-89CC-9ED07C91D3C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36550" y="-128066"/>
            <a:ext cx="1421765" cy="1421765"/>
          </a:xfrm>
          <a:prstGeom prst="rect">
            <a:avLst/>
          </a:prstGeom>
        </p:spPr>
      </p:pic>
      <p:sp>
        <p:nvSpPr>
          <p:cNvPr id="3" name="Oval 2">
            <a:hlinkClick r:id="rId8" action="ppaction://hlinksldjump"/>
            <a:extLst>
              <a:ext uri="{FF2B5EF4-FFF2-40B4-BE49-F238E27FC236}">
                <a16:creationId xmlns:a16="http://schemas.microsoft.com/office/drawing/2014/main" id="{7BEFC367-C7EF-47B4-8260-1A58DFFDEEE3}"/>
              </a:ext>
            </a:extLst>
          </p:cNvPr>
          <p:cNvSpPr/>
          <p:nvPr/>
        </p:nvSpPr>
        <p:spPr>
          <a:xfrm>
            <a:off x="7759158" y="1280691"/>
            <a:ext cx="576547" cy="576547"/>
          </a:xfrm>
          <a:prstGeom prst="ellipse">
            <a:avLst/>
          </a:prstGeom>
          <a:solidFill>
            <a:srgbClr val="C00000"/>
          </a:solidFill>
          <a:ln>
            <a:solidFill>
              <a:srgbClr val="D82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oiny" panose="02000903060500060000" pitchFamily="2" charset="0"/>
              </a:rPr>
              <a:t>1</a:t>
            </a:r>
          </a:p>
        </p:txBody>
      </p:sp>
      <p:sp>
        <p:nvSpPr>
          <p:cNvPr id="19" name="Oval 18">
            <a:hlinkClick r:id="rId9" action="ppaction://hlinksldjump"/>
            <a:extLst>
              <a:ext uri="{FF2B5EF4-FFF2-40B4-BE49-F238E27FC236}">
                <a16:creationId xmlns:a16="http://schemas.microsoft.com/office/drawing/2014/main" id="{D2B29E0E-63C7-4950-9AAC-4448BAD6052C}"/>
              </a:ext>
            </a:extLst>
          </p:cNvPr>
          <p:cNvSpPr/>
          <p:nvPr/>
        </p:nvSpPr>
        <p:spPr>
          <a:xfrm>
            <a:off x="9167079" y="1302623"/>
            <a:ext cx="576547" cy="576547"/>
          </a:xfrm>
          <a:prstGeom prst="ellipse">
            <a:avLst/>
          </a:prstGeom>
          <a:solidFill>
            <a:srgbClr val="C00000"/>
          </a:solidFill>
          <a:ln>
            <a:solidFill>
              <a:srgbClr val="D82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Coiny" panose="02000903060500060000" pitchFamily="2" charset="0"/>
              </a:rPr>
              <a:t>2</a:t>
            </a:r>
          </a:p>
        </p:txBody>
      </p:sp>
      <p:sp>
        <p:nvSpPr>
          <p:cNvPr id="20" name="Oval 19">
            <a:hlinkClick r:id="rId10" action="ppaction://hlinksldjump"/>
            <a:extLst>
              <a:ext uri="{FF2B5EF4-FFF2-40B4-BE49-F238E27FC236}">
                <a16:creationId xmlns:a16="http://schemas.microsoft.com/office/drawing/2014/main" id="{89DF8745-789F-4AD8-A714-D5AC5E5A07A8}"/>
              </a:ext>
            </a:extLst>
          </p:cNvPr>
          <p:cNvSpPr/>
          <p:nvPr/>
        </p:nvSpPr>
        <p:spPr>
          <a:xfrm>
            <a:off x="10339072" y="1337135"/>
            <a:ext cx="576547" cy="576547"/>
          </a:xfrm>
          <a:prstGeom prst="ellipse">
            <a:avLst/>
          </a:prstGeom>
          <a:solidFill>
            <a:srgbClr val="C00000"/>
          </a:solidFill>
          <a:ln>
            <a:solidFill>
              <a:srgbClr val="D82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Coiny" panose="02000903060500060000" pitchFamily="2" charset="0"/>
              </a:rPr>
              <a:t>3</a:t>
            </a:r>
          </a:p>
        </p:txBody>
      </p:sp>
      <p:grpSp>
        <p:nvGrpSpPr>
          <p:cNvPr id="4" name="Group 3">
            <a:extLst>
              <a:ext uri="{FF2B5EF4-FFF2-40B4-BE49-F238E27FC236}">
                <a16:creationId xmlns:a16="http://schemas.microsoft.com/office/drawing/2014/main" id="{898144A9-1C94-43BC-86EC-4C5E490648DA}"/>
              </a:ext>
            </a:extLst>
          </p:cNvPr>
          <p:cNvGrpSpPr/>
          <p:nvPr/>
        </p:nvGrpSpPr>
        <p:grpSpPr>
          <a:xfrm>
            <a:off x="-5274128" y="3354649"/>
            <a:ext cx="2798458" cy="3256950"/>
            <a:chOff x="-5274128" y="3354649"/>
            <a:chExt cx="2798458" cy="3256950"/>
          </a:xfrm>
        </p:grpSpPr>
        <p:pic>
          <p:nvPicPr>
            <p:cNvPr id="23" name="Picture 22" descr="A picture containing toy, doll, vector graphics&#10;&#10;Description automatically generated">
              <a:extLst>
                <a:ext uri="{FF2B5EF4-FFF2-40B4-BE49-F238E27FC236}">
                  <a16:creationId xmlns:a16="http://schemas.microsoft.com/office/drawing/2014/main" id="{12A0B5CC-603C-4575-BA35-B69C56200DA5}"/>
                </a:ext>
              </a:extLst>
            </p:cNvPr>
            <p:cNvPicPr>
              <a:picLocks noChangeAspect="1"/>
            </p:cNvPicPr>
            <p:nvPr/>
          </p:nvPicPr>
          <p:blipFill rotWithShape="1">
            <a:blip r:embed="rId11">
              <a:extLst>
                <a:ext uri="{28A0092B-C50C-407E-A947-70E740481C1C}">
                  <a14:useLocalDpi xmlns:a14="http://schemas.microsoft.com/office/drawing/2010/main" val="0"/>
                </a:ext>
              </a:extLst>
            </a:blip>
            <a:srcRect r="34708"/>
            <a:stretch/>
          </p:blipFill>
          <p:spPr>
            <a:xfrm>
              <a:off x="-5274128" y="3354649"/>
              <a:ext cx="1939503" cy="3256950"/>
            </a:xfrm>
            <a:prstGeom prst="rect">
              <a:avLst/>
            </a:prstGeom>
          </p:spPr>
        </p:pic>
        <p:pic>
          <p:nvPicPr>
            <p:cNvPr id="24" name="Picture 23">
              <a:extLst>
                <a:ext uri="{FF2B5EF4-FFF2-40B4-BE49-F238E27FC236}">
                  <a16:creationId xmlns:a16="http://schemas.microsoft.com/office/drawing/2014/main" id="{26FCC17F-335E-413F-A52E-1FA60498E1D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897435" y="4272241"/>
              <a:ext cx="1421765" cy="1421765"/>
            </a:xfrm>
            <a:prstGeom prst="rect">
              <a:avLst/>
            </a:prstGeom>
          </p:spPr>
        </p:pic>
      </p:grpSp>
      <p:grpSp>
        <p:nvGrpSpPr>
          <p:cNvPr id="11" name="Group 10">
            <a:extLst>
              <a:ext uri="{FF2B5EF4-FFF2-40B4-BE49-F238E27FC236}">
                <a16:creationId xmlns:a16="http://schemas.microsoft.com/office/drawing/2014/main" id="{933B0917-C30F-4723-AA79-6AA85459332D}"/>
              </a:ext>
            </a:extLst>
          </p:cNvPr>
          <p:cNvGrpSpPr/>
          <p:nvPr/>
        </p:nvGrpSpPr>
        <p:grpSpPr>
          <a:xfrm>
            <a:off x="6672547" y="4743068"/>
            <a:ext cx="725876" cy="580673"/>
            <a:chOff x="-3527288" y="1751478"/>
            <a:chExt cx="725876" cy="580673"/>
          </a:xfrm>
        </p:grpSpPr>
        <p:sp>
          <p:nvSpPr>
            <p:cNvPr id="10" name="Oval 9">
              <a:extLst>
                <a:ext uri="{FF2B5EF4-FFF2-40B4-BE49-F238E27FC236}">
                  <a16:creationId xmlns:a16="http://schemas.microsoft.com/office/drawing/2014/main" id="{E1EE52DE-B9E9-43DF-BF29-A18403D7640F}"/>
                </a:ext>
              </a:extLst>
            </p:cNvPr>
            <p:cNvSpPr/>
            <p:nvPr/>
          </p:nvSpPr>
          <p:spPr>
            <a:xfrm>
              <a:off x="-3334625" y="1751478"/>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15C2F74A-4EDD-439B-8C00-58B2F9999036}"/>
                </a:ext>
              </a:extLst>
            </p:cNvPr>
            <p:cNvSpPr/>
            <p:nvPr/>
          </p:nvSpPr>
          <p:spPr>
            <a:xfrm>
              <a:off x="-3182225" y="1903878"/>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AAC2FEB8-3A4B-4E58-A791-07775A96454A}"/>
                </a:ext>
              </a:extLst>
            </p:cNvPr>
            <p:cNvSpPr/>
            <p:nvPr/>
          </p:nvSpPr>
          <p:spPr>
            <a:xfrm>
              <a:off x="-3029825" y="2056278"/>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67A4E56-8D62-4DF2-9956-A79AF18A7E74}"/>
                </a:ext>
              </a:extLst>
            </p:cNvPr>
            <p:cNvSpPr/>
            <p:nvPr/>
          </p:nvSpPr>
          <p:spPr>
            <a:xfrm>
              <a:off x="-2877425" y="2208678"/>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0037651D-8648-469B-A96A-769BD9A65D17}"/>
                </a:ext>
              </a:extLst>
            </p:cNvPr>
            <p:cNvSpPr/>
            <p:nvPr/>
          </p:nvSpPr>
          <p:spPr>
            <a:xfrm>
              <a:off x="-3334626" y="1941884"/>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888D32F1-009E-45FA-9156-8318917EF143}"/>
                </a:ext>
              </a:extLst>
            </p:cNvPr>
            <p:cNvSpPr/>
            <p:nvPr/>
          </p:nvSpPr>
          <p:spPr>
            <a:xfrm>
              <a:off x="-3205719" y="2056277"/>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EF9355EF-D4C7-4828-A5DB-B480AE1544BF}"/>
                </a:ext>
              </a:extLst>
            </p:cNvPr>
            <p:cNvSpPr/>
            <p:nvPr/>
          </p:nvSpPr>
          <p:spPr>
            <a:xfrm>
              <a:off x="-3527288" y="1913740"/>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7BA2F109-E92A-42A0-B6F8-D382AD5D8255}"/>
                </a:ext>
              </a:extLst>
            </p:cNvPr>
            <p:cNvSpPr/>
            <p:nvPr/>
          </p:nvSpPr>
          <p:spPr>
            <a:xfrm>
              <a:off x="-3451275" y="2071963"/>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2D769E0-6DAD-4A54-A614-FDBE94EF7E62}"/>
                </a:ext>
              </a:extLst>
            </p:cNvPr>
            <p:cNvSpPr/>
            <p:nvPr/>
          </p:nvSpPr>
          <p:spPr>
            <a:xfrm>
              <a:off x="-3375262" y="2230186"/>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E426FD5A-5F03-4B6A-99C1-22016C2029CC}"/>
                </a:ext>
              </a:extLst>
            </p:cNvPr>
            <p:cNvSpPr/>
            <p:nvPr/>
          </p:nvSpPr>
          <p:spPr>
            <a:xfrm>
              <a:off x="-3167713" y="2256138"/>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picture containing toy, doll, vector graphics&#10;&#10;Description automatically generated">
            <a:extLst>
              <a:ext uri="{FF2B5EF4-FFF2-40B4-BE49-F238E27FC236}">
                <a16:creationId xmlns:a16="http://schemas.microsoft.com/office/drawing/2014/main" id="{C499C451-A70B-4909-A4D2-F84CB29CF14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50181" y="3429000"/>
            <a:ext cx="2970488" cy="3256950"/>
          </a:xfrm>
          <a:prstGeom prst="rect">
            <a:avLst/>
          </a:prstGeom>
        </p:spPr>
      </p:pic>
      <p:grpSp>
        <p:nvGrpSpPr>
          <p:cNvPr id="13" name="Group 12">
            <a:extLst>
              <a:ext uri="{FF2B5EF4-FFF2-40B4-BE49-F238E27FC236}">
                <a16:creationId xmlns:a16="http://schemas.microsoft.com/office/drawing/2014/main" id="{936F46E1-B23F-4243-B1F8-47583ACF9ECA}"/>
              </a:ext>
            </a:extLst>
          </p:cNvPr>
          <p:cNvGrpSpPr/>
          <p:nvPr/>
        </p:nvGrpSpPr>
        <p:grpSpPr>
          <a:xfrm>
            <a:off x="-5211181" y="6305606"/>
            <a:ext cx="2622370" cy="3256950"/>
            <a:chOff x="-5211181" y="6305606"/>
            <a:chExt cx="2622370" cy="3256950"/>
          </a:xfrm>
        </p:grpSpPr>
        <p:pic>
          <p:nvPicPr>
            <p:cNvPr id="57" name="Picture 56" descr="A picture containing toy, doll, vector graphics&#10;&#10;Description automatically generated">
              <a:extLst>
                <a:ext uri="{FF2B5EF4-FFF2-40B4-BE49-F238E27FC236}">
                  <a16:creationId xmlns:a16="http://schemas.microsoft.com/office/drawing/2014/main" id="{B3E17B69-3157-438F-897E-D7F17F56D3EE}"/>
                </a:ext>
              </a:extLst>
            </p:cNvPr>
            <p:cNvPicPr>
              <a:picLocks noChangeAspect="1"/>
            </p:cNvPicPr>
            <p:nvPr/>
          </p:nvPicPr>
          <p:blipFill rotWithShape="1">
            <a:blip r:embed="rId11">
              <a:extLst>
                <a:ext uri="{28A0092B-C50C-407E-A947-70E740481C1C}">
                  <a14:useLocalDpi xmlns:a14="http://schemas.microsoft.com/office/drawing/2010/main" val="0"/>
                </a:ext>
              </a:extLst>
            </a:blip>
            <a:srcRect r="34708"/>
            <a:stretch/>
          </p:blipFill>
          <p:spPr>
            <a:xfrm>
              <a:off x="-5211181" y="6305606"/>
              <a:ext cx="1939503" cy="3256950"/>
            </a:xfrm>
            <a:prstGeom prst="rect">
              <a:avLst/>
            </a:prstGeom>
          </p:spPr>
        </p:pic>
        <p:pic>
          <p:nvPicPr>
            <p:cNvPr id="54" name="Picture 53" descr="Icon&#10;&#10;Description automatically generated">
              <a:extLst>
                <a:ext uri="{FF2B5EF4-FFF2-40B4-BE49-F238E27FC236}">
                  <a16:creationId xmlns:a16="http://schemas.microsoft.com/office/drawing/2014/main" id="{377DB78F-00F3-4A53-BADE-FE9F342602F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511551" y="7297550"/>
              <a:ext cx="922740" cy="922740"/>
            </a:xfrm>
            <a:prstGeom prst="rect">
              <a:avLst/>
            </a:prstGeom>
          </p:spPr>
        </p:pic>
      </p:grpSp>
      <p:grpSp>
        <p:nvGrpSpPr>
          <p:cNvPr id="14" name="Group 13">
            <a:extLst>
              <a:ext uri="{FF2B5EF4-FFF2-40B4-BE49-F238E27FC236}">
                <a16:creationId xmlns:a16="http://schemas.microsoft.com/office/drawing/2014/main" id="{29EF6CDC-A449-4C73-8A62-998836D56671}"/>
              </a:ext>
            </a:extLst>
          </p:cNvPr>
          <p:cNvGrpSpPr/>
          <p:nvPr/>
        </p:nvGrpSpPr>
        <p:grpSpPr>
          <a:xfrm>
            <a:off x="-5331748" y="-457614"/>
            <a:ext cx="2882569" cy="3256950"/>
            <a:chOff x="-5331748" y="-457614"/>
            <a:chExt cx="2882569" cy="3256950"/>
          </a:xfrm>
        </p:grpSpPr>
        <p:pic>
          <p:nvPicPr>
            <p:cNvPr id="47" name="Picture 46" descr="A picture containing toy, doll, vector graphics&#10;&#10;Description automatically generated">
              <a:extLst>
                <a:ext uri="{FF2B5EF4-FFF2-40B4-BE49-F238E27FC236}">
                  <a16:creationId xmlns:a16="http://schemas.microsoft.com/office/drawing/2014/main" id="{8E3C66FE-EBDE-4DD3-824D-5CEFC4723EA4}"/>
                </a:ext>
              </a:extLst>
            </p:cNvPr>
            <p:cNvPicPr>
              <a:picLocks noChangeAspect="1"/>
            </p:cNvPicPr>
            <p:nvPr/>
          </p:nvPicPr>
          <p:blipFill rotWithShape="1">
            <a:blip r:embed="rId11">
              <a:extLst>
                <a:ext uri="{28A0092B-C50C-407E-A947-70E740481C1C}">
                  <a14:useLocalDpi xmlns:a14="http://schemas.microsoft.com/office/drawing/2010/main" val="0"/>
                </a:ext>
              </a:extLst>
            </a:blip>
            <a:srcRect r="34708"/>
            <a:stretch/>
          </p:blipFill>
          <p:spPr>
            <a:xfrm>
              <a:off x="-5331748" y="-457614"/>
              <a:ext cx="1939503" cy="3256950"/>
            </a:xfrm>
            <a:prstGeom prst="rect">
              <a:avLst/>
            </a:prstGeom>
          </p:spPr>
        </p:pic>
        <p:pic>
          <p:nvPicPr>
            <p:cNvPr id="62" name="Picture 61" descr="A picture containing text&#10;&#10;Description automatically generated">
              <a:extLst>
                <a:ext uri="{FF2B5EF4-FFF2-40B4-BE49-F238E27FC236}">
                  <a16:creationId xmlns:a16="http://schemas.microsoft.com/office/drawing/2014/main" id="{E4BF1A68-FFD2-4CCF-B28A-DC71C75AADE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15944" r="43150" b="29315"/>
            <a:stretch/>
          </p:blipFill>
          <p:spPr>
            <a:xfrm rot="18970747">
              <a:off x="-3636659" y="483846"/>
              <a:ext cx="1187480" cy="1143433"/>
            </a:xfrm>
            <a:prstGeom prst="rect">
              <a:avLst/>
            </a:prstGeom>
          </p:spPr>
        </p:pic>
      </p:grpSp>
      <p:grpSp>
        <p:nvGrpSpPr>
          <p:cNvPr id="15" name="Group 14">
            <a:extLst>
              <a:ext uri="{FF2B5EF4-FFF2-40B4-BE49-F238E27FC236}">
                <a16:creationId xmlns:a16="http://schemas.microsoft.com/office/drawing/2014/main" id="{725EDCDA-8332-4DC3-8E74-AA5D29355177}"/>
              </a:ext>
            </a:extLst>
          </p:cNvPr>
          <p:cNvGrpSpPr/>
          <p:nvPr/>
        </p:nvGrpSpPr>
        <p:grpSpPr>
          <a:xfrm>
            <a:off x="-3059393" y="389077"/>
            <a:ext cx="2696690" cy="3256950"/>
            <a:chOff x="-3059393" y="389077"/>
            <a:chExt cx="2696690" cy="3256950"/>
          </a:xfrm>
        </p:grpSpPr>
        <p:pic>
          <p:nvPicPr>
            <p:cNvPr id="49" name="Picture 48" descr="A picture containing toy, doll, vector graphics&#10;&#10;Description automatically generated">
              <a:extLst>
                <a:ext uri="{FF2B5EF4-FFF2-40B4-BE49-F238E27FC236}">
                  <a16:creationId xmlns:a16="http://schemas.microsoft.com/office/drawing/2014/main" id="{2BF69466-72B1-4D68-85B8-FF385032363E}"/>
                </a:ext>
              </a:extLst>
            </p:cNvPr>
            <p:cNvPicPr>
              <a:picLocks noChangeAspect="1"/>
            </p:cNvPicPr>
            <p:nvPr/>
          </p:nvPicPr>
          <p:blipFill rotWithShape="1">
            <a:blip r:embed="rId11">
              <a:extLst>
                <a:ext uri="{28A0092B-C50C-407E-A947-70E740481C1C}">
                  <a14:useLocalDpi xmlns:a14="http://schemas.microsoft.com/office/drawing/2010/main" val="0"/>
                </a:ext>
              </a:extLst>
            </a:blip>
            <a:srcRect r="34708"/>
            <a:stretch/>
          </p:blipFill>
          <p:spPr>
            <a:xfrm>
              <a:off x="-3059393" y="389077"/>
              <a:ext cx="1939503" cy="3256950"/>
            </a:xfrm>
            <a:prstGeom prst="rect">
              <a:avLst/>
            </a:prstGeom>
          </p:spPr>
        </p:pic>
        <p:pic>
          <p:nvPicPr>
            <p:cNvPr id="67" name="Picture 66" descr="A picture containing basket, container&#10;&#10;Description automatically generated">
              <a:extLst>
                <a:ext uri="{FF2B5EF4-FFF2-40B4-BE49-F238E27FC236}">
                  <a16:creationId xmlns:a16="http://schemas.microsoft.com/office/drawing/2014/main" id="{2143F4CC-09A1-44EA-9DBD-F3648A13618E}"/>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446216" y="1543048"/>
              <a:ext cx="1083513" cy="1083513"/>
            </a:xfrm>
            <a:prstGeom prst="rect">
              <a:avLst/>
            </a:prstGeom>
          </p:spPr>
        </p:pic>
      </p:grpSp>
      <p:sp>
        <p:nvSpPr>
          <p:cNvPr id="28" name="AutoShape 2" descr="Yenp (yenp4942) - Hồ sơ | Pinterest">
            <a:extLst>
              <a:ext uri="{FF2B5EF4-FFF2-40B4-BE49-F238E27FC236}">
                <a16:creationId xmlns:a16="http://schemas.microsoft.com/office/drawing/2014/main" id="{1A6287E5-F24F-4D2A-A33E-9A31B8278FE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6" name="Picture 45" descr="Graphical user interface&#10;&#10;Description automatically generated with low confidence">
            <a:extLst>
              <a:ext uri="{FF2B5EF4-FFF2-40B4-BE49-F238E27FC236}">
                <a16:creationId xmlns:a16="http://schemas.microsoft.com/office/drawing/2014/main" id="{2484F56D-2ABB-4C08-8DAF-2332CA91240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5839" y="2145803"/>
            <a:ext cx="4380850" cy="961515"/>
          </a:xfrm>
          <a:prstGeom prst="rect">
            <a:avLst/>
          </a:prstGeom>
        </p:spPr>
      </p:pic>
      <p:sp>
        <p:nvSpPr>
          <p:cNvPr id="48" name="AutoShape 4" descr="Ghim trên Gif">
            <a:extLst>
              <a:ext uri="{FF2B5EF4-FFF2-40B4-BE49-F238E27FC236}">
                <a16:creationId xmlns:a16="http://schemas.microsoft.com/office/drawing/2014/main" id="{7D1AA651-ABB5-4237-BF3E-50BFD4B8521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Ghim trên Gif">
            <a:hlinkClick r:id="rId14" action="ppaction://hlinksldjump"/>
            <a:extLst>
              <a:ext uri="{FF2B5EF4-FFF2-40B4-BE49-F238E27FC236}">
                <a16:creationId xmlns:a16="http://schemas.microsoft.com/office/drawing/2014/main" id="{2E2671D2-BFFA-46B1-84F4-6F5E303E0894}"/>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1788980" y="2964731"/>
            <a:ext cx="3646601" cy="364660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98EA5F0E-895B-4F9D-8CED-BDC65B7B1F4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57455" y="5009487"/>
            <a:ext cx="1807415" cy="1551916"/>
          </a:xfrm>
          <a:prstGeom prst="rect">
            <a:avLst/>
          </a:prstGeom>
        </p:spPr>
      </p:pic>
      <p:pic>
        <p:nvPicPr>
          <p:cNvPr id="72" name="Picture 71">
            <a:extLst>
              <a:ext uri="{FF2B5EF4-FFF2-40B4-BE49-F238E27FC236}">
                <a16:creationId xmlns:a16="http://schemas.microsoft.com/office/drawing/2014/main" id="{A4C2E574-A2BC-4FCE-82B1-C5B3EFE05F6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551646" y="5009487"/>
            <a:ext cx="1807415" cy="1551916"/>
          </a:xfrm>
          <a:prstGeom prst="rect">
            <a:avLst/>
          </a:prstGeom>
        </p:spPr>
      </p:pic>
      <p:pic>
        <p:nvPicPr>
          <p:cNvPr id="73" name="Picture 72">
            <a:extLst>
              <a:ext uri="{FF2B5EF4-FFF2-40B4-BE49-F238E27FC236}">
                <a16:creationId xmlns:a16="http://schemas.microsoft.com/office/drawing/2014/main" id="{86064FF3-0C94-45E4-997C-FD77D886556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963961" y="5085873"/>
            <a:ext cx="1807415" cy="1551916"/>
          </a:xfrm>
          <a:prstGeom prst="rect">
            <a:avLst/>
          </a:prstGeom>
        </p:spPr>
      </p:pic>
      <p:sp>
        <p:nvSpPr>
          <p:cNvPr id="12" name="TextBox 11">
            <a:extLst>
              <a:ext uri="{FF2B5EF4-FFF2-40B4-BE49-F238E27FC236}">
                <a16:creationId xmlns:a16="http://schemas.microsoft.com/office/drawing/2014/main" id="{D0C9387F-A0F2-4BE5-B9C4-D2825DD1B3B0}"/>
              </a:ext>
            </a:extLst>
          </p:cNvPr>
          <p:cNvSpPr txBox="1"/>
          <p:nvPr/>
        </p:nvSpPr>
        <p:spPr>
          <a:xfrm>
            <a:off x="4739206" y="2059276"/>
            <a:ext cx="7192998" cy="2554545"/>
          </a:xfrm>
          <a:prstGeom prst="rect">
            <a:avLst/>
          </a:prstGeom>
          <a:noFill/>
        </p:spPr>
        <p:txBody>
          <a:bodyPr wrap="square" rtlCol="0">
            <a:spAutoFit/>
          </a:bodyPr>
          <a:lstStyle/>
          <a:p>
            <a:pPr algn="ctr"/>
            <a:r>
              <a:rPr lang="en-US" sz="8000">
                <a:ln w="38100">
                  <a:solidFill>
                    <a:schemeClr val="tx1"/>
                  </a:solidFill>
                </a:ln>
                <a:solidFill>
                  <a:srgbClr val="FFC000"/>
                </a:solidFill>
                <a:latin typeface="SVN-Cheeseburga" pitchFamily="50" charset="0"/>
              </a:rPr>
              <a:t>THU HOẠCH </a:t>
            </a:r>
          </a:p>
          <a:p>
            <a:pPr algn="ctr"/>
            <a:r>
              <a:rPr lang="en-US" sz="8000">
                <a:ln w="38100">
                  <a:solidFill>
                    <a:schemeClr val="tx1"/>
                  </a:solidFill>
                </a:ln>
                <a:solidFill>
                  <a:srgbClr val="FFC000"/>
                </a:solidFill>
                <a:latin typeface="SVN-Cheeseburga" pitchFamily="50" charset="0"/>
              </a:rPr>
              <a:t>BÍ ĐỎ</a:t>
            </a:r>
          </a:p>
        </p:txBody>
      </p:sp>
      <p:sp>
        <p:nvSpPr>
          <p:cNvPr id="50" name="TextBox 49">
            <a:extLst>
              <a:ext uri="{FF2B5EF4-FFF2-40B4-BE49-F238E27FC236}">
                <a16:creationId xmlns:a16="http://schemas.microsoft.com/office/drawing/2014/main" id="{3C27FE99-298B-478E-9C6B-F3BA35A14C05}"/>
              </a:ext>
            </a:extLst>
          </p:cNvPr>
          <p:cNvSpPr txBox="1"/>
          <p:nvPr/>
        </p:nvSpPr>
        <p:spPr>
          <a:xfrm>
            <a:off x="-1097792" y="-69082"/>
            <a:ext cx="7192998" cy="1323439"/>
          </a:xfrm>
          <a:prstGeom prst="rect">
            <a:avLst/>
          </a:prstGeom>
          <a:noFill/>
        </p:spPr>
        <p:txBody>
          <a:bodyPr wrap="square" rtlCol="0">
            <a:spAutoFit/>
          </a:bodyPr>
          <a:lstStyle/>
          <a:p>
            <a:pPr algn="ctr"/>
            <a:r>
              <a:rPr lang="en-US" sz="8000">
                <a:ln w="38100">
                  <a:solidFill>
                    <a:srgbClr val="FFC000"/>
                  </a:solidFill>
                </a:ln>
                <a:solidFill>
                  <a:srgbClr val="0070C0"/>
                </a:solidFill>
                <a:latin typeface="#Li-N UTM Cookies" panose="02040603050506020204" pitchFamily="18" charset="0"/>
              </a:rPr>
              <a:t>Trò chơi</a:t>
            </a:r>
          </a:p>
        </p:txBody>
      </p:sp>
    </p:spTree>
    <p:extLst>
      <p:ext uri="{BB962C8B-B14F-4D97-AF65-F5344CB8AC3E}">
        <p14:creationId xmlns:p14="http://schemas.microsoft.com/office/powerpoint/2010/main" val="3437315524"/>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par>
                                <p:cTn id="8" presetID="22" presetClass="entr" presetSubtype="8"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left)">
                                      <p:cBhvr>
                                        <p:cTn id="10" dur="500"/>
                                        <p:tgtEl>
                                          <p:spTgt spid="35"/>
                                        </p:tgtEl>
                                      </p:cBhvr>
                                    </p:animEffect>
                                  </p:childTnLst>
                                </p:cTn>
                              </p:par>
                              <p:par>
                                <p:cTn id="11" presetID="22" presetClass="entr" presetSubtype="8"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wipe(left)">
                                      <p:cBhvr>
                                        <p:cTn id="13" dur="500"/>
                                        <p:tgtEl>
                                          <p:spTgt spid="5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01575 0.62315 L 0.88841 0.62824 " pathEditMode="relative" rAng="0" ptsTypes="AA">
                                      <p:cBhvr>
                                        <p:cTn id="26" dur="2000" fill="hold"/>
                                        <p:tgtEl>
                                          <p:spTgt spid="14"/>
                                        </p:tgtEl>
                                        <p:attrNameLst>
                                          <p:attrName>ppt_x</p:attrName>
                                          <p:attrName>ppt_y</p:attrName>
                                        </p:attrNameLst>
                                      </p:cBhvr>
                                      <p:rCtr x="43633" y="255"/>
                                    </p:animMotion>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left)">
                                      <p:cBhvr>
                                        <p:cTn id="30" dur="1250"/>
                                        <p:tgtEl>
                                          <p:spTgt spid="33"/>
                                        </p:tgtEl>
                                      </p:cBhvr>
                                    </p:animEffect>
                                  </p:childTnLst>
                                </p:cTn>
                              </p:par>
                            </p:childTnLst>
                          </p:cTn>
                        </p:par>
                        <p:par>
                          <p:cTn id="31" fill="hold">
                            <p:stCondLst>
                              <p:cond delay="3250"/>
                            </p:stCondLst>
                            <p:childTnLst>
                              <p:par>
                                <p:cTn id="32" presetID="10" presetClass="exit" presetSubtype="0" fill="hold" nodeType="afterEffect">
                                  <p:stCondLst>
                                    <p:cond delay="0"/>
                                  </p:stCondLst>
                                  <p:childTnLst>
                                    <p:animEffect transition="out" filter="fade">
                                      <p:cBhvr>
                                        <p:cTn id="33" dur="500"/>
                                        <p:tgtEl>
                                          <p:spTgt spid="33"/>
                                        </p:tgtEl>
                                      </p:cBhvr>
                                    </p:animEffect>
                                    <p:set>
                                      <p:cBhvr>
                                        <p:cTn id="34" dur="1" fill="hold">
                                          <p:stCondLst>
                                            <p:cond delay="499"/>
                                          </p:stCondLst>
                                        </p:cTn>
                                        <p:tgtEl>
                                          <p:spTgt spid="33"/>
                                        </p:tgtEl>
                                        <p:attrNameLst>
                                          <p:attrName>style.visibility</p:attrName>
                                        </p:attrNameLst>
                                      </p:cBhvr>
                                      <p:to>
                                        <p:strVal val="hidden"/>
                                      </p:to>
                                    </p:set>
                                  </p:childTnLst>
                                </p:cTn>
                              </p:par>
                            </p:childTnLst>
                          </p:cTn>
                        </p:par>
                        <p:par>
                          <p:cTn id="35" fill="hold">
                            <p:stCondLst>
                              <p:cond delay="3750"/>
                            </p:stCondLst>
                            <p:childTnLst>
                              <p:par>
                                <p:cTn id="36" presetID="2" presetClass="exit" presetSubtype="2" fill="hold" nodeType="afterEffect">
                                  <p:stCondLst>
                                    <p:cond delay="0"/>
                                  </p:stCondLst>
                                  <p:childTnLst>
                                    <p:anim calcmode="lin" valueType="num">
                                      <p:cBhvr additive="base">
                                        <p:cTn id="37" dur="1000"/>
                                        <p:tgtEl>
                                          <p:spTgt spid="14"/>
                                        </p:tgtEl>
                                        <p:attrNameLst>
                                          <p:attrName>ppt_x</p:attrName>
                                        </p:attrNameLst>
                                      </p:cBhvr>
                                      <p:tavLst>
                                        <p:tav tm="0">
                                          <p:val>
                                            <p:strVal val="ppt_x"/>
                                          </p:val>
                                        </p:tav>
                                        <p:tav tm="100000">
                                          <p:val>
                                            <p:strVal val="1+ppt_w/2"/>
                                          </p:val>
                                        </p:tav>
                                      </p:tavLst>
                                    </p:anim>
                                    <p:anim calcmode="lin" valueType="num">
                                      <p:cBhvr additive="base">
                                        <p:cTn id="38" dur="1000"/>
                                        <p:tgtEl>
                                          <p:spTgt spid="14"/>
                                        </p:tgtEl>
                                        <p:attrNameLst>
                                          <p:attrName>ppt_y</p:attrName>
                                        </p:attrNameLst>
                                      </p:cBhvr>
                                      <p:tavLst>
                                        <p:tav tm="0">
                                          <p:val>
                                            <p:strVal val="ppt_y"/>
                                          </p:val>
                                        </p:tav>
                                        <p:tav tm="100000">
                                          <p:val>
                                            <p:strVal val="ppt_y"/>
                                          </p:val>
                                        </p:tav>
                                      </p:tavLst>
                                    </p:anim>
                                    <p:set>
                                      <p:cBhvr>
                                        <p:cTn id="39" dur="1" fill="hold">
                                          <p:stCondLst>
                                            <p:cond delay="999"/>
                                          </p:stCondLst>
                                        </p:cTn>
                                        <p:tgtEl>
                                          <p:spTgt spid="1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0.04075 0.44259 L 0.71289 0.44259 " pathEditMode="relative" rAng="0" ptsTypes="AA">
                                      <p:cBhvr>
                                        <p:cTn id="43" dur="2000" fill="hold"/>
                                        <p:tgtEl>
                                          <p:spTgt spid="15"/>
                                        </p:tgtEl>
                                        <p:attrNameLst>
                                          <p:attrName>ppt_x</p:attrName>
                                          <p:attrName>ppt_y</p:attrName>
                                        </p:attrNameLst>
                                      </p:cBhvr>
                                      <p:rCtr x="33607" y="0"/>
                                    </p:animMotion>
                                  </p:childTnLst>
                                </p:cTn>
                              </p:par>
                            </p:childTnLst>
                          </p:cTn>
                        </p:par>
                        <p:par>
                          <p:cTn id="44" fill="hold">
                            <p:stCondLst>
                              <p:cond delay="2000"/>
                            </p:stCondLst>
                            <p:childTnLst>
                              <p:par>
                                <p:cTn id="45" presetID="2" presetClass="exit" presetSubtype="2" fill="hold" nodeType="afterEffect">
                                  <p:stCondLst>
                                    <p:cond delay="0"/>
                                  </p:stCondLst>
                                  <p:childTnLst>
                                    <p:anim calcmode="lin" valueType="num">
                                      <p:cBhvr additive="base">
                                        <p:cTn id="46" dur="1000"/>
                                        <p:tgtEl>
                                          <p:spTgt spid="15"/>
                                        </p:tgtEl>
                                        <p:attrNameLst>
                                          <p:attrName>ppt_x</p:attrName>
                                        </p:attrNameLst>
                                      </p:cBhvr>
                                      <p:tavLst>
                                        <p:tav tm="0">
                                          <p:val>
                                            <p:strVal val="ppt_x"/>
                                          </p:val>
                                        </p:tav>
                                        <p:tav tm="100000">
                                          <p:val>
                                            <p:strVal val="1+ppt_w/2"/>
                                          </p:val>
                                        </p:tav>
                                      </p:tavLst>
                                    </p:anim>
                                    <p:anim calcmode="lin" valueType="num">
                                      <p:cBhvr additive="base">
                                        <p:cTn id="47" dur="1000"/>
                                        <p:tgtEl>
                                          <p:spTgt spid="15"/>
                                        </p:tgtEl>
                                        <p:attrNameLst>
                                          <p:attrName>ppt_y</p:attrName>
                                        </p:attrNameLst>
                                      </p:cBhvr>
                                      <p:tavLst>
                                        <p:tav tm="0">
                                          <p:val>
                                            <p:strVal val="ppt_y"/>
                                          </p:val>
                                        </p:tav>
                                        <p:tav tm="100000">
                                          <p:val>
                                            <p:strVal val="ppt_y"/>
                                          </p:val>
                                        </p:tav>
                                      </p:tavLst>
                                    </p:anim>
                                    <p:set>
                                      <p:cBhvr>
                                        <p:cTn id="48" dur="1" fill="hold">
                                          <p:stCondLst>
                                            <p:cond delay="999"/>
                                          </p:stCondLst>
                                        </p:cTn>
                                        <p:tgtEl>
                                          <p:spTgt spid="15"/>
                                        </p:tgtEl>
                                        <p:attrNameLst>
                                          <p:attrName>style.visibility</p:attrName>
                                        </p:attrNameLst>
                                      </p:cBhvr>
                                      <p:to>
                                        <p:strVal val="hidden"/>
                                      </p:to>
                                    </p:set>
                                  </p:childTnLst>
                                </p:cTn>
                              </p:par>
                            </p:childTnLst>
                          </p:cTn>
                        </p:par>
                        <p:par>
                          <p:cTn id="49" fill="hold">
                            <p:stCondLst>
                              <p:cond delay="3000"/>
                            </p:stCondLst>
                            <p:childTnLst>
                              <p:par>
                                <p:cTn id="50" presetID="53" presetClass="entr" presetSubtype="16" fill="hold" nodeType="after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500" fill="hold"/>
                                        <p:tgtEl>
                                          <p:spTgt spid="46"/>
                                        </p:tgtEl>
                                        <p:attrNameLst>
                                          <p:attrName>ppt_w</p:attrName>
                                        </p:attrNameLst>
                                      </p:cBhvr>
                                      <p:tavLst>
                                        <p:tav tm="0">
                                          <p:val>
                                            <p:fltVal val="0"/>
                                          </p:val>
                                        </p:tav>
                                        <p:tav tm="100000">
                                          <p:val>
                                            <p:strVal val="#ppt_w"/>
                                          </p:val>
                                        </p:tav>
                                      </p:tavLst>
                                    </p:anim>
                                    <p:anim calcmode="lin" valueType="num">
                                      <p:cBhvr>
                                        <p:cTn id="53" dur="500" fill="hold"/>
                                        <p:tgtEl>
                                          <p:spTgt spid="46"/>
                                        </p:tgtEl>
                                        <p:attrNameLst>
                                          <p:attrName>ppt_h</p:attrName>
                                        </p:attrNameLst>
                                      </p:cBhvr>
                                      <p:tavLst>
                                        <p:tav tm="0">
                                          <p:val>
                                            <p:fltVal val="0"/>
                                          </p:val>
                                        </p:tav>
                                        <p:tav tm="100000">
                                          <p:val>
                                            <p:strVal val="#ppt_h"/>
                                          </p:val>
                                        </p:tav>
                                      </p:tavLst>
                                    </p:anim>
                                    <p:animEffect transition="in" filter="fade">
                                      <p:cBhvr>
                                        <p:cTn id="54" dur="500"/>
                                        <p:tgtEl>
                                          <p:spTgt spid="46"/>
                                        </p:tgtEl>
                                      </p:cBhvr>
                                    </p:animEffect>
                                  </p:childTnLst>
                                </p:cTn>
                              </p:par>
                              <p:par>
                                <p:cTn id="55" presetID="53" presetClass="entr" presetSubtype="16" fill="hold" nodeType="withEffect">
                                  <p:stCondLst>
                                    <p:cond delay="0"/>
                                  </p:stCondLst>
                                  <p:childTnLst>
                                    <p:set>
                                      <p:cBhvr>
                                        <p:cTn id="56" dur="1" fill="hold">
                                          <p:stCondLst>
                                            <p:cond delay="0"/>
                                          </p:stCondLst>
                                        </p:cTn>
                                        <p:tgtEl>
                                          <p:spTgt spid="1030"/>
                                        </p:tgtEl>
                                        <p:attrNameLst>
                                          <p:attrName>style.visibility</p:attrName>
                                        </p:attrNameLst>
                                      </p:cBhvr>
                                      <p:to>
                                        <p:strVal val="visible"/>
                                      </p:to>
                                    </p:set>
                                    <p:anim calcmode="lin" valueType="num">
                                      <p:cBhvr>
                                        <p:cTn id="57" dur="500" fill="hold"/>
                                        <p:tgtEl>
                                          <p:spTgt spid="1030"/>
                                        </p:tgtEl>
                                        <p:attrNameLst>
                                          <p:attrName>ppt_w</p:attrName>
                                        </p:attrNameLst>
                                      </p:cBhvr>
                                      <p:tavLst>
                                        <p:tav tm="0">
                                          <p:val>
                                            <p:fltVal val="0"/>
                                          </p:val>
                                        </p:tav>
                                        <p:tav tm="100000">
                                          <p:val>
                                            <p:strVal val="#ppt_w"/>
                                          </p:val>
                                        </p:tav>
                                      </p:tavLst>
                                    </p:anim>
                                    <p:anim calcmode="lin" valueType="num">
                                      <p:cBhvr>
                                        <p:cTn id="58" dur="500" fill="hold"/>
                                        <p:tgtEl>
                                          <p:spTgt spid="1030"/>
                                        </p:tgtEl>
                                        <p:attrNameLst>
                                          <p:attrName>ppt_h</p:attrName>
                                        </p:attrNameLst>
                                      </p:cBhvr>
                                      <p:tavLst>
                                        <p:tav tm="0">
                                          <p:val>
                                            <p:fltVal val="0"/>
                                          </p:val>
                                        </p:tav>
                                        <p:tav tm="100000">
                                          <p:val>
                                            <p:strVal val="#ppt_h"/>
                                          </p:val>
                                        </p:tav>
                                      </p:tavLst>
                                    </p:anim>
                                    <p:animEffect transition="in" filter="fade">
                                      <p:cBhvr>
                                        <p:cTn id="59"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53"/>
                    </p:tgtEl>
                  </p:cond>
                </p:stCondLst>
                <p:endSync evt="end" delay="0">
                  <p:rtn val="all"/>
                </p:endSync>
                <p:childTnLst>
                  <p:par>
                    <p:cTn id="61" fill="hold">
                      <p:stCondLst>
                        <p:cond delay="0"/>
                      </p:stCondLst>
                      <p:childTnLst>
                        <p:par>
                          <p:cTn id="62" fill="hold">
                            <p:stCondLst>
                              <p:cond delay="0"/>
                            </p:stCondLst>
                            <p:childTnLst>
                              <p:par>
                                <p:cTn id="63" presetID="35" presetClass="path" presetSubtype="0" accel="50000" decel="50000" fill="hold" nodeType="withEffect">
                                  <p:stCondLst>
                                    <p:cond delay="0"/>
                                  </p:stCondLst>
                                  <p:childTnLst>
                                    <p:animMotion origin="layout" path="M -1.66667E-6 -3.7037E-7 L 0.83464 0.00069 " pathEditMode="relative" rAng="0" ptsTypes="AA">
                                      <p:cBhvr>
                                        <p:cTn id="64" dur="2000" fill="hold"/>
                                        <p:tgtEl>
                                          <p:spTgt spid="4"/>
                                        </p:tgtEl>
                                        <p:attrNameLst>
                                          <p:attrName>ppt_x</p:attrName>
                                          <p:attrName>ppt_y</p:attrName>
                                        </p:attrNameLst>
                                      </p:cBhvr>
                                      <p:rCtr x="41732" y="23"/>
                                    </p:animMotion>
                                  </p:childTnLst>
                                </p:cTn>
                              </p:par>
                              <p:par>
                                <p:cTn id="65" presetID="18" presetClass="exit" presetSubtype="12" fill="hold" grpId="1" nodeType="withEffect">
                                  <p:stCondLst>
                                    <p:cond delay="0"/>
                                  </p:stCondLst>
                                  <p:childTnLst>
                                    <p:animEffect transition="out" filter="strips(downLeft)">
                                      <p:cBhvr>
                                        <p:cTn id="66" dur="500"/>
                                        <p:tgtEl>
                                          <p:spTgt spid="3"/>
                                        </p:tgtEl>
                                      </p:cBhvr>
                                    </p:animEffect>
                                    <p:set>
                                      <p:cBhvr>
                                        <p:cTn id="67" dur="1" fill="hold">
                                          <p:stCondLst>
                                            <p:cond delay="499"/>
                                          </p:stCondLst>
                                        </p:cTn>
                                        <p:tgtEl>
                                          <p:spTgt spid="3"/>
                                        </p:tgtEl>
                                        <p:attrNameLst>
                                          <p:attrName>style.visibility</p:attrName>
                                        </p:attrNameLst>
                                      </p:cBhvr>
                                      <p:to>
                                        <p:strVal val="hidden"/>
                                      </p:to>
                                    </p:set>
                                  </p:childTnLst>
                                </p:cTn>
                              </p:par>
                            </p:childTnLst>
                          </p:cTn>
                        </p:par>
                        <p:par>
                          <p:cTn id="68" fill="hold">
                            <p:stCondLst>
                              <p:cond delay="2000"/>
                            </p:stCondLst>
                            <p:childTnLst>
                              <p:par>
                                <p:cTn id="69" presetID="1" presetClass="entr" presetSubtype="0" fill="hold" nodeType="after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childTnLst>
                          </p:cTn>
                        </p:par>
                        <p:par>
                          <p:cTn id="71" fill="hold">
                            <p:stCondLst>
                              <p:cond delay="2000"/>
                            </p:stCondLst>
                            <p:childTnLst>
                              <p:par>
                                <p:cTn id="72" presetID="0" presetClass="path" presetSubtype="0" accel="50000" decel="50000" fill="hold" nodeType="afterEffect">
                                  <p:stCondLst>
                                    <p:cond delay="0"/>
                                  </p:stCondLst>
                                  <p:childTnLst>
                                    <p:animMotion origin="layout" path="M -0.00429 0.00278 L -0.00429 0.00278 C 0.00196 -0.01181 0.01328 -0.04121 0.02305 -0.05486 C 0.03047 -0.06528 0.03815 -0.07523 0.04636 -0.0838 C 0.06016 -0.09815 0.06498 -0.10486 0.07969 -0.11435 C 0.08633 -0.11852 0.0931 -0.12315 0.1 -0.12523 C 0.10769 -0.12732 0.1155 -0.12639 0.12331 -0.12685 C 0.13073 -0.12639 0.13828 -0.12778 0.14558 -0.12523 C 0.15339 -0.12246 0.16055 -0.11621 0.16784 -0.11065 C 0.20013 -0.08704 0.17448 -0.10301 0.20235 -0.08009 C 0.20664 -0.07662 0.21107 -0.07408 0.2155 -0.07107 C 0.21823 -0.0669 0.22149 -0.06366 0.22357 -0.05857 C 0.22995 -0.04306 0.23203 -0.03426 0.23477 -0.01875 C 0.23542 -0.01459 0.23607 -0.01042 0.23685 -0.00625 C 0.23568 0.08935 0.23581 0.05393 0.23581 0.10023 L 0.23581 0.10023 " pathEditMode="relative" ptsTypes="AAAAAAAAAAAAAAAA">
                                      <p:cBhvr>
                                        <p:cTn id="73" dur="2000" fill="hold"/>
                                        <p:tgtEl>
                                          <p:spTgt spid="11"/>
                                        </p:tgtEl>
                                        <p:attrNameLst>
                                          <p:attrName>ppt_x</p:attrName>
                                          <p:attrName>ppt_y</p:attrName>
                                        </p:attrNameLst>
                                      </p:cBhvr>
                                    </p:animMotion>
                                  </p:childTnLst>
                                </p:cTn>
                              </p:par>
                            </p:childTnLst>
                          </p:cTn>
                        </p:par>
                        <p:par>
                          <p:cTn id="74" fill="hold">
                            <p:stCondLst>
                              <p:cond delay="4000"/>
                            </p:stCondLst>
                            <p:childTnLst>
                              <p:par>
                                <p:cTn id="75" presetID="1" presetClass="exit" presetSubtype="0" fill="hold" nodeType="afterEffect">
                                  <p:stCondLst>
                                    <p:cond delay="0"/>
                                  </p:stCondLst>
                                  <p:childTnLst>
                                    <p:set>
                                      <p:cBhvr>
                                        <p:cTn id="76" dur="1" fill="hold">
                                          <p:stCondLst>
                                            <p:cond delay="0"/>
                                          </p:stCondLst>
                                        </p:cTn>
                                        <p:tgtEl>
                                          <p:spTgt spid="11"/>
                                        </p:tgtEl>
                                        <p:attrNameLst>
                                          <p:attrName>style.visibility</p:attrName>
                                        </p:attrNameLst>
                                      </p:cBhvr>
                                      <p:to>
                                        <p:strVal val="hidden"/>
                                      </p:to>
                                    </p:set>
                                  </p:childTnLst>
                                </p:cTn>
                              </p:par>
                            </p:childTnLst>
                          </p:cTn>
                        </p:par>
                        <p:par>
                          <p:cTn id="77" fill="hold">
                            <p:stCondLst>
                              <p:cond delay="4000"/>
                            </p:stCondLst>
                            <p:childTnLst>
                              <p:par>
                                <p:cTn id="78" presetID="2" presetClass="exit" presetSubtype="2" fill="hold" nodeType="afterEffect">
                                  <p:stCondLst>
                                    <p:cond delay="0"/>
                                  </p:stCondLst>
                                  <p:childTnLst>
                                    <p:anim calcmode="lin" valueType="num">
                                      <p:cBhvr additive="base">
                                        <p:cTn id="79" dur="1000"/>
                                        <p:tgtEl>
                                          <p:spTgt spid="4"/>
                                        </p:tgtEl>
                                        <p:attrNameLst>
                                          <p:attrName>ppt_x</p:attrName>
                                        </p:attrNameLst>
                                      </p:cBhvr>
                                      <p:tavLst>
                                        <p:tav tm="0">
                                          <p:val>
                                            <p:strVal val="ppt_x"/>
                                          </p:val>
                                        </p:tav>
                                        <p:tav tm="100000">
                                          <p:val>
                                            <p:strVal val="1+ppt_w/2"/>
                                          </p:val>
                                        </p:tav>
                                      </p:tavLst>
                                    </p:anim>
                                    <p:anim calcmode="lin" valueType="num">
                                      <p:cBhvr additive="base">
                                        <p:cTn id="80" dur="1000"/>
                                        <p:tgtEl>
                                          <p:spTgt spid="4"/>
                                        </p:tgtEl>
                                        <p:attrNameLst>
                                          <p:attrName>ppt_y</p:attrName>
                                        </p:attrNameLst>
                                      </p:cBhvr>
                                      <p:tavLst>
                                        <p:tav tm="0">
                                          <p:val>
                                            <p:strVal val="ppt_y"/>
                                          </p:val>
                                        </p:tav>
                                        <p:tav tm="100000">
                                          <p:val>
                                            <p:strVal val="ppt_y"/>
                                          </p:val>
                                        </p:tav>
                                      </p:tavLst>
                                    </p:anim>
                                    <p:set>
                                      <p:cBhvr>
                                        <p:cTn id="81" dur="1" fill="hold">
                                          <p:stCondLst>
                                            <p:cond delay="999"/>
                                          </p:stCondLst>
                                        </p:cTn>
                                        <p:tgtEl>
                                          <p:spTgt spid="4"/>
                                        </p:tgtEl>
                                        <p:attrNameLst>
                                          <p:attrName>style.visibility</p:attrName>
                                        </p:attrNameLst>
                                      </p:cBhvr>
                                      <p:to>
                                        <p:strVal val="hidden"/>
                                      </p:to>
                                    </p:set>
                                  </p:childTnLst>
                                </p:cTn>
                              </p:par>
                            </p:childTnLst>
                          </p:cTn>
                        </p:par>
                        <p:par>
                          <p:cTn id="82" fill="hold">
                            <p:stCondLst>
                              <p:cond delay="5000"/>
                            </p:stCondLst>
                            <p:childTnLst>
                              <p:par>
                                <p:cTn id="83" presetID="6" presetClass="entr" presetSubtype="16" fill="hold" nodeType="afterEffect">
                                  <p:stCondLst>
                                    <p:cond delay="0"/>
                                  </p:stCondLst>
                                  <p:childTnLst>
                                    <p:set>
                                      <p:cBhvr>
                                        <p:cTn id="84" dur="1" fill="hold">
                                          <p:stCondLst>
                                            <p:cond delay="0"/>
                                          </p:stCondLst>
                                        </p:cTn>
                                        <p:tgtEl>
                                          <p:spTgt spid="64"/>
                                        </p:tgtEl>
                                        <p:attrNameLst>
                                          <p:attrName>style.visibility</p:attrName>
                                        </p:attrNameLst>
                                      </p:cBhvr>
                                      <p:to>
                                        <p:strVal val="visible"/>
                                      </p:to>
                                    </p:set>
                                    <p:animEffect transition="in" filter="circle(in)">
                                      <p:cBhvr>
                                        <p:cTn id="85" dur="2000"/>
                                        <p:tgtEl>
                                          <p:spTgt spid="64"/>
                                        </p:tgtEl>
                                      </p:cBhvr>
                                    </p:animEffect>
                                  </p:childTnLst>
                                </p:cTn>
                              </p:par>
                            </p:childTnLst>
                          </p:cTn>
                        </p:par>
                      </p:childTnLst>
                    </p:cTn>
                  </p:par>
                </p:childTnLst>
              </p:cTn>
              <p:nextCondLst>
                <p:cond evt="onClick" delay="0">
                  <p:tgtEl>
                    <p:spTgt spid="53"/>
                  </p:tgtEl>
                </p:cond>
              </p:nextCondLst>
            </p:seq>
            <p:seq concurrent="1" nextAc="seek">
              <p:cTn id="86" restart="whenNotActive" fill="hold" evtFilter="cancelBubble" nodeType="interactiveSeq">
                <p:stCondLst>
                  <p:cond evt="onClick" delay="0">
                    <p:tgtEl>
                      <p:spTgt spid="35"/>
                    </p:tgtEl>
                  </p:cond>
                </p:stCondLst>
                <p:endSync evt="end" delay="0">
                  <p:rtn val="all"/>
                </p:endSync>
                <p:childTnLst>
                  <p:par>
                    <p:cTn id="87" fill="hold">
                      <p:stCondLst>
                        <p:cond delay="0"/>
                      </p:stCondLst>
                      <p:childTnLst>
                        <p:par>
                          <p:cTn id="88" fill="hold">
                            <p:stCondLst>
                              <p:cond delay="0"/>
                            </p:stCondLst>
                            <p:childTnLst>
                              <p:par>
                                <p:cTn id="89" presetID="42" presetClass="path" presetSubtype="0" accel="50000" decel="50000" fill="hold" nodeType="clickEffect">
                                  <p:stCondLst>
                                    <p:cond delay="0"/>
                                  </p:stCondLst>
                                  <p:childTnLst>
                                    <p:animMotion origin="layout" path="M -4.79167E-6 0 L 0.70092 -0.00069 " pathEditMode="relative" rAng="0" ptsTypes="AA">
                                      <p:cBhvr>
                                        <p:cTn id="90" dur="2000" fill="hold"/>
                                        <p:tgtEl>
                                          <p:spTgt spid="7"/>
                                        </p:tgtEl>
                                        <p:attrNameLst>
                                          <p:attrName>ppt_x</p:attrName>
                                          <p:attrName>ppt_y</p:attrName>
                                        </p:attrNameLst>
                                      </p:cBhvr>
                                      <p:rCtr x="35039" y="-46"/>
                                    </p:animMotion>
                                  </p:childTnLst>
                                </p:cTn>
                              </p:par>
                              <p:par>
                                <p:cTn id="91" presetID="18" presetClass="exit" presetSubtype="12" fill="hold" grpId="1" nodeType="withEffect">
                                  <p:stCondLst>
                                    <p:cond delay="0"/>
                                  </p:stCondLst>
                                  <p:childTnLst>
                                    <p:animEffect transition="out" filter="strips(downLeft)">
                                      <p:cBhvr>
                                        <p:cTn id="92" dur="500"/>
                                        <p:tgtEl>
                                          <p:spTgt spid="19"/>
                                        </p:tgtEl>
                                      </p:cBhvr>
                                    </p:animEffect>
                                    <p:set>
                                      <p:cBhvr>
                                        <p:cTn id="93" dur="1" fill="hold">
                                          <p:stCondLst>
                                            <p:cond delay="499"/>
                                          </p:stCondLst>
                                        </p:cTn>
                                        <p:tgtEl>
                                          <p:spTgt spid="19"/>
                                        </p:tgtEl>
                                        <p:attrNameLst>
                                          <p:attrName>style.visibility</p:attrName>
                                        </p:attrNameLst>
                                      </p:cBhvr>
                                      <p:to>
                                        <p:strVal val="hidden"/>
                                      </p:to>
                                    </p:set>
                                  </p:childTnLst>
                                </p:cTn>
                              </p:par>
                            </p:childTnLst>
                          </p:cTn>
                        </p:par>
                        <p:par>
                          <p:cTn id="94" fill="hold">
                            <p:stCondLst>
                              <p:cond delay="2000"/>
                            </p:stCondLst>
                            <p:childTnLst>
                              <p:par>
                                <p:cTn id="95" presetID="22" presetClass="entr" presetSubtype="1" fill="hold" nodeType="after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wipe(up)">
                                      <p:cBhvr>
                                        <p:cTn id="97" dur="1400"/>
                                        <p:tgtEl>
                                          <p:spTgt spid="33"/>
                                        </p:tgtEl>
                                      </p:cBhvr>
                                    </p:animEffect>
                                  </p:childTnLst>
                                </p:cTn>
                              </p:par>
                            </p:childTnLst>
                          </p:cTn>
                        </p:par>
                        <p:par>
                          <p:cTn id="98" fill="hold">
                            <p:stCondLst>
                              <p:cond delay="3400"/>
                            </p:stCondLst>
                            <p:childTnLst>
                              <p:par>
                                <p:cTn id="99" presetID="10" presetClass="exit" presetSubtype="0" fill="hold" nodeType="afterEffect">
                                  <p:stCondLst>
                                    <p:cond delay="0"/>
                                  </p:stCondLst>
                                  <p:childTnLst>
                                    <p:animEffect transition="out" filter="fade">
                                      <p:cBhvr>
                                        <p:cTn id="100" dur="500"/>
                                        <p:tgtEl>
                                          <p:spTgt spid="33"/>
                                        </p:tgtEl>
                                      </p:cBhvr>
                                    </p:animEffect>
                                    <p:set>
                                      <p:cBhvr>
                                        <p:cTn id="101" dur="1" fill="hold">
                                          <p:stCondLst>
                                            <p:cond delay="499"/>
                                          </p:stCondLst>
                                        </p:cTn>
                                        <p:tgtEl>
                                          <p:spTgt spid="33"/>
                                        </p:tgtEl>
                                        <p:attrNameLst>
                                          <p:attrName>style.visibility</p:attrName>
                                        </p:attrNameLst>
                                      </p:cBhvr>
                                      <p:to>
                                        <p:strVal val="hidden"/>
                                      </p:to>
                                    </p:set>
                                  </p:childTnLst>
                                </p:cTn>
                              </p:par>
                            </p:childTnLst>
                          </p:cTn>
                        </p:par>
                        <p:par>
                          <p:cTn id="102" fill="hold">
                            <p:stCondLst>
                              <p:cond delay="3900"/>
                            </p:stCondLst>
                            <p:childTnLst>
                              <p:par>
                                <p:cTn id="103" presetID="2" presetClass="exit" presetSubtype="2" fill="hold" nodeType="afterEffect">
                                  <p:stCondLst>
                                    <p:cond delay="0"/>
                                  </p:stCondLst>
                                  <p:childTnLst>
                                    <p:anim calcmode="lin" valueType="num">
                                      <p:cBhvr additive="base">
                                        <p:cTn id="104" dur="1000"/>
                                        <p:tgtEl>
                                          <p:spTgt spid="7"/>
                                        </p:tgtEl>
                                        <p:attrNameLst>
                                          <p:attrName>ppt_x</p:attrName>
                                        </p:attrNameLst>
                                      </p:cBhvr>
                                      <p:tavLst>
                                        <p:tav tm="0">
                                          <p:val>
                                            <p:strVal val="ppt_x"/>
                                          </p:val>
                                        </p:tav>
                                        <p:tav tm="100000">
                                          <p:val>
                                            <p:strVal val="1+ppt_w/2"/>
                                          </p:val>
                                        </p:tav>
                                      </p:tavLst>
                                    </p:anim>
                                    <p:anim calcmode="lin" valueType="num">
                                      <p:cBhvr additive="base">
                                        <p:cTn id="105" dur="1000"/>
                                        <p:tgtEl>
                                          <p:spTgt spid="7"/>
                                        </p:tgtEl>
                                        <p:attrNameLst>
                                          <p:attrName>ppt_y</p:attrName>
                                        </p:attrNameLst>
                                      </p:cBhvr>
                                      <p:tavLst>
                                        <p:tav tm="0">
                                          <p:val>
                                            <p:strVal val="ppt_y"/>
                                          </p:val>
                                        </p:tav>
                                        <p:tav tm="100000">
                                          <p:val>
                                            <p:strVal val="ppt_y"/>
                                          </p:val>
                                        </p:tav>
                                      </p:tavLst>
                                    </p:anim>
                                    <p:set>
                                      <p:cBhvr>
                                        <p:cTn id="106" dur="1" fill="hold">
                                          <p:stCondLst>
                                            <p:cond delay="999"/>
                                          </p:stCondLst>
                                        </p:cTn>
                                        <p:tgtEl>
                                          <p:spTgt spid="7"/>
                                        </p:tgtEl>
                                        <p:attrNameLst>
                                          <p:attrName>style.visibility</p:attrName>
                                        </p:attrNameLst>
                                      </p:cBhvr>
                                      <p:to>
                                        <p:strVal val="hidden"/>
                                      </p:to>
                                    </p:set>
                                  </p:childTnLst>
                                </p:cTn>
                              </p:par>
                            </p:childTnLst>
                          </p:cTn>
                        </p:par>
                        <p:par>
                          <p:cTn id="107" fill="hold">
                            <p:stCondLst>
                              <p:cond delay="4900"/>
                            </p:stCondLst>
                            <p:childTnLst>
                              <p:par>
                                <p:cTn id="108" presetID="16" presetClass="entr" presetSubtype="21" fill="hold" nodeType="afterEffect">
                                  <p:stCondLst>
                                    <p:cond delay="0"/>
                                  </p:stCondLst>
                                  <p:childTnLst>
                                    <p:set>
                                      <p:cBhvr>
                                        <p:cTn id="109" dur="1" fill="hold">
                                          <p:stCondLst>
                                            <p:cond delay="0"/>
                                          </p:stCondLst>
                                        </p:cTn>
                                        <p:tgtEl>
                                          <p:spTgt spid="72"/>
                                        </p:tgtEl>
                                        <p:attrNameLst>
                                          <p:attrName>style.visibility</p:attrName>
                                        </p:attrNameLst>
                                      </p:cBhvr>
                                      <p:to>
                                        <p:strVal val="visible"/>
                                      </p:to>
                                    </p:set>
                                    <p:animEffect transition="in" filter="barn(inVertical)">
                                      <p:cBhvr>
                                        <p:cTn id="110" dur="500"/>
                                        <p:tgtEl>
                                          <p:spTgt spid="72"/>
                                        </p:tgtEl>
                                      </p:cBhvr>
                                    </p:animEffect>
                                  </p:childTnLst>
                                </p:cTn>
                              </p:par>
                            </p:childTnLst>
                          </p:cTn>
                        </p:par>
                      </p:childTnLst>
                    </p:cTn>
                  </p:par>
                </p:childTnLst>
              </p:cTn>
              <p:nextCondLst>
                <p:cond evt="onClick" delay="0">
                  <p:tgtEl>
                    <p:spTgt spid="35"/>
                  </p:tgtEl>
                </p:cond>
              </p:nextCondLst>
            </p:seq>
            <p:seq concurrent="1" nextAc="seek">
              <p:cTn id="111" restart="whenNotActive" fill="hold" evtFilter="cancelBubble" nodeType="interactiveSeq">
                <p:stCondLst>
                  <p:cond evt="onClick" delay="0">
                    <p:tgtEl>
                      <p:spTgt spid="51"/>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accel="50000" decel="50000" fill="hold" nodeType="clickEffect">
                                  <p:stCondLst>
                                    <p:cond delay="0"/>
                                  </p:stCondLst>
                                  <p:childTnLst>
                                    <p:animMotion origin="layout" path="M 0.0013 -0.39236 L 0.82903 -0.39907 " pathEditMode="relative" rAng="0" ptsTypes="AA">
                                      <p:cBhvr>
                                        <p:cTn id="115" dur="2000" fill="hold"/>
                                        <p:tgtEl>
                                          <p:spTgt spid="13"/>
                                        </p:tgtEl>
                                        <p:attrNameLst>
                                          <p:attrName>ppt_x</p:attrName>
                                          <p:attrName>ppt_y</p:attrName>
                                        </p:attrNameLst>
                                      </p:cBhvr>
                                      <p:rCtr x="41380" y="-347"/>
                                    </p:animMotion>
                                  </p:childTnLst>
                                </p:cTn>
                              </p:par>
                              <p:par>
                                <p:cTn id="116" presetID="18" presetClass="exit" presetSubtype="12" fill="hold" grpId="1" nodeType="withEffect">
                                  <p:stCondLst>
                                    <p:cond delay="0"/>
                                  </p:stCondLst>
                                  <p:childTnLst>
                                    <p:animEffect transition="out" filter="strips(downLeft)">
                                      <p:cBhvr>
                                        <p:cTn id="117" dur="500"/>
                                        <p:tgtEl>
                                          <p:spTgt spid="20"/>
                                        </p:tgtEl>
                                      </p:cBhvr>
                                    </p:animEffect>
                                    <p:set>
                                      <p:cBhvr>
                                        <p:cTn id="118" dur="1" fill="hold">
                                          <p:stCondLst>
                                            <p:cond delay="499"/>
                                          </p:stCondLst>
                                        </p:cTn>
                                        <p:tgtEl>
                                          <p:spTgt spid="20"/>
                                        </p:tgtEl>
                                        <p:attrNameLst>
                                          <p:attrName>style.visibility</p:attrName>
                                        </p:attrNameLst>
                                      </p:cBhvr>
                                      <p:to>
                                        <p:strVal val="hidden"/>
                                      </p:to>
                                    </p:set>
                                  </p:childTnLst>
                                </p:cTn>
                              </p:par>
                            </p:childTnLst>
                          </p:cTn>
                        </p:par>
                        <p:par>
                          <p:cTn id="119" fill="hold">
                            <p:stCondLst>
                              <p:cond delay="2000"/>
                            </p:stCondLst>
                            <p:childTnLst>
                              <p:par>
                                <p:cTn id="120" presetID="1" presetClass="entr" presetSubtype="0" fill="hold" nodeType="afterEffect">
                                  <p:stCondLst>
                                    <p:cond delay="0"/>
                                  </p:stCondLst>
                                  <p:childTnLst>
                                    <p:set>
                                      <p:cBhvr>
                                        <p:cTn id="121" dur="1" fill="hold">
                                          <p:stCondLst>
                                            <p:cond delay="0"/>
                                          </p:stCondLst>
                                        </p:cTn>
                                        <p:tgtEl>
                                          <p:spTgt spid="11"/>
                                        </p:tgtEl>
                                        <p:attrNameLst>
                                          <p:attrName>style.visibility</p:attrName>
                                        </p:attrNameLst>
                                      </p:cBhvr>
                                      <p:to>
                                        <p:strVal val="visible"/>
                                      </p:to>
                                    </p:set>
                                  </p:childTnLst>
                                </p:cTn>
                              </p:par>
                            </p:childTnLst>
                          </p:cTn>
                        </p:par>
                        <p:par>
                          <p:cTn id="122" fill="hold">
                            <p:stCondLst>
                              <p:cond delay="2000"/>
                            </p:stCondLst>
                            <p:childTnLst>
                              <p:par>
                                <p:cTn id="123" presetID="0" presetClass="path" presetSubtype="0" accel="50000" decel="50000" fill="hold" nodeType="afterEffect">
                                  <p:stCondLst>
                                    <p:cond delay="0"/>
                                  </p:stCondLst>
                                  <p:childTnLst>
                                    <p:animMotion origin="layout" path="M -0.00794 0.02245 L -0.00794 0.02245 C -0.00416 0.01574 0.00013 0.00972 0.00339 0.00208 C 0.00612 -0.00394 0.00743 -0.01181 0.0099 -0.01806 C 0.01341 -0.02732 0.01758 -0.03542 0.02136 -0.04422 C 0.02735 -0.05857 0.02969 -0.06806 0.03763 -0.07894 C 0.03959 -0.08172 0.04206 -0.08264 0.04414 -0.08472 C 0.04701 -0.0875 0.04961 -0.09051 0.05235 -0.09352 C 0.05404 -0.09537 0.05547 -0.09769 0.05716 -0.09931 C 0.06576 -0.10695 0.09037 -0.12246 0.09466 -0.12523 C 0.13008 -0.11875 0.1612 -0.12315 0.19258 -0.09931 C 0.19766 -0.09537 0.20235 -0.08959 0.20729 -0.08472 C 0.21589 -0.0669 0.21914 -0.06111 0.22683 -0.04121 C 0.23594 -0.01783 0.22722 -0.03472 0.23659 -0.01806 C 0.23763 -0.0132 0.23841 -0.00834 0.23985 -0.00371 C 0.24284 0.00625 0.24766 0.01458 0.24961 0.02523 C 0.25013 0.02824 0.25039 0.03148 0.25131 0.03403 C 0.25261 0.03819 0.25482 0.04143 0.25612 0.0456 C 0.26185 0.06296 0.26172 0.06366 0.26433 0.07754 C 0.26615 0.09768 0.26589 0.08912 0.26589 0.1037 L 0.26589 0.1037 " pathEditMode="relative" ptsTypes="AAAAAAAAAAAAAAAAAAAAA">
                                      <p:cBhvr>
                                        <p:cTn id="124" dur="2000" fill="hold"/>
                                        <p:tgtEl>
                                          <p:spTgt spid="11"/>
                                        </p:tgtEl>
                                        <p:attrNameLst>
                                          <p:attrName>ppt_x</p:attrName>
                                          <p:attrName>ppt_y</p:attrName>
                                        </p:attrNameLst>
                                      </p:cBhvr>
                                    </p:animMotion>
                                  </p:childTnLst>
                                </p:cTn>
                              </p:par>
                            </p:childTnLst>
                          </p:cTn>
                        </p:par>
                        <p:par>
                          <p:cTn id="125" fill="hold">
                            <p:stCondLst>
                              <p:cond delay="4000"/>
                            </p:stCondLst>
                            <p:childTnLst>
                              <p:par>
                                <p:cTn id="126" presetID="10" presetClass="exit" presetSubtype="0" fill="hold" nodeType="afterEffect">
                                  <p:stCondLst>
                                    <p:cond delay="0"/>
                                  </p:stCondLst>
                                  <p:childTnLst>
                                    <p:animEffect transition="out" filter="fade">
                                      <p:cBhvr>
                                        <p:cTn id="127" dur="500"/>
                                        <p:tgtEl>
                                          <p:spTgt spid="11"/>
                                        </p:tgtEl>
                                      </p:cBhvr>
                                    </p:animEffect>
                                    <p:set>
                                      <p:cBhvr>
                                        <p:cTn id="128" dur="1" fill="hold">
                                          <p:stCondLst>
                                            <p:cond delay="499"/>
                                          </p:stCondLst>
                                        </p:cTn>
                                        <p:tgtEl>
                                          <p:spTgt spid="11"/>
                                        </p:tgtEl>
                                        <p:attrNameLst>
                                          <p:attrName>style.visibility</p:attrName>
                                        </p:attrNameLst>
                                      </p:cBhvr>
                                      <p:to>
                                        <p:strVal val="hidden"/>
                                      </p:to>
                                    </p:set>
                                  </p:childTnLst>
                                </p:cTn>
                              </p:par>
                            </p:childTnLst>
                          </p:cTn>
                        </p:par>
                        <p:par>
                          <p:cTn id="129" fill="hold">
                            <p:stCondLst>
                              <p:cond delay="4500"/>
                            </p:stCondLst>
                            <p:childTnLst>
                              <p:par>
                                <p:cTn id="130" presetID="2" presetClass="exit" presetSubtype="2" fill="hold" nodeType="afterEffect">
                                  <p:stCondLst>
                                    <p:cond delay="0"/>
                                  </p:stCondLst>
                                  <p:childTnLst>
                                    <p:anim calcmode="lin" valueType="num">
                                      <p:cBhvr additive="base">
                                        <p:cTn id="131" dur="1000"/>
                                        <p:tgtEl>
                                          <p:spTgt spid="13"/>
                                        </p:tgtEl>
                                        <p:attrNameLst>
                                          <p:attrName>ppt_x</p:attrName>
                                        </p:attrNameLst>
                                      </p:cBhvr>
                                      <p:tavLst>
                                        <p:tav tm="0">
                                          <p:val>
                                            <p:strVal val="ppt_x"/>
                                          </p:val>
                                        </p:tav>
                                        <p:tav tm="100000">
                                          <p:val>
                                            <p:strVal val="1+ppt_w/2"/>
                                          </p:val>
                                        </p:tav>
                                      </p:tavLst>
                                    </p:anim>
                                    <p:anim calcmode="lin" valueType="num">
                                      <p:cBhvr additive="base">
                                        <p:cTn id="132" dur="1000"/>
                                        <p:tgtEl>
                                          <p:spTgt spid="13"/>
                                        </p:tgtEl>
                                        <p:attrNameLst>
                                          <p:attrName>ppt_y</p:attrName>
                                        </p:attrNameLst>
                                      </p:cBhvr>
                                      <p:tavLst>
                                        <p:tav tm="0">
                                          <p:val>
                                            <p:strVal val="ppt_y"/>
                                          </p:val>
                                        </p:tav>
                                        <p:tav tm="100000">
                                          <p:val>
                                            <p:strVal val="ppt_y"/>
                                          </p:val>
                                        </p:tav>
                                      </p:tavLst>
                                    </p:anim>
                                    <p:set>
                                      <p:cBhvr>
                                        <p:cTn id="133" dur="1" fill="hold">
                                          <p:stCondLst>
                                            <p:cond delay="999"/>
                                          </p:stCondLst>
                                        </p:cTn>
                                        <p:tgtEl>
                                          <p:spTgt spid="13"/>
                                        </p:tgtEl>
                                        <p:attrNameLst>
                                          <p:attrName>style.visibility</p:attrName>
                                        </p:attrNameLst>
                                      </p:cBhvr>
                                      <p:to>
                                        <p:strVal val="hidden"/>
                                      </p:to>
                                    </p:set>
                                  </p:childTnLst>
                                </p:cTn>
                              </p:par>
                            </p:childTnLst>
                          </p:cTn>
                        </p:par>
                        <p:par>
                          <p:cTn id="134" fill="hold">
                            <p:stCondLst>
                              <p:cond delay="5500"/>
                            </p:stCondLst>
                            <p:childTnLst>
                              <p:par>
                                <p:cTn id="135" presetID="16" presetClass="entr" presetSubtype="21" fill="hold" nodeType="afterEffect">
                                  <p:stCondLst>
                                    <p:cond delay="0"/>
                                  </p:stCondLst>
                                  <p:childTnLst>
                                    <p:set>
                                      <p:cBhvr>
                                        <p:cTn id="136" dur="1" fill="hold">
                                          <p:stCondLst>
                                            <p:cond delay="0"/>
                                          </p:stCondLst>
                                        </p:cTn>
                                        <p:tgtEl>
                                          <p:spTgt spid="73"/>
                                        </p:tgtEl>
                                        <p:attrNameLst>
                                          <p:attrName>style.visibility</p:attrName>
                                        </p:attrNameLst>
                                      </p:cBhvr>
                                      <p:to>
                                        <p:strVal val="visible"/>
                                      </p:to>
                                    </p:set>
                                    <p:animEffect transition="in" filter="barn(inVertical)">
                                      <p:cBhvr>
                                        <p:cTn id="137" dur="500"/>
                                        <p:tgtEl>
                                          <p:spTgt spid="73"/>
                                        </p:tgtEl>
                                      </p:cBhvr>
                                    </p:animEffect>
                                  </p:childTnLst>
                                </p:cTn>
                              </p:par>
                            </p:childTnLst>
                          </p:cTn>
                        </p:par>
                      </p:childTnLst>
                    </p:cTn>
                  </p:par>
                </p:childTnLst>
              </p:cTn>
              <p:nextCondLst>
                <p:cond evt="onClick" delay="0">
                  <p:tgtEl>
                    <p:spTgt spid="51"/>
                  </p:tgtEl>
                </p:cond>
              </p:nextCondLst>
            </p:seq>
          </p:childTnLst>
        </p:cTn>
      </p:par>
    </p:tnLst>
    <p:bldLst>
      <p:bldP spid="3" grpId="0" animBg="1"/>
      <p:bldP spid="3" grpId="1" animBg="1"/>
      <p:bldP spid="19" grpId="0" animBg="1"/>
      <p:bldP spid="19" grpId="1" animBg="1"/>
      <p:bldP spid="20" grpId="0" animBg="1"/>
      <p:bldP spid="2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EA5BD99-F5BA-4B22-83C3-36F307399A68}"/>
              </a:ext>
            </a:extLst>
          </p:cNvPr>
          <p:cNvGrpSpPr/>
          <p:nvPr/>
        </p:nvGrpSpPr>
        <p:grpSpPr>
          <a:xfrm>
            <a:off x="501942" y="1210714"/>
            <a:ext cx="11350833" cy="5438254"/>
            <a:chOff x="388883" y="1124654"/>
            <a:chExt cx="11350833" cy="5438254"/>
          </a:xfrm>
        </p:grpSpPr>
        <p:sp>
          <p:nvSpPr>
            <p:cNvPr id="6" name="Flowchart: Alternate Process 5">
              <a:extLst>
                <a:ext uri="{FF2B5EF4-FFF2-40B4-BE49-F238E27FC236}">
                  <a16:creationId xmlns:a16="http://schemas.microsoft.com/office/drawing/2014/main" id="{1E0582BD-43B9-4768-95D5-AFCD195C3175}"/>
                </a:ext>
              </a:extLst>
            </p:cNvPr>
            <p:cNvSpPr/>
            <p:nvPr/>
          </p:nvSpPr>
          <p:spPr>
            <a:xfrm>
              <a:off x="388883" y="1602554"/>
              <a:ext cx="11350833" cy="4960354"/>
            </a:xfrm>
            <a:custGeom>
              <a:avLst/>
              <a:gdLst>
                <a:gd name="connsiteX0" fmla="*/ 0 w 11350833"/>
                <a:gd name="connsiteY0" fmla="*/ 826726 h 4960354"/>
                <a:gd name="connsiteX1" fmla="*/ 826726 w 11350833"/>
                <a:gd name="connsiteY1" fmla="*/ 0 h 4960354"/>
                <a:gd name="connsiteX2" fmla="*/ 1397160 w 11350833"/>
                <a:gd name="connsiteY2" fmla="*/ 0 h 4960354"/>
                <a:gd name="connsiteX3" fmla="*/ 2161542 w 11350833"/>
                <a:gd name="connsiteY3" fmla="*/ 0 h 4960354"/>
                <a:gd name="connsiteX4" fmla="*/ 2635002 w 11350833"/>
                <a:gd name="connsiteY4" fmla="*/ 0 h 4960354"/>
                <a:gd name="connsiteX5" fmla="*/ 2914515 w 11350833"/>
                <a:gd name="connsiteY5" fmla="*/ 0 h 4960354"/>
                <a:gd name="connsiteX6" fmla="*/ 3678897 w 11350833"/>
                <a:gd name="connsiteY6" fmla="*/ 0 h 4960354"/>
                <a:gd name="connsiteX7" fmla="*/ 4346305 w 11350833"/>
                <a:gd name="connsiteY7" fmla="*/ 0 h 4960354"/>
                <a:gd name="connsiteX8" fmla="*/ 4819765 w 11350833"/>
                <a:gd name="connsiteY8" fmla="*/ 0 h 4960354"/>
                <a:gd name="connsiteX9" fmla="*/ 5584147 w 11350833"/>
                <a:gd name="connsiteY9" fmla="*/ 0 h 4960354"/>
                <a:gd name="connsiteX10" fmla="*/ 6251555 w 11350833"/>
                <a:gd name="connsiteY10" fmla="*/ 0 h 4960354"/>
                <a:gd name="connsiteX11" fmla="*/ 7015937 w 11350833"/>
                <a:gd name="connsiteY11" fmla="*/ 0 h 4960354"/>
                <a:gd name="connsiteX12" fmla="*/ 7392423 w 11350833"/>
                <a:gd name="connsiteY12" fmla="*/ 0 h 4960354"/>
                <a:gd name="connsiteX13" fmla="*/ 8156805 w 11350833"/>
                <a:gd name="connsiteY13" fmla="*/ 0 h 4960354"/>
                <a:gd name="connsiteX14" fmla="*/ 8824213 w 11350833"/>
                <a:gd name="connsiteY14" fmla="*/ 0 h 4960354"/>
                <a:gd name="connsiteX15" fmla="*/ 9491621 w 11350833"/>
                <a:gd name="connsiteY15" fmla="*/ 0 h 4960354"/>
                <a:gd name="connsiteX16" fmla="*/ 10524107 w 11350833"/>
                <a:gd name="connsiteY16" fmla="*/ 0 h 4960354"/>
                <a:gd name="connsiteX17" fmla="*/ 11350833 w 11350833"/>
                <a:gd name="connsiteY17" fmla="*/ 826726 h 4960354"/>
                <a:gd name="connsiteX18" fmla="*/ 11350833 w 11350833"/>
                <a:gd name="connsiteY18" fmla="*/ 1344807 h 4960354"/>
                <a:gd name="connsiteX19" fmla="*/ 11350833 w 11350833"/>
                <a:gd name="connsiteY19" fmla="*/ 1895958 h 4960354"/>
                <a:gd name="connsiteX20" fmla="*/ 11350833 w 11350833"/>
                <a:gd name="connsiteY20" fmla="*/ 2347901 h 4960354"/>
                <a:gd name="connsiteX21" fmla="*/ 11350833 w 11350833"/>
                <a:gd name="connsiteY21" fmla="*/ 2932120 h 4960354"/>
                <a:gd name="connsiteX22" fmla="*/ 11350833 w 11350833"/>
                <a:gd name="connsiteY22" fmla="*/ 3549409 h 4960354"/>
                <a:gd name="connsiteX23" fmla="*/ 11350833 w 11350833"/>
                <a:gd name="connsiteY23" fmla="*/ 4133628 h 4960354"/>
                <a:gd name="connsiteX24" fmla="*/ 10524107 w 11350833"/>
                <a:gd name="connsiteY24" fmla="*/ 4960354 h 4960354"/>
                <a:gd name="connsiteX25" fmla="*/ 10244594 w 11350833"/>
                <a:gd name="connsiteY25" fmla="*/ 4960354 h 4960354"/>
                <a:gd name="connsiteX26" fmla="*/ 9868108 w 11350833"/>
                <a:gd name="connsiteY26" fmla="*/ 4960354 h 4960354"/>
                <a:gd name="connsiteX27" fmla="*/ 9491621 w 11350833"/>
                <a:gd name="connsiteY27" fmla="*/ 4960354 h 4960354"/>
                <a:gd name="connsiteX28" fmla="*/ 8824213 w 11350833"/>
                <a:gd name="connsiteY28" fmla="*/ 4960354 h 4960354"/>
                <a:gd name="connsiteX29" fmla="*/ 8544700 w 11350833"/>
                <a:gd name="connsiteY29" fmla="*/ 4960354 h 4960354"/>
                <a:gd name="connsiteX30" fmla="*/ 7974266 w 11350833"/>
                <a:gd name="connsiteY30" fmla="*/ 4960354 h 4960354"/>
                <a:gd name="connsiteX31" fmla="*/ 7694753 w 11350833"/>
                <a:gd name="connsiteY31" fmla="*/ 4960354 h 4960354"/>
                <a:gd name="connsiteX32" fmla="*/ 7124319 w 11350833"/>
                <a:gd name="connsiteY32" fmla="*/ 4960354 h 4960354"/>
                <a:gd name="connsiteX33" fmla="*/ 6456911 w 11350833"/>
                <a:gd name="connsiteY33" fmla="*/ 4960354 h 4960354"/>
                <a:gd name="connsiteX34" fmla="*/ 6080425 w 11350833"/>
                <a:gd name="connsiteY34" fmla="*/ 4960354 h 4960354"/>
                <a:gd name="connsiteX35" fmla="*/ 5606964 w 11350833"/>
                <a:gd name="connsiteY35" fmla="*/ 4960354 h 4960354"/>
                <a:gd name="connsiteX36" fmla="*/ 5230478 w 11350833"/>
                <a:gd name="connsiteY36" fmla="*/ 4960354 h 4960354"/>
                <a:gd name="connsiteX37" fmla="*/ 4757017 w 11350833"/>
                <a:gd name="connsiteY37" fmla="*/ 4960354 h 4960354"/>
                <a:gd name="connsiteX38" fmla="*/ 4380531 w 11350833"/>
                <a:gd name="connsiteY38" fmla="*/ 4960354 h 4960354"/>
                <a:gd name="connsiteX39" fmla="*/ 4101018 w 11350833"/>
                <a:gd name="connsiteY39" fmla="*/ 4960354 h 4960354"/>
                <a:gd name="connsiteX40" fmla="*/ 3724532 w 11350833"/>
                <a:gd name="connsiteY40" fmla="*/ 4960354 h 4960354"/>
                <a:gd name="connsiteX41" fmla="*/ 3154097 w 11350833"/>
                <a:gd name="connsiteY41" fmla="*/ 4960354 h 4960354"/>
                <a:gd name="connsiteX42" fmla="*/ 2777611 w 11350833"/>
                <a:gd name="connsiteY42" fmla="*/ 4960354 h 4960354"/>
                <a:gd name="connsiteX43" fmla="*/ 2013229 w 11350833"/>
                <a:gd name="connsiteY43" fmla="*/ 4960354 h 4960354"/>
                <a:gd name="connsiteX44" fmla="*/ 1733716 w 11350833"/>
                <a:gd name="connsiteY44" fmla="*/ 4960354 h 4960354"/>
                <a:gd name="connsiteX45" fmla="*/ 826726 w 11350833"/>
                <a:gd name="connsiteY45" fmla="*/ 4960354 h 4960354"/>
                <a:gd name="connsiteX46" fmla="*/ 0 w 11350833"/>
                <a:gd name="connsiteY46" fmla="*/ 4133628 h 4960354"/>
                <a:gd name="connsiteX47" fmla="*/ 0 w 11350833"/>
                <a:gd name="connsiteY47" fmla="*/ 3549409 h 4960354"/>
                <a:gd name="connsiteX48" fmla="*/ 0 w 11350833"/>
                <a:gd name="connsiteY48" fmla="*/ 3064396 h 4960354"/>
                <a:gd name="connsiteX49" fmla="*/ 0 w 11350833"/>
                <a:gd name="connsiteY49" fmla="*/ 2513246 h 4960354"/>
                <a:gd name="connsiteX50" fmla="*/ 0 w 11350833"/>
                <a:gd name="connsiteY50" fmla="*/ 1929027 h 4960354"/>
                <a:gd name="connsiteX51" fmla="*/ 0 w 11350833"/>
                <a:gd name="connsiteY51" fmla="*/ 1311738 h 4960354"/>
                <a:gd name="connsiteX52" fmla="*/ 0 w 11350833"/>
                <a:gd name="connsiteY52" fmla="*/ 826726 h 496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350833" h="4960354" fill="none" extrusionOk="0">
                  <a:moveTo>
                    <a:pt x="0" y="826726"/>
                  </a:moveTo>
                  <a:cubicBezTo>
                    <a:pt x="-9067" y="480254"/>
                    <a:pt x="299003" y="75715"/>
                    <a:pt x="826726" y="0"/>
                  </a:cubicBezTo>
                  <a:cubicBezTo>
                    <a:pt x="985417" y="-65333"/>
                    <a:pt x="1246912" y="54302"/>
                    <a:pt x="1397160" y="0"/>
                  </a:cubicBezTo>
                  <a:cubicBezTo>
                    <a:pt x="1547408" y="-54302"/>
                    <a:pt x="1841063" y="33245"/>
                    <a:pt x="2161542" y="0"/>
                  </a:cubicBezTo>
                  <a:cubicBezTo>
                    <a:pt x="2482021" y="-33245"/>
                    <a:pt x="2443635" y="51645"/>
                    <a:pt x="2635002" y="0"/>
                  </a:cubicBezTo>
                  <a:cubicBezTo>
                    <a:pt x="2826369" y="-51645"/>
                    <a:pt x="2786083" y="30900"/>
                    <a:pt x="2914515" y="0"/>
                  </a:cubicBezTo>
                  <a:cubicBezTo>
                    <a:pt x="3042947" y="-30900"/>
                    <a:pt x="3452377" y="70169"/>
                    <a:pt x="3678897" y="0"/>
                  </a:cubicBezTo>
                  <a:cubicBezTo>
                    <a:pt x="3905417" y="-70169"/>
                    <a:pt x="4084121" y="69040"/>
                    <a:pt x="4346305" y="0"/>
                  </a:cubicBezTo>
                  <a:cubicBezTo>
                    <a:pt x="4608489" y="-69040"/>
                    <a:pt x="4642163" y="17607"/>
                    <a:pt x="4819765" y="0"/>
                  </a:cubicBezTo>
                  <a:cubicBezTo>
                    <a:pt x="4997367" y="-17607"/>
                    <a:pt x="5325383" y="61074"/>
                    <a:pt x="5584147" y="0"/>
                  </a:cubicBezTo>
                  <a:cubicBezTo>
                    <a:pt x="5842911" y="-61074"/>
                    <a:pt x="5929896" y="77263"/>
                    <a:pt x="6251555" y="0"/>
                  </a:cubicBezTo>
                  <a:cubicBezTo>
                    <a:pt x="6573214" y="-77263"/>
                    <a:pt x="6812587" y="85972"/>
                    <a:pt x="7015937" y="0"/>
                  </a:cubicBezTo>
                  <a:cubicBezTo>
                    <a:pt x="7219287" y="-85972"/>
                    <a:pt x="7300532" y="20648"/>
                    <a:pt x="7392423" y="0"/>
                  </a:cubicBezTo>
                  <a:cubicBezTo>
                    <a:pt x="7484314" y="-20648"/>
                    <a:pt x="7834099" y="24049"/>
                    <a:pt x="8156805" y="0"/>
                  </a:cubicBezTo>
                  <a:cubicBezTo>
                    <a:pt x="8479511" y="-24049"/>
                    <a:pt x="8644631" y="78959"/>
                    <a:pt x="8824213" y="0"/>
                  </a:cubicBezTo>
                  <a:cubicBezTo>
                    <a:pt x="9003795" y="-78959"/>
                    <a:pt x="9246441" y="8104"/>
                    <a:pt x="9491621" y="0"/>
                  </a:cubicBezTo>
                  <a:cubicBezTo>
                    <a:pt x="9736801" y="-8104"/>
                    <a:pt x="10071790" y="94458"/>
                    <a:pt x="10524107" y="0"/>
                  </a:cubicBezTo>
                  <a:cubicBezTo>
                    <a:pt x="10996195" y="132348"/>
                    <a:pt x="11396885" y="336082"/>
                    <a:pt x="11350833" y="826726"/>
                  </a:cubicBezTo>
                  <a:cubicBezTo>
                    <a:pt x="11365549" y="987067"/>
                    <a:pt x="11309806" y="1171575"/>
                    <a:pt x="11350833" y="1344807"/>
                  </a:cubicBezTo>
                  <a:cubicBezTo>
                    <a:pt x="11391860" y="1518039"/>
                    <a:pt x="11318467" y="1649222"/>
                    <a:pt x="11350833" y="1895958"/>
                  </a:cubicBezTo>
                  <a:cubicBezTo>
                    <a:pt x="11383199" y="2142694"/>
                    <a:pt x="11339757" y="2162050"/>
                    <a:pt x="11350833" y="2347901"/>
                  </a:cubicBezTo>
                  <a:cubicBezTo>
                    <a:pt x="11361909" y="2533752"/>
                    <a:pt x="11283642" y="2668407"/>
                    <a:pt x="11350833" y="2932120"/>
                  </a:cubicBezTo>
                  <a:cubicBezTo>
                    <a:pt x="11418024" y="3195833"/>
                    <a:pt x="11328186" y="3296413"/>
                    <a:pt x="11350833" y="3549409"/>
                  </a:cubicBezTo>
                  <a:cubicBezTo>
                    <a:pt x="11373480" y="3802405"/>
                    <a:pt x="11317318" y="3956910"/>
                    <a:pt x="11350833" y="4133628"/>
                  </a:cubicBezTo>
                  <a:cubicBezTo>
                    <a:pt x="11446818" y="4502806"/>
                    <a:pt x="11014592" y="4844697"/>
                    <a:pt x="10524107" y="4960354"/>
                  </a:cubicBezTo>
                  <a:cubicBezTo>
                    <a:pt x="10456245" y="4986069"/>
                    <a:pt x="10350453" y="4936643"/>
                    <a:pt x="10244594" y="4960354"/>
                  </a:cubicBezTo>
                  <a:cubicBezTo>
                    <a:pt x="10138735" y="4984065"/>
                    <a:pt x="10019543" y="4949802"/>
                    <a:pt x="9868108" y="4960354"/>
                  </a:cubicBezTo>
                  <a:cubicBezTo>
                    <a:pt x="9716673" y="4970906"/>
                    <a:pt x="9656067" y="4953876"/>
                    <a:pt x="9491621" y="4960354"/>
                  </a:cubicBezTo>
                  <a:cubicBezTo>
                    <a:pt x="9327175" y="4966832"/>
                    <a:pt x="9149907" y="4946236"/>
                    <a:pt x="8824213" y="4960354"/>
                  </a:cubicBezTo>
                  <a:cubicBezTo>
                    <a:pt x="8498519" y="4974472"/>
                    <a:pt x="8638627" y="4955065"/>
                    <a:pt x="8544700" y="4960354"/>
                  </a:cubicBezTo>
                  <a:cubicBezTo>
                    <a:pt x="8450773" y="4965643"/>
                    <a:pt x="8175112" y="4938440"/>
                    <a:pt x="7974266" y="4960354"/>
                  </a:cubicBezTo>
                  <a:cubicBezTo>
                    <a:pt x="7773420" y="4982268"/>
                    <a:pt x="7797621" y="4926827"/>
                    <a:pt x="7694753" y="4960354"/>
                  </a:cubicBezTo>
                  <a:cubicBezTo>
                    <a:pt x="7591885" y="4993881"/>
                    <a:pt x="7392048" y="4920696"/>
                    <a:pt x="7124319" y="4960354"/>
                  </a:cubicBezTo>
                  <a:cubicBezTo>
                    <a:pt x="6856590" y="5000012"/>
                    <a:pt x="6772544" y="4898890"/>
                    <a:pt x="6456911" y="4960354"/>
                  </a:cubicBezTo>
                  <a:cubicBezTo>
                    <a:pt x="6141278" y="5021818"/>
                    <a:pt x="6183167" y="4930724"/>
                    <a:pt x="6080425" y="4960354"/>
                  </a:cubicBezTo>
                  <a:cubicBezTo>
                    <a:pt x="5977683" y="4989984"/>
                    <a:pt x="5758779" y="4936775"/>
                    <a:pt x="5606964" y="4960354"/>
                  </a:cubicBezTo>
                  <a:cubicBezTo>
                    <a:pt x="5455149" y="4983933"/>
                    <a:pt x="5345955" y="4948707"/>
                    <a:pt x="5230478" y="4960354"/>
                  </a:cubicBezTo>
                  <a:cubicBezTo>
                    <a:pt x="5115001" y="4972001"/>
                    <a:pt x="4873073" y="4919398"/>
                    <a:pt x="4757017" y="4960354"/>
                  </a:cubicBezTo>
                  <a:cubicBezTo>
                    <a:pt x="4640961" y="5001310"/>
                    <a:pt x="4557012" y="4959948"/>
                    <a:pt x="4380531" y="4960354"/>
                  </a:cubicBezTo>
                  <a:cubicBezTo>
                    <a:pt x="4204050" y="4960760"/>
                    <a:pt x="4161367" y="4954044"/>
                    <a:pt x="4101018" y="4960354"/>
                  </a:cubicBezTo>
                  <a:cubicBezTo>
                    <a:pt x="4040669" y="4966664"/>
                    <a:pt x="3856496" y="4949833"/>
                    <a:pt x="3724532" y="4960354"/>
                  </a:cubicBezTo>
                  <a:cubicBezTo>
                    <a:pt x="3592568" y="4970875"/>
                    <a:pt x="3418988" y="4904419"/>
                    <a:pt x="3154097" y="4960354"/>
                  </a:cubicBezTo>
                  <a:cubicBezTo>
                    <a:pt x="2889206" y="5016289"/>
                    <a:pt x="2957907" y="4928116"/>
                    <a:pt x="2777611" y="4960354"/>
                  </a:cubicBezTo>
                  <a:cubicBezTo>
                    <a:pt x="2597315" y="4992592"/>
                    <a:pt x="2217641" y="4945438"/>
                    <a:pt x="2013229" y="4960354"/>
                  </a:cubicBezTo>
                  <a:cubicBezTo>
                    <a:pt x="1808817" y="4975270"/>
                    <a:pt x="1805892" y="4957298"/>
                    <a:pt x="1733716" y="4960354"/>
                  </a:cubicBezTo>
                  <a:cubicBezTo>
                    <a:pt x="1661540" y="4963410"/>
                    <a:pt x="1090500" y="4918298"/>
                    <a:pt x="826726" y="4960354"/>
                  </a:cubicBezTo>
                  <a:cubicBezTo>
                    <a:pt x="260312" y="4935272"/>
                    <a:pt x="61722" y="4706214"/>
                    <a:pt x="0" y="4133628"/>
                  </a:cubicBezTo>
                  <a:cubicBezTo>
                    <a:pt x="-56426" y="3943183"/>
                    <a:pt x="34091" y="3667420"/>
                    <a:pt x="0" y="3549409"/>
                  </a:cubicBezTo>
                  <a:cubicBezTo>
                    <a:pt x="-34091" y="3431398"/>
                    <a:pt x="6358" y="3174705"/>
                    <a:pt x="0" y="3064396"/>
                  </a:cubicBezTo>
                  <a:cubicBezTo>
                    <a:pt x="-6358" y="2954087"/>
                    <a:pt x="30006" y="2695072"/>
                    <a:pt x="0" y="2513246"/>
                  </a:cubicBezTo>
                  <a:cubicBezTo>
                    <a:pt x="-30006" y="2331420"/>
                    <a:pt x="52313" y="2212827"/>
                    <a:pt x="0" y="1929027"/>
                  </a:cubicBezTo>
                  <a:cubicBezTo>
                    <a:pt x="-52313" y="1645227"/>
                    <a:pt x="32765" y="1523197"/>
                    <a:pt x="0" y="1311738"/>
                  </a:cubicBezTo>
                  <a:cubicBezTo>
                    <a:pt x="-32765" y="1100279"/>
                    <a:pt x="46741" y="948801"/>
                    <a:pt x="0" y="826726"/>
                  </a:cubicBezTo>
                  <a:close/>
                </a:path>
                <a:path w="11350833" h="4960354" stroke="0" extrusionOk="0">
                  <a:moveTo>
                    <a:pt x="0" y="826726"/>
                  </a:moveTo>
                  <a:cubicBezTo>
                    <a:pt x="-3628" y="393839"/>
                    <a:pt x="294720" y="20496"/>
                    <a:pt x="826726" y="0"/>
                  </a:cubicBezTo>
                  <a:cubicBezTo>
                    <a:pt x="1162197" y="-2308"/>
                    <a:pt x="1378910" y="62710"/>
                    <a:pt x="1591108" y="0"/>
                  </a:cubicBezTo>
                  <a:cubicBezTo>
                    <a:pt x="1803306" y="-62710"/>
                    <a:pt x="2056341" y="51718"/>
                    <a:pt x="2258516" y="0"/>
                  </a:cubicBezTo>
                  <a:cubicBezTo>
                    <a:pt x="2460691" y="-51718"/>
                    <a:pt x="2483483" y="33002"/>
                    <a:pt x="2635002" y="0"/>
                  </a:cubicBezTo>
                  <a:cubicBezTo>
                    <a:pt x="2786521" y="-33002"/>
                    <a:pt x="3083017" y="5227"/>
                    <a:pt x="3399384" y="0"/>
                  </a:cubicBezTo>
                  <a:cubicBezTo>
                    <a:pt x="3715751" y="-5227"/>
                    <a:pt x="3589063" y="2094"/>
                    <a:pt x="3678897" y="0"/>
                  </a:cubicBezTo>
                  <a:cubicBezTo>
                    <a:pt x="3768731" y="-2094"/>
                    <a:pt x="3865444" y="32032"/>
                    <a:pt x="3958410" y="0"/>
                  </a:cubicBezTo>
                  <a:cubicBezTo>
                    <a:pt x="4051376" y="-32032"/>
                    <a:pt x="4214840" y="42124"/>
                    <a:pt x="4431870" y="0"/>
                  </a:cubicBezTo>
                  <a:cubicBezTo>
                    <a:pt x="4648900" y="-42124"/>
                    <a:pt x="4647009" y="36577"/>
                    <a:pt x="4808357" y="0"/>
                  </a:cubicBezTo>
                  <a:cubicBezTo>
                    <a:pt x="4969705" y="-36577"/>
                    <a:pt x="4990809" y="5301"/>
                    <a:pt x="5087869" y="0"/>
                  </a:cubicBezTo>
                  <a:cubicBezTo>
                    <a:pt x="5184929" y="-5301"/>
                    <a:pt x="5233592" y="31944"/>
                    <a:pt x="5367382" y="0"/>
                  </a:cubicBezTo>
                  <a:cubicBezTo>
                    <a:pt x="5501172" y="-31944"/>
                    <a:pt x="5707303" y="78588"/>
                    <a:pt x="6034790" y="0"/>
                  </a:cubicBezTo>
                  <a:cubicBezTo>
                    <a:pt x="6362277" y="-78588"/>
                    <a:pt x="6374248" y="50069"/>
                    <a:pt x="6508250" y="0"/>
                  </a:cubicBezTo>
                  <a:cubicBezTo>
                    <a:pt x="6642252" y="-50069"/>
                    <a:pt x="6956600" y="48360"/>
                    <a:pt x="7175658" y="0"/>
                  </a:cubicBezTo>
                  <a:cubicBezTo>
                    <a:pt x="7394716" y="-48360"/>
                    <a:pt x="7700172" y="29265"/>
                    <a:pt x="7843066" y="0"/>
                  </a:cubicBezTo>
                  <a:cubicBezTo>
                    <a:pt x="7985960" y="-29265"/>
                    <a:pt x="8030122" y="28906"/>
                    <a:pt x="8122579" y="0"/>
                  </a:cubicBezTo>
                  <a:cubicBezTo>
                    <a:pt x="8215036" y="-28906"/>
                    <a:pt x="8459663" y="1347"/>
                    <a:pt x="8693013" y="0"/>
                  </a:cubicBezTo>
                  <a:cubicBezTo>
                    <a:pt x="8926363" y="-1347"/>
                    <a:pt x="9064995" y="43186"/>
                    <a:pt x="9263447" y="0"/>
                  </a:cubicBezTo>
                  <a:cubicBezTo>
                    <a:pt x="9461899" y="-43186"/>
                    <a:pt x="9462248" y="3349"/>
                    <a:pt x="9639934" y="0"/>
                  </a:cubicBezTo>
                  <a:cubicBezTo>
                    <a:pt x="9817620" y="-3349"/>
                    <a:pt x="10091398" y="80388"/>
                    <a:pt x="10524107" y="0"/>
                  </a:cubicBezTo>
                  <a:cubicBezTo>
                    <a:pt x="11090411" y="-66969"/>
                    <a:pt x="11415028" y="443406"/>
                    <a:pt x="11350833" y="826726"/>
                  </a:cubicBezTo>
                  <a:cubicBezTo>
                    <a:pt x="11391869" y="1068263"/>
                    <a:pt x="11316405" y="1293998"/>
                    <a:pt x="11350833" y="1410945"/>
                  </a:cubicBezTo>
                  <a:cubicBezTo>
                    <a:pt x="11385261" y="1527892"/>
                    <a:pt x="11292054" y="1722776"/>
                    <a:pt x="11350833" y="1995165"/>
                  </a:cubicBezTo>
                  <a:cubicBezTo>
                    <a:pt x="11409612" y="2267554"/>
                    <a:pt x="11345030" y="2306670"/>
                    <a:pt x="11350833" y="2447108"/>
                  </a:cubicBezTo>
                  <a:cubicBezTo>
                    <a:pt x="11356636" y="2587546"/>
                    <a:pt x="11292794" y="2760341"/>
                    <a:pt x="11350833" y="3064396"/>
                  </a:cubicBezTo>
                  <a:cubicBezTo>
                    <a:pt x="11408872" y="3368451"/>
                    <a:pt x="11332715" y="3916152"/>
                    <a:pt x="11350833" y="4133628"/>
                  </a:cubicBezTo>
                  <a:cubicBezTo>
                    <a:pt x="11415356" y="4642212"/>
                    <a:pt x="11085405" y="4976033"/>
                    <a:pt x="10524107" y="4960354"/>
                  </a:cubicBezTo>
                  <a:cubicBezTo>
                    <a:pt x="10418450" y="4979077"/>
                    <a:pt x="10306335" y="4917081"/>
                    <a:pt x="10147620" y="4960354"/>
                  </a:cubicBezTo>
                  <a:cubicBezTo>
                    <a:pt x="9988905" y="5003627"/>
                    <a:pt x="9880011" y="4921500"/>
                    <a:pt x="9771134" y="4960354"/>
                  </a:cubicBezTo>
                  <a:cubicBezTo>
                    <a:pt x="9662257" y="4999208"/>
                    <a:pt x="9582881" y="4938522"/>
                    <a:pt x="9491621" y="4960354"/>
                  </a:cubicBezTo>
                  <a:cubicBezTo>
                    <a:pt x="9400361" y="4982186"/>
                    <a:pt x="9217787" y="4930872"/>
                    <a:pt x="9115135" y="4960354"/>
                  </a:cubicBezTo>
                  <a:cubicBezTo>
                    <a:pt x="9012483" y="4989836"/>
                    <a:pt x="8853017" y="4955152"/>
                    <a:pt x="8738648" y="4960354"/>
                  </a:cubicBezTo>
                  <a:cubicBezTo>
                    <a:pt x="8624279" y="4965556"/>
                    <a:pt x="8535600" y="4945041"/>
                    <a:pt x="8459135" y="4960354"/>
                  </a:cubicBezTo>
                  <a:cubicBezTo>
                    <a:pt x="8382670" y="4975667"/>
                    <a:pt x="8165425" y="4944421"/>
                    <a:pt x="8082649" y="4960354"/>
                  </a:cubicBezTo>
                  <a:cubicBezTo>
                    <a:pt x="7999873" y="4976287"/>
                    <a:pt x="7812421" y="4935043"/>
                    <a:pt x="7609188" y="4960354"/>
                  </a:cubicBezTo>
                  <a:cubicBezTo>
                    <a:pt x="7405955" y="4985665"/>
                    <a:pt x="7226843" y="4944500"/>
                    <a:pt x="7038754" y="4960354"/>
                  </a:cubicBezTo>
                  <a:cubicBezTo>
                    <a:pt x="6850665" y="4976208"/>
                    <a:pt x="6666502" y="4937012"/>
                    <a:pt x="6468320" y="4960354"/>
                  </a:cubicBezTo>
                  <a:cubicBezTo>
                    <a:pt x="6270138" y="4983696"/>
                    <a:pt x="6065866" y="4902467"/>
                    <a:pt x="5800912" y="4960354"/>
                  </a:cubicBezTo>
                  <a:cubicBezTo>
                    <a:pt x="5535958" y="5018241"/>
                    <a:pt x="5589564" y="4944044"/>
                    <a:pt x="5424425" y="4960354"/>
                  </a:cubicBezTo>
                  <a:cubicBezTo>
                    <a:pt x="5259286" y="4976664"/>
                    <a:pt x="5279643" y="4944077"/>
                    <a:pt x="5144913" y="4960354"/>
                  </a:cubicBezTo>
                  <a:cubicBezTo>
                    <a:pt x="5010183" y="4976631"/>
                    <a:pt x="4716512" y="4951863"/>
                    <a:pt x="4477505" y="4960354"/>
                  </a:cubicBezTo>
                  <a:cubicBezTo>
                    <a:pt x="4238498" y="4968845"/>
                    <a:pt x="4111690" y="4950609"/>
                    <a:pt x="4004044" y="4960354"/>
                  </a:cubicBezTo>
                  <a:cubicBezTo>
                    <a:pt x="3896398" y="4970099"/>
                    <a:pt x="3486836" y="4893140"/>
                    <a:pt x="3336636" y="4960354"/>
                  </a:cubicBezTo>
                  <a:cubicBezTo>
                    <a:pt x="3186436" y="5027568"/>
                    <a:pt x="2915239" y="4942669"/>
                    <a:pt x="2766202" y="4960354"/>
                  </a:cubicBezTo>
                  <a:cubicBezTo>
                    <a:pt x="2617165" y="4978039"/>
                    <a:pt x="2554624" y="4953386"/>
                    <a:pt x="2486689" y="4960354"/>
                  </a:cubicBezTo>
                  <a:cubicBezTo>
                    <a:pt x="2418754" y="4967322"/>
                    <a:pt x="2059561" y="4892349"/>
                    <a:pt x="1819281" y="4960354"/>
                  </a:cubicBezTo>
                  <a:cubicBezTo>
                    <a:pt x="1579001" y="5028359"/>
                    <a:pt x="1559101" y="4904880"/>
                    <a:pt x="1345821" y="4960354"/>
                  </a:cubicBezTo>
                  <a:cubicBezTo>
                    <a:pt x="1132541" y="5015828"/>
                    <a:pt x="1028700" y="4913514"/>
                    <a:pt x="826726" y="4960354"/>
                  </a:cubicBezTo>
                  <a:cubicBezTo>
                    <a:pt x="377554" y="4867406"/>
                    <a:pt x="-65521" y="4664022"/>
                    <a:pt x="0" y="4133628"/>
                  </a:cubicBezTo>
                  <a:cubicBezTo>
                    <a:pt x="-28677" y="3982773"/>
                    <a:pt x="45571" y="3888358"/>
                    <a:pt x="0" y="3681685"/>
                  </a:cubicBezTo>
                  <a:cubicBezTo>
                    <a:pt x="-45571" y="3475012"/>
                    <a:pt x="38428" y="3370713"/>
                    <a:pt x="0" y="3229741"/>
                  </a:cubicBezTo>
                  <a:cubicBezTo>
                    <a:pt x="-38428" y="3088769"/>
                    <a:pt x="48253" y="2840393"/>
                    <a:pt x="0" y="2645522"/>
                  </a:cubicBezTo>
                  <a:cubicBezTo>
                    <a:pt x="-48253" y="2450651"/>
                    <a:pt x="42393" y="2331010"/>
                    <a:pt x="0" y="2160510"/>
                  </a:cubicBezTo>
                  <a:cubicBezTo>
                    <a:pt x="-42393" y="1990010"/>
                    <a:pt x="46606" y="1826966"/>
                    <a:pt x="0" y="1609359"/>
                  </a:cubicBezTo>
                  <a:cubicBezTo>
                    <a:pt x="-46606" y="1391752"/>
                    <a:pt x="87881" y="1180454"/>
                    <a:pt x="0" y="826726"/>
                  </a:cubicBezTo>
                  <a:close/>
                </a:path>
              </a:pathLst>
            </a:custGeom>
            <a:solidFill>
              <a:schemeClr val="bg1"/>
            </a:solidFill>
            <a:ln w="19050">
              <a:prstDash val="dashDot"/>
              <a:extLst>
                <a:ext uri="{C807C97D-BFC1-408E-A445-0C87EB9F89A2}">
                  <ask:lineSketchStyleProps xmlns:ask="http://schemas.microsoft.com/office/drawing/2018/sketchyshape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Manual Operation 9">
              <a:extLst>
                <a:ext uri="{FF2B5EF4-FFF2-40B4-BE49-F238E27FC236}">
                  <a16:creationId xmlns:a16="http://schemas.microsoft.com/office/drawing/2014/main" id="{9047BFEF-9DBD-4715-B3D8-69936B4A895E}"/>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Operation 10">
              <a:extLst>
                <a:ext uri="{FF2B5EF4-FFF2-40B4-BE49-F238E27FC236}">
                  <a16:creationId xmlns:a16="http://schemas.microsoft.com/office/drawing/2014/main" id="{E2DC0964-A2E4-4BD7-8911-9F371391309D}"/>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Manual Operation 11">
              <a:extLst>
                <a:ext uri="{FF2B5EF4-FFF2-40B4-BE49-F238E27FC236}">
                  <a16:creationId xmlns:a16="http://schemas.microsoft.com/office/drawing/2014/main" id="{BEA84EC9-DAB1-44AC-B3B4-991B16B2527D}"/>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anual Operation 12">
              <a:extLst>
                <a:ext uri="{FF2B5EF4-FFF2-40B4-BE49-F238E27FC236}">
                  <a16:creationId xmlns:a16="http://schemas.microsoft.com/office/drawing/2014/main" id="{88E47FB4-BB43-46DD-BE6C-7357BC36C646}"/>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Manual Operation 13">
              <a:extLst>
                <a:ext uri="{FF2B5EF4-FFF2-40B4-BE49-F238E27FC236}">
                  <a16:creationId xmlns:a16="http://schemas.microsoft.com/office/drawing/2014/main" id="{90C9C11C-2E5B-4D4F-B922-C40532837C78}"/>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Manual Operation 14">
              <a:extLst>
                <a:ext uri="{FF2B5EF4-FFF2-40B4-BE49-F238E27FC236}">
                  <a16:creationId xmlns:a16="http://schemas.microsoft.com/office/drawing/2014/main" id="{2CFEF51D-A27D-4813-B47E-18114E680ACD}"/>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556BA147-CB1C-46F3-9B37-DA733841D840}"/>
              </a:ext>
            </a:extLst>
          </p:cNvPr>
          <p:cNvGrpSpPr/>
          <p:nvPr/>
        </p:nvGrpSpPr>
        <p:grpSpPr>
          <a:xfrm>
            <a:off x="3300550" y="2164981"/>
            <a:ext cx="5933210" cy="4066587"/>
            <a:chOff x="243200" y="263044"/>
            <a:chExt cx="11779045" cy="6423577"/>
          </a:xfrm>
        </p:grpSpPr>
        <p:grpSp>
          <p:nvGrpSpPr>
            <p:cNvPr id="28" name="Group 27">
              <a:extLst>
                <a:ext uri="{FF2B5EF4-FFF2-40B4-BE49-F238E27FC236}">
                  <a16:creationId xmlns:a16="http://schemas.microsoft.com/office/drawing/2014/main" id="{094A9058-9CBB-4D7A-B3E3-FDEB166C9067}"/>
                </a:ext>
              </a:extLst>
            </p:cNvPr>
            <p:cNvGrpSpPr/>
            <p:nvPr/>
          </p:nvGrpSpPr>
          <p:grpSpPr>
            <a:xfrm>
              <a:off x="243200" y="263044"/>
              <a:ext cx="11779045" cy="6423577"/>
              <a:chOff x="235974" y="209164"/>
              <a:chExt cx="11779045" cy="6423577"/>
            </a:xfrm>
          </p:grpSpPr>
          <p:pic>
            <p:nvPicPr>
              <p:cNvPr id="30" name="Picture 2">
                <a:extLst>
                  <a:ext uri="{FF2B5EF4-FFF2-40B4-BE49-F238E27FC236}">
                    <a16:creationId xmlns:a16="http://schemas.microsoft.com/office/drawing/2014/main" id="{AD32B58A-3B01-4EAC-9192-A11FCB32E2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974" y="209164"/>
                <a:ext cx="11779045" cy="64235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ectangle 30">
                <a:extLst>
                  <a:ext uri="{FF2B5EF4-FFF2-40B4-BE49-F238E27FC236}">
                    <a16:creationId xmlns:a16="http://schemas.microsoft.com/office/drawing/2014/main" id="{6BFA8605-A41C-4AC2-8573-76450C39C0E8}"/>
                  </a:ext>
                </a:extLst>
              </p:cNvPr>
              <p:cNvSpPr/>
              <p:nvPr/>
            </p:nvSpPr>
            <p:spPr>
              <a:xfrm>
                <a:off x="7384025" y="348423"/>
                <a:ext cx="2236629" cy="6420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9" name="Rectangle 6">
              <a:extLst>
                <a:ext uri="{FF2B5EF4-FFF2-40B4-BE49-F238E27FC236}">
                  <a16:creationId xmlns:a16="http://schemas.microsoft.com/office/drawing/2014/main" id="{04C97C1A-28BC-4266-8766-DC013FDB846C}"/>
                </a:ext>
              </a:extLst>
            </p:cNvPr>
            <p:cNvSpPr/>
            <p:nvPr/>
          </p:nvSpPr>
          <p:spPr>
            <a:xfrm>
              <a:off x="9138697" y="4210702"/>
              <a:ext cx="2685799" cy="1570993"/>
            </a:xfrm>
            <a:custGeom>
              <a:avLst/>
              <a:gdLst>
                <a:gd name="connsiteX0" fmla="*/ 0 w 2685800"/>
                <a:gd name="connsiteY0" fmla="*/ 0 h 1570993"/>
                <a:gd name="connsiteX1" fmla="*/ 2685800 w 2685800"/>
                <a:gd name="connsiteY1" fmla="*/ 0 h 1570993"/>
                <a:gd name="connsiteX2" fmla="*/ 2685800 w 2685800"/>
                <a:gd name="connsiteY2" fmla="*/ 1570993 h 1570993"/>
                <a:gd name="connsiteX3" fmla="*/ 0 w 2685800"/>
                <a:gd name="connsiteY3" fmla="*/ 1570993 h 1570993"/>
                <a:gd name="connsiteX4" fmla="*/ 0 w 2685800"/>
                <a:gd name="connsiteY4" fmla="*/ 0 h 1570993"/>
                <a:gd name="connsiteX0" fmla="*/ 58366 w 2685800"/>
                <a:gd name="connsiteY0" fmla="*/ 19456 h 1570993"/>
                <a:gd name="connsiteX1" fmla="*/ 2685800 w 2685800"/>
                <a:gd name="connsiteY1" fmla="*/ 0 h 1570993"/>
                <a:gd name="connsiteX2" fmla="*/ 2685800 w 2685800"/>
                <a:gd name="connsiteY2" fmla="*/ 1570993 h 1570993"/>
                <a:gd name="connsiteX3" fmla="*/ 0 w 2685800"/>
                <a:gd name="connsiteY3" fmla="*/ 1570993 h 1570993"/>
                <a:gd name="connsiteX4" fmla="*/ 58366 w 2685800"/>
                <a:gd name="connsiteY4" fmla="*/ 19456 h 1570993"/>
                <a:gd name="connsiteX0" fmla="*/ 97277 w 2685800"/>
                <a:gd name="connsiteY0" fmla="*/ 29184 h 1570993"/>
                <a:gd name="connsiteX1" fmla="*/ 2685800 w 2685800"/>
                <a:gd name="connsiteY1" fmla="*/ 0 h 1570993"/>
                <a:gd name="connsiteX2" fmla="*/ 2685800 w 2685800"/>
                <a:gd name="connsiteY2" fmla="*/ 1570993 h 1570993"/>
                <a:gd name="connsiteX3" fmla="*/ 0 w 2685800"/>
                <a:gd name="connsiteY3" fmla="*/ 1570993 h 1570993"/>
                <a:gd name="connsiteX4" fmla="*/ 97277 w 2685800"/>
                <a:gd name="connsiteY4" fmla="*/ 29184 h 1570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5800" h="1570993">
                  <a:moveTo>
                    <a:pt x="97277" y="29184"/>
                  </a:moveTo>
                  <a:lnTo>
                    <a:pt x="2685800" y="0"/>
                  </a:lnTo>
                  <a:lnTo>
                    <a:pt x="2685800" y="1570993"/>
                  </a:lnTo>
                  <a:lnTo>
                    <a:pt x="0" y="1570993"/>
                  </a:lnTo>
                  <a:lnTo>
                    <a:pt x="97277" y="2918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pic>
        <p:nvPicPr>
          <p:cNvPr id="3" name="Picture 2" descr="A picture containing text&#10;&#10;Description automatically generated">
            <a:extLst>
              <a:ext uri="{FF2B5EF4-FFF2-40B4-BE49-F238E27FC236}">
                <a16:creationId xmlns:a16="http://schemas.microsoft.com/office/drawing/2014/main" id="{6D5EBB4C-C9B5-4CE2-AE36-3BEBDBF60E77}"/>
              </a:ext>
            </a:extLst>
          </p:cNvPr>
          <p:cNvPicPr>
            <a:picLocks noChangeAspect="1"/>
          </p:cNvPicPr>
          <p:nvPr/>
        </p:nvPicPr>
        <p:blipFill rotWithShape="1">
          <a:blip r:embed="rId5">
            <a:extLst>
              <a:ext uri="{28A0092B-C50C-407E-A947-70E740481C1C}">
                <a14:useLocalDpi xmlns:a14="http://schemas.microsoft.com/office/drawing/2010/main" val="0"/>
              </a:ext>
            </a:extLst>
          </a:blip>
          <a:srcRect l="6953" t="22972" r="9069" b="55722"/>
          <a:stretch/>
        </p:blipFill>
        <p:spPr>
          <a:xfrm>
            <a:off x="2545287" y="-135762"/>
            <a:ext cx="8878084" cy="2375697"/>
          </a:xfrm>
          <a:prstGeom prst="rect">
            <a:avLst/>
          </a:prstGeom>
        </p:spPr>
      </p:pic>
      <p:sp>
        <p:nvSpPr>
          <p:cNvPr id="8" name="矩形 7">
            <a:extLst>
              <a:ext uri="{FF2B5EF4-FFF2-40B4-BE49-F238E27FC236}">
                <a16:creationId xmlns:a16="http://schemas.microsoft.com/office/drawing/2014/main" id="{FF17B692-8C15-460A-9724-817082CA95BB}"/>
              </a:ext>
            </a:extLst>
          </p:cNvPr>
          <p:cNvSpPr/>
          <p:nvPr/>
        </p:nvSpPr>
        <p:spPr>
          <a:xfrm flipV="1">
            <a:off x="0" y="1158959"/>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Group 36">
            <a:extLst>
              <a:ext uri="{FF2B5EF4-FFF2-40B4-BE49-F238E27FC236}">
                <a16:creationId xmlns:a16="http://schemas.microsoft.com/office/drawing/2014/main" id="{7D367089-E47F-442C-9C39-F9B19D193FF0}"/>
              </a:ext>
            </a:extLst>
          </p:cNvPr>
          <p:cNvGrpSpPr/>
          <p:nvPr/>
        </p:nvGrpSpPr>
        <p:grpSpPr>
          <a:xfrm>
            <a:off x="746806" y="209032"/>
            <a:ext cx="2092007" cy="1897560"/>
            <a:chOff x="-1093572" y="1595704"/>
            <a:chExt cx="1630009" cy="1485472"/>
          </a:xfrm>
        </p:grpSpPr>
        <p:grpSp>
          <p:nvGrpSpPr>
            <p:cNvPr id="38" name="Group 37">
              <a:extLst>
                <a:ext uri="{FF2B5EF4-FFF2-40B4-BE49-F238E27FC236}">
                  <a16:creationId xmlns:a16="http://schemas.microsoft.com/office/drawing/2014/main" id="{A273741F-B4C9-4BF7-B37C-333F894FCE81}"/>
                </a:ext>
              </a:extLst>
            </p:cNvPr>
            <p:cNvGrpSpPr/>
            <p:nvPr/>
          </p:nvGrpSpPr>
          <p:grpSpPr>
            <a:xfrm>
              <a:off x="-1093572" y="1595704"/>
              <a:ext cx="1630009" cy="1485472"/>
              <a:chOff x="-1131957" y="1022239"/>
              <a:chExt cx="1630009" cy="1485472"/>
            </a:xfrm>
          </p:grpSpPr>
          <p:pic>
            <p:nvPicPr>
              <p:cNvPr id="40" name="图片 20">
                <a:extLst>
                  <a:ext uri="{FF2B5EF4-FFF2-40B4-BE49-F238E27FC236}">
                    <a16:creationId xmlns:a16="http://schemas.microsoft.com/office/drawing/2014/main" id="{C8095658-8365-4312-B639-684B0D6AAB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1957" y="1022239"/>
                <a:ext cx="1630009" cy="1485472"/>
              </a:xfrm>
              <a:prstGeom prst="rect">
                <a:avLst/>
              </a:prstGeom>
            </p:spPr>
          </p:pic>
          <p:sp>
            <p:nvSpPr>
              <p:cNvPr id="41" name="Oval 40">
                <a:extLst>
                  <a:ext uri="{FF2B5EF4-FFF2-40B4-BE49-F238E27FC236}">
                    <a16:creationId xmlns:a16="http://schemas.microsoft.com/office/drawing/2014/main" id="{4FFBA979-270F-4992-A9F8-3499BF485067}"/>
                  </a:ext>
                </a:extLst>
              </p:cNvPr>
              <p:cNvSpPr/>
              <p:nvPr/>
            </p:nvSpPr>
            <p:spPr>
              <a:xfrm>
                <a:off x="-805871" y="1363604"/>
                <a:ext cx="1000494" cy="773312"/>
              </a:xfrm>
              <a:prstGeom prst="ellipse">
                <a:avLst/>
              </a:prstGeom>
              <a:solidFill>
                <a:srgbClr val="FFD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15E1884E-34BF-4EAF-B035-68C2DF1EAE98}"/>
                </a:ext>
              </a:extLst>
            </p:cNvPr>
            <p:cNvSpPr txBox="1"/>
            <p:nvPr/>
          </p:nvSpPr>
          <p:spPr>
            <a:xfrm>
              <a:off x="-784936" y="2117426"/>
              <a:ext cx="1176358" cy="433688"/>
            </a:xfrm>
            <a:prstGeom prst="rect">
              <a:avLst/>
            </a:prstGeom>
            <a:noFill/>
          </p:spPr>
          <p:txBody>
            <a:bodyPr wrap="square" rtlCol="0">
              <a:spAutoFit/>
            </a:bodyPr>
            <a:lstStyle/>
            <a:p>
              <a:r>
                <a:rPr lang="en-US" altLang="zh-CN" sz="3000" b="1">
                  <a:latin typeface="VNI-Avo" pitchFamily="2" charset="0"/>
                  <a:ea typeface="仓耳今楷05-6763 W05" panose="02020400000000000000" pitchFamily="18" charset="-122"/>
                </a:rPr>
                <a:t>Caâu 1</a:t>
              </a:r>
            </a:p>
          </p:txBody>
        </p:sp>
      </p:grpSp>
      <p:pic>
        <p:nvPicPr>
          <p:cNvPr id="7" name="Picture 6" descr="Icon&#10;&#10;Description automatically generated with low confidence">
            <a:extLst>
              <a:ext uri="{FF2B5EF4-FFF2-40B4-BE49-F238E27FC236}">
                <a16:creationId xmlns:a16="http://schemas.microsoft.com/office/drawing/2014/main" id="{AD0F1B0E-1CD1-49D1-8016-586949A1B2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907" y="4016439"/>
            <a:ext cx="2286000" cy="2286000"/>
          </a:xfrm>
          <a:prstGeom prst="rect">
            <a:avLst/>
          </a:prstGeom>
        </p:spPr>
      </p:pic>
      <p:pic>
        <p:nvPicPr>
          <p:cNvPr id="23" name="Picture 22" descr="Logo&#10;&#10;Description automatically generated">
            <a:extLst>
              <a:ext uri="{FF2B5EF4-FFF2-40B4-BE49-F238E27FC236}">
                <a16:creationId xmlns:a16="http://schemas.microsoft.com/office/drawing/2014/main" id="{F00A6EBB-476F-417E-AF72-ECF4505E82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68275" y="-646347"/>
            <a:ext cx="3702050" cy="3702050"/>
          </a:xfrm>
          <a:prstGeom prst="rect">
            <a:avLst/>
          </a:prstGeom>
        </p:spPr>
      </p:pic>
      <p:sp>
        <p:nvSpPr>
          <p:cNvPr id="2" name="Rounded Rectangle 1">
            <a:hlinkClick r:id="rId9" action="ppaction://hlinksldjump"/>
          </p:cNvPr>
          <p:cNvSpPr/>
          <p:nvPr/>
        </p:nvSpPr>
        <p:spPr>
          <a:xfrm>
            <a:off x="10144411" y="6350521"/>
            <a:ext cx="1708364" cy="4677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libri" panose="020F0502020204030204" pitchFamily="34" charset="0"/>
                <a:cs typeface="Calibri" panose="020F0502020204030204" pitchFamily="34" charset="0"/>
              </a:rPr>
              <a:t>Quay </a:t>
            </a:r>
            <a:r>
              <a:rPr lang="en-US" sz="2800" dirty="0" err="1">
                <a:latin typeface="Calibri" panose="020F0502020204030204" pitchFamily="34" charset="0"/>
                <a:cs typeface="Calibri" panose="020F0502020204030204" pitchFamily="34" charset="0"/>
              </a:rPr>
              <a:t>về</a:t>
            </a:r>
            <a:endParaRPr lang="en-US" sz="2800" dirty="0">
              <a:latin typeface="Calibri" panose="020F0502020204030204" pitchFamily="34" charset="0"/>
              <a:cs typeface="Calibri" panose="020F0502020204030204" pitchFamily="34" charset="0"/>
            </a:endParaRPr>
          </a:p>
        </p:txBody>
      </p:sp>
      <p:sp>
        <p:nvSpPr>
          <p:cNvPr id="59" name="TextBox 58">
            <a:extLst>
              <a:ext uri="{FF2B5EF4-FFF2-40B4-BE49-F238E27FC236}">
                <a16:creationId xmlns:a16="http://schemas.microsoft.com/office/drawing/2014/main" id="{2400C677-0CE9-465A-A6E9-938534A3A4C5}"/>
              </a:ext>
            </a:extLst>
          </p:cNvPr>
          <p:cNvSpPr txBox="1"/>
          <p:nvPr/>
        </p:nvSpPr>
        <p:spPr>
          <a:xfrm>
            <a:off x="3309876" y="694315"/>
            <a:ext cx="7487872" cy="646331"/>
          </a:xfrm>
          <a:prstGeom prst="rect">
            <a:avLst/>
          </a:prstGeom>
          <a:noFill/>
        </p:spPr>
        <p:txBody>
          <a:bodyPr wrap="square" rtlCol="0">
            <a:spAutoFit/>
          </a:bodyPr>
          <a:lstStyle/>
          <a:p>
            <a:pPr algn="ctr"/>
            <a:r>
              <a:rPr lang="en-US" altLang="zh-CN" sz="3600" b="1">
                <a:solidFill>
                  <a:schemeClr val="bg1"/>
                </a:solidFill>
                <a:latin typeface="Calibri" panose="020F0502020204030204" pitchFamily="34" charset="0"/>
                <a:cs typeface="Calibri" panose="020F0502020204030204" pitchFamily="34" charset="0"/>
              </a:rPr>
              <a:t>Hạt gồm những bộ phận nào?</a:t>
            </a:r>
          </a:p>
        </p:txBody>
      </p:sp>
      <p:grpSp>
        <p:nvGrpSpPr>
          <p:cNvPr id="20" name="Group 19">
            <a:extLst>
              <a:ext uri="{FF2B5EF4-FFF2-40B4-BE49-F238E27FC236}">
                <a16:creationId xmlns:a16="http://schemas.microsoft.com/office/drawing/2014/main" id="{225FE76D-ACD0-4C04-BE69-5613D49464A5}"/>
              </a:ext>
            </a:extLst>
          </p:cNvPr>
          <p:cNvGrpSpPr/>
          <p:nvPr/>
        </p:nvGrpSpPr>
        <p:grpSpPr>
          <a:xfrm>
            <a:off x="6866346" y="2122129"/>
            <a:ext cx="4222448" cy="805758"/>
            <a:chOff x="7400042" y="3078393"/>
            <a:chExt cx="4222448" cy="805758"/>
          </a:xfrm>
        </p:grpSpPr>
        <p:sp>
          <p:nvSpPr>
            <p:cNvPr id="33" name="Rounded Rectangle 11">
              <a:extLst>
                <a:ext uri="{FF2B5EF4-FFF2-40B4-BE49-F238E27FC236}">
                  <a16:creationId xmlns:a16="http://schemas.microsoft.com/office/drawing/2014/main" id="{5772A0DB-7F81-4611-B822-0D986AC04BBA}"/>
                </a:ext>
              </a:extLst>
            </p:cNvPr>
            <p:cNvSpPr/>
            <p:nvPr/>
          </p:nvSpPr>
          <p:spPr>
            <a:xfrm>
              <a:off x="8996433" y="3078393"/>
              <a:ext cx="2626057" cy="80575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a:latin typeface="Times New Roman" panose="02020603050405020304" pitchFamily="18" charset="0"/>
                  <a:cs typeface="Times New Roman" panose="02020603050405020304" pitchFamily="18" charset="0"/>
                </a:rPr>
                <a:t>Chất </a:t>
              </a:r>
              <a:r>
                <a:rPr lang="en-US" sz="2400" b="1" dirty="0" err="1">
                  <a:latin typeface="Times New Roman" panose="02020603050405020304" pitchFamily="18" charset="0"/>
                  <a:cs typeface="Times New Roman" panose="02020603050405020304" pitchFamily="18" charset="0"/>
                </a:rPr>
                <a:t>dinh</a:t>
              </a:r>
              <a:r>
                <a:rPr lang="en-US" sz="2400" b="1" dirty="0">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dưỡng</a:t>
              </a:r>
              <a:r>
                <a:rPr lang="en-US" sz="2400" b="1">
                  <a:latin typeface="Times New Roman" panose="02020603050405020304" pitchFamily="18" charset="0"/>
                  <a:cs typeface="Times New Roman" panose="02020603050405020304" pitchFamily="18" charset="0"/>
                </a:rPr>
                <a:t> </a:t>
              </a:r>
            </a:p>
            <a:p>
              <a:pPr algn="ctr"/>
              <a:r>
                <a:rPr lang="en-US" sz="2400" b="1">
                  <a:latin typeface="Times New Roman" panose="02020603050405020304" pitchFamily="18" charset="0"/>
                  <a:cs typeface="Times New Roman" panose="02020603050405020304" pitchFamily="18" charset="0"/>
                </a:rPr>
                <a:t>dự </a:t>
              </a:r>
              <a:r>
                <a:rPr lang="en-US" sz="2400" b="1" dirty="0" err="1">
                  <a:latin typeface="Times New Roman" panose="02020603050405020304" pitchFamily="18" charset="0"/>
                  <a:cs typeface="Times New Roman" panose="02020603050405020304" pitchFamily="18" charset="0"/>
                </a:rPr>
                <a:t>trữ</a:t>
              </a:r>
              <a:endParaRPr lang="en-US" sz="2400" b="1" dirty="0">
                <a:latin typeface="Times New Roman" panose="02020603050405020304" pitchFamily="18" charset="0"/>
                <a:cs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A921AC58-143F-49D4-9AEE-B846527D37D2}"/>
                </a:ext>
              </a:extLst>
            </p:cNvPr>
            <p:cNvCxnSpPr>
              <a:cxnSpLocks/>
            </p:cNvCxnSpPr>
            <p:nvPr/>
          </p:nvCxnSpPr>
          <p:spPr>
            <a:xfrm>
              <a:off x="7400042" y="3405070"/>
              <a:ext cx="1615245" cy="14503"/>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DE42280F-E9AE-410F-A633-E8024AD3E794}"/>
              </a:ext>
            </a:extLst>
          </p:cNvPr>
          <p:cNvSpPr txBox="1"/>
          <p:nvPr/>
        </p:nvSpPr>
        <p:spPr>
          <a:xfrm>
            <a:off x="3209189" y="4421598"/>
            <a:ext cx="1636362" cy="1533684"/>
          </a:xfrm>
          <a:prstGeom prst="rect">
            <a:avLst/>
          </a:prstGeom>
          <a:solidFill>
            <a:schemeClr val="bg1"/>
          </a:solidFill>
          <a:ln>
            <a:noFill/>
          </a:ln>
        </p:spPr>
        <p:txBody>
          <a:bodyPr wrap="square" rtlCol="0">
            <a:spAutoFit/>
          </a:bodyPr>
          <a:lstStyle/>
          <a:p>
            <a:endParaRPr lang="en-US"/>
          </a:p>
        </p:txBody>
      </p:sp>
      <p:sp>
        <p:nvSpPr>
          <p:cNvPr id="35" name="Rounded Rectangle 13">
            <a:extLst>
              <a:ext uri="{FF2B5EF4-FFF2-40B4-BE49-F238E27FC236}">
                <a16:creationId xmlns:a16="http://schemas.microsoft.com/office/drawing/2014/main" id="{29D1DA33-DD4C-4E2D-B3B3-10C18C17C3CA}"/>
              </a:ext>
            </a:extLst>
          </p:cNvPr>
          <p:cNvSpPr/>
          <p:nvPr/>
        </p:nvSpPr>
        <p:spPr>
          <a:xfrm>
            <a:off x="3139915" y="4571429"/>
            <a:ext cx="1269949" cy="73213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Phôi</a:t>
            </a:r>
            <a:endParaRPr lang="en-US" sz="3200" b="1" dirty="0">
              <a:latin typeface="Times New Roman" panose="02020603050405020304" pitchFamily="18" charset="0"/>
              <a:cs typeface="Times New Roman" panose="02020603050405020304" pitchFamily="18" charset="0"/>
            </a:endParaRPr>
          </a:p>
        </p:txBody>
      </p:sp>
      <p:sp>
        <p:nvSpPr>
          <p:cNvPr id="36" name="Left Brace 35">
            <a:extLst>
              <a:ext uri="{FF2B5EF4-FFF2-40B4-BE49-F238E27FC236}">
                <a16:creationId xmlns:a16="http://schemas.microsoft.com/office/drawing/2014/main" id="{86C17ADD-04B3-4752-8B05-0CABC1468B81}"/>
              </a:ext>
            </a:extLst>
          </p:cNvPr>
          <p:cNvSpPr/>
          <p:nvPr/>
        </p:nvSpPr>
        <p:spPr>
          <a:xfrm>
            <a:off x="4441416" y="4500392"/>
            <a:ext cx="364692" cy="1026348"/>
          </a:xfrm>
          <a:prstGeom prst="leftBrace">
            <a:avLst/>
          </a:prstGeom>
          <a:ln>
            <a:solidFill>
              <a:srgbClr val="C00000"/>
            </a:solidFill>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sz="2400"/>
          </a:p>
        </p:txBody>
      </p:sp>
      <p:sp>
        <p:nvSpPr>
          <p:cNvPr id="22" name="TextBox 21">
            <a:extLst>
              <a:ext uri="{FF2B5EF4-FFF2-40B4-BE49-F238E27FC236}">
                <a16:creationId xmlns:a16="http://schemas.microsoft.com/office/drawing/2014/main" id="{18682197-6AFB-44CC-98C9-417296FDBB0B}"/>
              </a:ext>
            </a:extLst>
          </p:cNvPr>
          <p:cNvSpPr txBox="1"/>
          <p:nvPr/>
        </p:nvSpPr>
        <p:spPr>
          <a:xfrm>
            <a:off x="4662888" y="5925598"/>
            <a:ext cx="3192209" cy="369332"/>
          </a:xfrm>
          <a:prstGeom prst="rect">
            <a:avLst/>
          </a:prstGeom>
          <a:solidFill>
            <a:schemeClr val="bg1"/>
          </a:solidFill>
        </p:spPr>
        <p:txBody>
          <a:bodyPr wrap="square" rtlCol="0">
            <a:spAutoFit/>
          </a:bodyPr>
          <a:lstStyle/>
          <a:p>
            <a:endParaRPr lang="en-US"/>
          </a:p>
        </p:txBody>
      </p:sp>
      <p:sp>
        <p:nvSpPr>
          <p:cNvPr id="34" name="Rounded Rectangle 12">
            <a:extLst>
              <a:ext uri="{FF2B5EF4-FFF2-40B4-BE49-F238E27FC236}">
                <a16:creationId xmlns:a16="http://schemas.microsoft.com/office/drawing/2014/main" id="{B3CF11A6-C1BE-4073-A457-7157B50E5A68}"/>
              </a:ext>
            </a:extLst>
          </p:cNvPr>
          <p:cNvSpPr/>
          <p:nvPr/>
        </p:nvSpPr>
        <p:spPr>
          <a:xfrm>
            <a:off x="7846883" y="4469370"/>
            <a:ext cx="2720751" cy="117076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a:latin typeface="Times New Roman" panose="02020603050405020304" pitchFamily="18" charset="0"/>
                <a:cs typeface="Times New Roman" panose="02020603050405020304" pitchFamily="18" charset="0"/>
              </a:rPr>
              <a:t>Chất </a:t>
            </a:r>
            <a:r>
              <a:rPr lang="en-US" sz="2800" b="1" dirty="0" err="1">
                <a:latin typeface="Times New Roman" panose="02020603050405020304" pitchFamily="18" charset="0"/>
                <a:cs typeface="Times New Roman" panose="02020603050405020304" pitchFamily="18" charset="0"/>
              </a:rPr>
              <a:t>dinh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dưỡng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trữ</a:t>
            </a:r>
            <a:endParaRPr lang="en-US" sz="28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3005959-6C0B-436B-8E1D-CD9DCBD2DBC3}"/>
              </a:ext>
            </a:extLst>
          </p:cNvPr>
          <p:cNvSpPr txBox="1"/>
          <p:nvPr/>
        </p:nvSpPr>
        <p:spPr>
          <a:xfrm>
            <a:off x="3455306" y="3289449"/>
            <a:ext cx="1207582" cy="517819"/>
          </a:xfrm>
          <a:prstGeom prst="rect">
            <a:avLst/>
          </a:prstGeom>
          <a:solidFill>
            <a:schemeClr val="bg1"/>
          </a:solidFill>
        </p:spPr>
        <p:txBody>
          <a:bodyPr wrap="square" rtlCol="0">
            <a:spAutoFit/>
          </a:bodyPr>
          <a:lstStyle/>
          <a:p>
            <a:endParaRPr lang="en-US"/>
          </a:p>
        </p:txBody>
      </p:sp>
      <p:sp>
        <p:nvSpPr>
          <p:cNvPr id="42" name="TextBox 41">
            <a:extLst>
              <a:ext uri="{FF2B5EF4-FFF2-40B4-BE49-F238E27FC236}">
                <a16:creationId xmlns:a16="http://schemas.microsoft.com/office/drawing/2014/main" id="{05636E71-AD9B-4CC3-BA16-1C045037259E}"/>
              </a:ext>
            </a:extLst>
          </p:cNvPr>
          <p:cNvSpPr txBox="1"/>
          <p:nvPr/>
        </p:nvSpPr>
        <p:spPr>
          <a:xfrm>
            <a:off x="7465704" y="5937741"/>
            <a:ext cx="1408498" cy="369332"/>
          </a:xfrm>
          <a:prstGeom prst="rect">
            <a:avLst/>
          </a:prstGeom>
          <a:solidFill>
            <a:schemeClr val="bg1"/>
          </a:solidFill>
          <a:ln>
            <a:noFill/>
          </a:ln>
        </p:spPr>
        <p:txBody>
          <a:bodyPr wrap="square" rtlCol="0">
            <a:spAutoFit/>
          </a:bodyPr>
          <a:lstStyle/>
          <a:p>
            <a:endParaRPr lang="en-US"/>
          </a:p>
        </p:txBody>
      </p:sp>
      <p:sp>
        <p:nvSpPr>
          <p:cNvPr id="43" name="TextBox 42">
            <a:extLst>
              <a:ext uri="{FF2B5EF4-FFF2-40B4-BE49-F238E27FC236}">
                <a16:creationId xmlns:a16="http://schemas.microsoft.com/office/drawing/2014/main" id="{9B71C878-36A3-4373-B1F8-345DB3BC5BD0}"/>
              </a:ext>
            </a:extLst>
          </p:cNvPr>
          <p:cNvSpPr txBox="1"/>
          <p:nvPr/>
        </p:nvSpPr>
        <p:spPr>
          <a:xfrm>
            <a:off x="3139915" y="2706249"/>
            <a:ext cx="1408498" cy="369332"/>
          </a:xfrm>
          <a:prstGeom prst="rect">
            <a:avLst/>
          </a:prstGeom>
          <a:solidFill>
            <a:schemeClr val="bg1"/>
          </a:solidFill>
          <a:ln>
            <a:noFill/>
          </a:ln>
        </p:spPr>
        <p:txBody>
          <a:bodyPr wrap="square" rtlCol="0">
            <a:spAutoFit/>
          </a:bodyPr>
          <a:lstStyle/>
          <a:p>
            <a:endParaRPr lang="en-US"/>
          </a:p>
        </p:txBody>
      </p:sp>
      <p:sp>
        <p:nvSpPr>
          <p:cNvPr id="32" name="Rounded Rectangle 2">
            <a:extLst>
              <a:ext uri="{FF2B5EF4-FFF2-40B4-BE49-F238E27FC236}">
                <a16:creationId xmlns:a16="http://schemas.microsoft.com/office/drawing/2014/main" id="{2B6C5367-F4FA-4CE8-B8E4-70CCF6F41933}"/>
              </a:ext>
            </a:extLst>
          </p:cNvPr>
          <p:cNvSpPr/>
          <p:nvPr/>
        </p:nvSpPr>
        <p:spPr>
          <a:xfrm>
            <a:off x="3281617" y="2478570"/>
            <a:ext cx="1266796" cy="812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Vỏ</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3160740"/>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42" presetClass="path" presetSubtype="0" accel="50000" decel="50000" fill="hold" nodeType="afterEffect">
                                  <p:stCondLst>
                                    <p:cond delay="0"/>
                                  </p:stCondLst>
                                  <p:childTnLst>
                                    <p:animMotion origin="layout" path="M 0.36836 0.03797 L 0.94609 0.05787 " pathEditMode="relative" rAng="0" ptsTypes="AA">
                                      <p:cBhvr>
                                        <p:cTn id="12" dur="2000" fill="hold"/>
                                        <p:tgtEl>
                                          <p:spTgt spid="23"/>
                                        </p:tgtEl>
                                        <p:attrNameLst>
                                          <p:attrName>ppt_x</p:attrName>
                                          <p:attrName>ppt_y</p:attrName>
                                        </p:attrNameLst>
                                      </p:cBhvr>
                                      <p:rCtr x="28880" y="995"/>
                                    </p:animMotion>
                                  </p:childTnLst>
                                </p:cTn>
                              </p:par>
                              <p:par>
                                <p:cTn id="13" presetID="42"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22" presetClass="entr" presetSubtype="8" fill="hold" nodeType="withEffect">
                                  <p:stCondLst>
                                    <p:cond delay="25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1750"/>
                                        <p:tgtEl>
                                          <p:spTgt spid="3"/>
                                        </p:tgtEl>
                                      </p:cBhvr>
                                    </p:animEffect>
                                  </p:childTnLst>
                                </p:cTn>
                              </p:par>
                            </p:childTnLst>
                          </p:cTn>
                        </p:par>
                        <p:par>
                          <p:cTn id="21" fill="hold">
                            <p:stCondLst>
                              <p:cond delay="2500"/>
                            </p:stCondLst>
                            <p:childTnLst>
                              <p:par>
                                <p:cTn id="22" presetID="10" presetClass="exit" presetSubtype="0" fill="hold" nodeType="afterEffect">
                                  <p:stCondLst>
                                    <p:cond delay="0"/>
                                  </p:stCondLst>
                                  <p:childTnLst>
                                    <p:animEffect transition="out" filter="fad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childTnLst>
                          </p:cTn>
                        </p:par>
                        <p:par>
                          <p:cTn id="25" fill="hold">
                            <p:stCondLst>
                              <p:cond delay="3000"/>
                            </p:stCondLst>
                            <p:childTnLst>
                              <p:par>
                                <p:cTn id="26" presetID="53" presetClass="entr" presetSubtype="16"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 calcmode="lin" valueType="num">
                                      <p:cBhvr>
                                        <p:cTn id="28" dur="500" fill="hold"/>
                                        <p:tgtEl>
                                          <p:spTgt spid="59"/>
                                        </p:tgtEl>
                                        <p:attrNameLst>
                                          <p:attrName>ppt_w</p:attrName>
                                        </p:attrNameLst>
                                      </p:cBhvr>
                                      <p:tavLst>
                                        <p:tav tm="0">
                                          <p:val>
                                            <p:fltVal val="0"/>
                                          </p:val>
                                        </p:tav>
                                        <p:tav tm="100000">
                                          <p:val>
                                            <p:strVal val="#ppt_w"/>
                                          </p:val>
                                        </p:tav>
                                      </p:tavLst>
                                    </p:anim>
                                    <p:anim calcmode="lin" valueType="num">
                                      <p:cBhvr>
                                        <p:cTn id="29" dur="500" fill="hold"/>
                                        <p:tgtEl>
                                          <p:spTgt spid="59"/>
                                        </p:tgtEl>
                                        <p:attrNameLst>
                                          <p:attrName>ppt_h</p:attrName>
                                        </p:attrNameLst>
                                      </p:cBhvr>
                                      <p:tavLst>
                                        <p:tav tm="0">
                                          <p:val>
                                            <p:fltVal val="0"/>
                                          </p:val>
                                        </p:tav>
                                        <p:tav tm="100000">
                                          <p:val>
                                            <p:strVal val="#ppt_h"/>
                                          </p:val>
                                        </p:tav>
                                      </p:tavLst>
                                    </p:anim>
                                    <p:animEffect transition="in" filter="fade">
                                      <p:cBhvr>
                                        <p:cTn id="30" dur="500"/>
                                        <p:tgtEl>
                                          <p:spTgt spid="5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down)">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barn(inVertical)">
                                      <p:cBhvr>
                                        <p:cTn id="45" dur="50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barn(inVertical)">
                                      <p:cBhvr>
                                        <p:cTn id="50" dur="500"/>
                                        <p:tgtEl>
                                          <p:spTgt spid="3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wipe(down)">
                                      <p:cBhvr>
                                        <p:cTn id="55" dur="500"/>
                                        <p:tgtEl>
                                          <p:spTgt spid="3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35" grpId="0" animBg="1"/>
      <p:bldP spid="36" grpId="0" animBg="1"/>
      <p:bldP spid="34"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7FC235BA-EA8B-4CBD-856D-34F390ADDE16}"/>
              </a:ext>
            </a:extLst>
          </p:cNvPr>
          <p:cNvPicPr>
            <a:picLocks noChangeAspect="1"/>
          </p:cNvPicPr>
          <p:nvPr/>
        </p:nvPicPr>
        <p:blipFill rotWithShape="1">
          <a:blip r:embed="rId4"/>
          <a:srcRect l="1491"/>
          <a:stretch/>
        </p:blipFill>
        <p:spPr>
          <a:xfrm>
            <a:off x="2101241" y="2453849"/>
            <a:ext cx="7277707" cy="38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矩形 7">
            <a:extLst>
              <a:ext uri="{FF2B5EF4-FFF2-40B4-BE49-F238E27FC236}">
                <a16:creationId xmlns:a16="http://schemas.microsoft.com/office/drawing/2014/main" id="{FF17B692-8C15-460A-9724-817082CA95BB}"/>
              </a:ext>
            </a:extLst>
          </p:cNvPr>
          <p:cNvSpPr/>
          <p:nvPr/>
        </p:nvSpPr>
        <p:spPr>
          <a:xfrm flipV="1">
            <a:off x="0" y="1158959"/>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Group 36">
            <a:extLst>
              <a:ext uri="{FF2B5EF4-FFF2-40B4-BE49-F238E27FC236}">
                <a16:creationId xmlns:a16="http://schemas.microsoft.com/office/drawing/2014/main" id="{7D367089-E47F-442C-9C39-F9B19D193FF0}"/>
              </a:ext>
            </a:extLst>
          </p:cNvPr>
          <p:cNvGrpSpPr/>
          <p:nvPr/>
        </p:nvGrpSpPr>
        <p:grpSpPr>
          <a:xfrm>
            <a:off x="119871" y="233038"/>
            <a:ext cx="2092007" cy="1897560"/>
            <a:chOff x="-1093572" y="1595704"/>
            <a:chExt cx="1630009" cy="1485472"/>
          </a:xfrm>
        </p:grpSpPr>
        <p:grpSp>
          <p:nvGrpSpPr>
            <p:cNvPr id="38" name="Group 37">
              <a:extLst>
                <a:ext uri="{FF2B5EF4-FFF2-40B4-BE49-F238E27FC236}">
                  <a16:creationId xmlns:a16="http://schemas.microsoft.com/office/drawing/2014/main" id="{A273741F-B4C9-4BF7-B37C-333F894FCE81}"/>
                </a:ext>
              </a:extLst>
            </p:cNvPr>
            <p:cNvGrpSpPr/>
            <p:nvPr/>
          </p:nvGrpSpPr>
          <p:grpSpPr>
            <a:xfrm>
              <a:off x="-1093572" y="1595704"/>
              <a:ext cx="1630009" cy="1485472"/>
              <a:chOff x="-1131957" y="1022239"/>
              <a:chExt cx="1630009" cy="1485472"/>
            </a:xfrm>
          </p:grpSpPr>
          <p:pic>
            <p:nvPicPr>
              <p:cNvPr id="40" name="图片 20">
                <a:extLst>
                  <a:ext uri="{FF2B5EF4-FFF2-40B4-BE49-F238E27FC236}">
                    <a16:creationId xmlns:a16="http://schemas.microsoft.com/office/drawing/2014/main" id="{C8095658-8365-4312-B639-684B0D6AAB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1957" y="1022239"/>
                <a:ext cx="1630009" cy="1485472"/>
              </a:xfrm>
              <a:prstGeom prst="rect">
                <a:avLst/>
              </a:prstGeom>
            </p:spPr>
          </p:pic>
          <p:sp>
            <p:nvSpPr>
              <p:cNvPr id="41" name="Oval 40">
                <a:extLst>
                  <a:ext uri="{FF2B5EF4-FFF2-40B4-BE49-F238E27FC236}">
                    <a16:creationId xmlns:a16="http://schemas.microsoft.com/office/drawing/2014/main" id="{4FFBA979-270F-4992-A9F8-3499BF485067}"/>
                  </a:ext>
                </a:extLst>
              </p:cNvPr>
              <p:cNvSpPr/>
              <p:nvPr/>
            </p:nvSpPr>
            <p:spPr>
              <a:xfrm>
                <a:off x="-805871" y="1363604"/>
                <a:ext cx="1000494" cy="773312"/>
              </a:xfrm>
              <a:prstGeom prst="ellipse">
                <a:avLst/>
              </a:prstGeom>
              <a:solidFill>
                <a:srgbClr val="FFD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15E1884E-34BF-4EAF-B035-68C2DF1EAE98}"/>
                </a:ext>
              </a:extLst>
            </p:cNvPr>
            <p:cNvSpPr txBox="1"/>
            <p:nvPr/>
          </p:nvSpPr>
          <p:spPr>
            <a:xfrm>
              <a:off x="-784936" y="2117426"/>
              <a:ext cx="1176358" cy="433688"/>
            </a:xfrm>
            <a:prstGeom prst="rect">
              <a:avLst/>
            </a:prstGeom>
            <a:noFill/>
          </p:spPr>
          <p:txBody>
            <a:bodyPr wrap="square" rtlCol="0">
              <a:spAutoFit/>
            </a:bodyPr>
            <a:lstStyle/>
            <a:p>
              <a:r>
                <a:rPr lang="en-US" altLang="zh-CN" sz="3000" b="1">
                  <a:latin typeface="VNI-Avo" pitchFamily="2" charset="0"/>
                  <a:ea typeface="仓耳今楷05-6763 W05" panose="02020400000000000000" pitchFamily="18" charset="-122"/>
                </a:rPr>
                <a:t>Caâu 2</a:t>
              </a:r>
            </a:p>
          </p:txBody>
        </p:sp>
      </p:grpSp>
      <p:pic>
        <p:nvPicPr>
          <p:cNvPr id="23" name="Picture 22" descr="Logo&#10;&#10;Description automatically generated">
            <a:extLst>
              <a:ext uri="{FF2B5EF4-FFF2-40B4-BE49-F238E27FC236}">
                <a16:creationId xmlns:a16="http://schemas.microsoft.com/office/drawing/2014/main" id="{F00A6EBB-476F-417E-AF72-ECF4505E82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6109" y="-1970885"/>
            <a:ext cx="3702050" cy="3702050"/>
          </a:xfrm>
          <a:prstGeom prst="rect">
            <a:avLst/>
          </a:prstGeom>
        </p:spPr>
      </p:pic>
      <p:pic>
        <p:nvPicPr>
          <p:cNvPr id="32" name="Picture 31">
            <a:extLst>
              <a:ext uri="{FF2B5EF4-FFF2-40B4-BE49-F238E27FC236}">
                <a16:creationId xmlns:a16="http://schemas.microsoft.com/office/drawing/2014/main" id="{EDE6114A-BC3E-4ABA-87EA-3D000F40B083}"/>
              </a:ext>
            </a:extLst>
          </p:cNvPr>
          <p:cNvPicPr>
            <a:picLocks noChangeAspect="1"/>
          </p:cNvPicPr>
          <p:nvPr/>
        </p:nvPicPr>
        <p:blipFill rotWithShape="1">
          <a:blip r:embed="rId7">
            <a:extLst>
              <a:ext uri="{28A0092B-C50C-407E-A947-70E740481C1C}">
                <a14:useLocalDpi xmlns:a14="http://schemas.microsoft.com/office/drawing/2010/main" val="0"/>
              </a:ext>
            </a:extLst>
          </a:blip>
          <a:srcRect b="7268"/>
          <a:stretch/>
        </p:blipFill>
        <p:spPr>
          <a:xfrm>
            <a:off x="9911262" y="3766837"/>
            <a:ext cx="2136125" cy="2408131"/>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6D5EBB4C-C9B5-4CE2-AE36-3BEBDBF60E77}"/>
              </a:ext>
            </a:extLst>
          </p:cNvPr>
          <p:cNvPicPr>
            <a:picLocks noChangeAspect="1"/>
          </p:cNvPicPr>
          <p:nvPr/>
        </p:nvPicPr>
        <p:blipFill rotWithShape="1">
          <a:blip r:embed="rId8">
            <a:extLst>
              <a:ext uri="{28A0092B-C50C-407E-A947-70E740481C1C}">
                <a14:useLocalDpi xmlns:a14="http://schemas.microsoft.com/office/drawing/2010/main" val="0"/>
              </a:ext>
            </a:extLst>
          </a:blip>
          <a:srcRect l="6953" t="22972" r="9069" b="55722"/>
          <a:stretch/>
        </p:blipFill>
        <p:spPr>
          <a:xfrm>
            <a:off x="2101241" y="-16673"/>
            <a:ext cx="8878084" cy="2375697"/>
          </a:xfrm>
          <a:prstGeom prst="rect">
            <a:avLst/>
          </a:prstGeom>
        </p:spPr>
      </p:pic>
      <p:sp>
        <p:nvSpPr>
          <p:cNvPr id="59" name="TextBox 58">
            <a:extLst>
              <a:ext uri="{FF2B5EF4-FFF2-40B4-BE49-F238E27FC236}">
                <a16:creationId xmlns:a16="http://schemas.microsoft.com/office/drawing/2014/main" id="{2400C677-0CE9-465A-A6E9-938534A3A4C5}"/>
              </a:ext>
            </a:extLst>
          </p:cNvPr>
          <p:cNvSpPr txBox="1"/>
          <p:nvPr/>
        </p:nvSpPr>
        <p:spPr>
          <a:xfrm>
            <a:off x="3498567" y="983686"/>
            <a:ext cx="7173642" cy="523220"/>
          </a:xfrm>
          <a:prstGeom prst="rect">
            <a:avLst/>
          </a:prstGeom>
          <a:noFill/>
        </p:spPr>
        <p:txBody>
          <a:bodyPr wrap="square" rtlCol="0">
            <a:spAutoFit/>
          </a:bodyPr>
          <a:lstStyle/>
          <a:p>
            <a:r>
              <a:rPr lang="en-US" altLang="zh-CN" sz="2800" b="1">
                <a:solidFill>
                  <a:schemeClr val="bg1"/>
                </a:solidFill>
                <a:latin typeface="Calibri" panose="020F0502020204030204" pitchFamily="34" charset="0"/>
                <a:cs typeface="Calibri" panose="020F0502020204030204" pitchFamily="34" charset="0"/>
              </a:rPr>
              <a:t>Em hãy nêu quá trình hạt mọc thành cây.</a:t>
            </a:r>
          </a:p>
        </p:txBody>
      </p:sp>
      <p:pic>
        <p:nvPicPr>
          <p:cNvPr id="60" name="Picture 59" descr="Icon&#10;&#10;Description automatically generated with low confidence">
            <a:extLst>
              <a:ext uri="{FF2B5EF4-FFF2-40B4-BE49-F238E27FC236}">
                <a16:creationId xmlns:a16="http://schemas.microsoft.com/office/drawing/2014/main" id="{8D263560-21C1-4387-9DCE-577F2FFCC0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122" y="3827903"/>
            <a:ext cx="2286000" cy="2286000"/>
          </a:xfrm>
          <a:prstGeom prst="rect">
            <a:avLst/>
          </a:prstGeom>
        </p:spPr>
      </p:pic>
      <p:sp>
        <p:nvSpPr>
          <p:cNvPr id="14" name="Rounded Rectangle 1">
            <a:hlinkClick r:id="rId10" action="ppaction://hlinksldjump"/>
            <a:extLst>
              <a:ext uri="{FF2B5EF4-FFF2-40B4-BE49-F238E27FC236}">
                <a16:creationId xmlns:a16="http://schemas.microsoft.com/office/drawing/2014/main" id="{46C3065A-228A-4852-8EEC-150AB1DBB00C}"/>
              </a:ext>
            </a:extLst>
          </p:cNvPr>
          <p:cNvSpPr/>
          <p:nvPr/>
        </p:nvSpPr>
        <p:spPr>
          <a:xfrm>
            <a:off x="10125142" y="6315162"/>
            <a:ext cx="1708364" cy="4677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libri" panose="020F0502020204030204" pitchFamily="34" charset="0"/>
                <a:cs typeface="Calibri" panose="020F0502020204030204" pitchFamily="34" charset="0"/>
              </a:rPr>
              <a:t>Quay </a:t>
            </a:r>
            <a:r>
              <a:rPr lang="en-US" sz="2800" dirty="0" err="1">
                <a:latin typeface="Calibri" panose="020F0502020204030204" pitchFamily="34" charset="0"/>
                <a:cs typeface="Calibri" panose="020F0502020204030204" pitchFamily="34" charset="0"/>
              </a:rPr>
              <a:t>về</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69208249"/>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42" presetClass="path" presetSubtype="0" accel="50000" decel="50000" fill="hold" nodeType="afterEffect">
                                  <p:stCondLst>
                                    <p:cond delay="0"/>
                                  </p:stCondLst>
                                  <p:childTnLst>
                                    <p:animMotion origin="layout" path="M 0.36836 0.03796 L 0.94609 0.05787 " pathEditMode="relative" rAng="0" ptsTypes="AA">
                                      <p:cBhvr>
                                        <p:cTn id="12" dur="2000" fill="hold"/>
                                        <p:tgtEl>
                                          <p:spTgt spid="23"/>
                                        </p:tgtEl>
                                        <p:attrNameLst>
                                          <p:attrName>ppt_x</p:attrName>
                                          <p:attrName>ppt_y</p:attrName>
                                        </p:attrNameLst>
                                      </p:cBhvr>
                                      <p:rCtr x="28880" y="995"/>
                                    </p:animMotion>
                                  </p:childTnLst>
                                </p:cTn>
                              </p:par>
                              <p:par>
                                <p:cTn id="13" presetID="22" presetClass="entr" presetSubtype="8" fill="hold" nodeType="withEffect">
                                  <p:stCondLst>
                                    <p:cond delay="25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750"/>
                                        <p:tgtEl>
                                          <p:spTgt spid="3"/>
                                        </p:tgtEl>
                                      </p:cBhvr>
                                    </p:animEffect>
                                  </p:childTnLst>
                                </p:cTn>
                              </p:par>
                            </p:childTnLst>
                          </p:cTn>
                        </p:par>
                        <p:par>
                          <p:cTn id="16" fill="hold">
                            <p:stCondLst>
                              <p:cond delay="2500"/>
                            </p:stCondLst>
                            <p:childTnLst>
                              <p:par>
                                <p:cTn id="17" presetID="10" presetClass="exit" presetSubtype="0" fill="hold" nodeType="after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par>
                          <p:cTn id="20" fill="hold">
                            <p:stCondLst>
                              <p:cond delay="3000"/>
                            </p:stCondLst>
                            <p:childTnLst>
                              <p:par>
                                <p:cTn id="21" presetID="53" presetClass="entr" presetSubtype="16" fill="hold" grpId="0" nodeType="after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p:cTn id="23" dur="500" fill="hold"/>
                                        <p:tgtEl>
                                          <p:spTgt spid="59"/>
                                        </p:tgtEl>
                                        <p:attrNameLst>
                                          <p:attrName>ppt_w</p:attrName>
                                        </p:attrNameLst>
                                      </p:cBhvr>
                                      <p:tavLst>
                                        <p:tav tm="0">
                                          <p:val>
                                            <p:fltVal val="0"/>
                                          </p:val>
                                        </p:tav>
                                        <p:tav tm="100000">
                                          <p:val>
                                            <p:strVal val="#ppt_w"/>
                                          </p:val>
                                        </p:tav>
                                      </p:tavLst>
                                    </p:anim>
                                    <p:anim calcmode="lin" valueType="num">
                                      <p:cBhvr>
                                        <p:cTn id="24" dur="500" fill="hold"/>
                                        <p:tgtEl>
                                          <p:spTgt spid="59"/>
                                        </p:tgtEl>
                                        <p:attrNameLst>
                                          <p:attrName>ppt_h</p:attrName>
                                        </p:attrNameLst>
                                      </p:cBhvr>
                                      <p:tavLst>
                                        <p:tav tm="0">
                                          <p:val>
                                            <p:fltVal val="0"/>
                                          </p:val>
                                        </p:tav>
                                        <p:tav tm="100000">
                                          <p:val>
                                            <p:strVal val="#ppt_h"/>
                                          </p:val>
                                        </p:tav>
                                      </p:tavLst>
                                    </p:anim>
                                    <p:animEffect transition="in" filter="fade">
                                      <p:cBhvr>
                                        <p:cTn id="25" dur="500"/>
                                        <p:tgtEl>
                                          <p:spTgt spid="59"/>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circle(in)">
                                      <p:cBhvr>
                                        <p:cTn id="30" dur="20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par>
                                <p:cTn id="36" presetID="42" presetClass="entr" presetSubtype="0" fill="hold" nodeType="with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1000"/>
                                        <p:tgtEl>
                                          <p:spTgt spid="60"/>
                                        </p:tgtEl>
                                      </p:cBhvr>
                                    </p:animEffect>
                                    <p:anim calcmode="lin" valueType="num">
                                      <p:cBhvr>
                                        <p:cTn id="39" dur="1000" fill="hold"/>
                                        <p:tgtEl>
                                          <p:spTgt spid="60"/>
                                        </p:tgtEl>
                                        <p:attrNameLst>
                                          <p:attrName>ppt_x</p:attrName>
                                        </p:attrNameLst>
                                      </p:cBhvr>
                                      <p:tavLst>
                                        <p:tav tm="0">
                                          <p:val>
                                            <p:strVal val="#ppt_x"/>
                                          </p:val>
                                        </p:tav>
                                        <p:tav tm="100000">
                                          <p:val>
                                            <p:strVal val="#ppt_x"/>
                                          </p:val>
                                        </p:tav>
                                      </p:tavLst>
                                    </p:anim>
                                    <p:anim calcmode="lin" valueType="num">
                                      <p:cBhvr>
                                        <p:cTn id="40"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FF17B692-8C15-460A-9724-817082CA95BB}"/>
              </a:ext>
            </a:extLst>
          </p:cNvPr>
          <p:cNvSpPr/>
          <p:nvPr/>
        </p:nvSpPr>
        <p:spPr>
          <a:xfrm flipV="1">
            <a:off x="0" y="1158959"/>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Group 4">
            <a:extLst>
              <a:ext uri="{FF2B5EF4-FFF2-40B4-BE49-F238E27FC236}">
                <a16:creationId xmlns:a16="http://schemas.microsoft.com/office/drawing/2014/main" id="{3EA5BD99-F5BA-4B22-83C3-36F307399A68}"/>
              </a:ext>
            </a:extLst>
          </p:cNvPr>
          <p:cNvGrpSpPr/>
          <p:nvPr/>
        </p:nvGrpSpPr>
        <p:grpSpPr>
          <a:xfrm>
            <a:off x="419789" y="1158959"/>
            <a:ext cx="11350833" cy="5438254"/>
            <a:chOff x="388883" y="1124654"/>
            <a:chExt cx="11350833" cy="5438254"/>
          </a:xfrm>
        </p:grpSpPr>
        <p:sp>
          <p:nvSpPr>
            <p:cNvPr id="6" name="Flowchart: Alternate Process 5">
              <a:extLst>
                <a:ext uri="{FF2B5EF4-FFF2-40B4-BE49-F238E27FC236}">
                  <a16:creationId xmlns:a16="http://schemas.microsoft.com/office/drawing/2014/main" id="{1E0582BD-43B9-4768-95D5-AFCD195C3175}"/>
                </a:ext>
              </a:extLst>
            </p:cNvPr>
            <p:cNvSpPr/>
            <p:nvPr/>
          </p:nvSpPr>
          <p:spPr>
            <a:xfrm>
              <a:off x="388883" y="1602554"/>
              <a:ext cx="11350833" cy="4960354"/>
            </a:xfrm>
            <a:custGeom>
              <a:avLst/>
              <a:gdLst>
                <a:gd name="connsiteX0" fmla="*/ 0 w 11350833"/>
                <a:gd name="connsiteY0" fmla="*/ 826726 h 4960354"/>
                <a:gd name="connsiteX1" fmla="*/ 826726 w 11350833"/>
                <a:gd name="connsiteY1" fmla="*/ 0 h 4960354"/>
                <a:gd name="connsiteX2" fmla="*/ 1397160 w 11350833"/>
                <a:gd name="connsiteY2" fmla="*/ 0 h 4960354"/>
                <a:gd name="connsiteX3" fmla="*/ 2161542 w 11350833"/>
                <a:gd name="connsiteY3" fmla="*/ 0 h 4960354"/>
                <a:gd name="connsiteX4" fmla="*/ 2635002 w 11350833"/>
                <a:gd name="connsiteY4" fmla="*/ 0 h 4960354"/>
                <a:gd name="connsiteX5" fmla="*/ 2914515 w 11350833"/>
                <a:gd name="connsiteY5" fmla="*/ 0 h 4960354"/>
                <a:gd name="connsiteX6" fmla="*/ 3678897 w 11350833"/>
                <a:gd name="connsiteY6" fmla="*/ 0 h 4960354"/>
                <a:gd name="connsiteX7" fmla="*/ 4346305 w 11350833"/>
                <a:gd name="connsiteY7" fmla="*/ 0 h 4960354"/>
                <a:gd name="connsiteX8" fmla="*/ 4819765 w 11350833"/>
                <a:gd name="connsiteY8" fmla="*/ 0 h 4960354"/>
                <a:gd name="connsiteX9" fmla="*/ 5584147 w 11350833"/>
                <a:gd name="connsiteY9" fmla="*/ 0 h 4960354"/>
                <a:gd name="connsiteX10" fmla="*/ 6251555 w 11350833"/>
                <a:gd name="connsiteY10" fmla="*/ 0 h 4960354"/>
                <a:gd name="connsiteX11" fmla="*/ 7015937 w 11350833"/>
                <a:gd name="connsiteY11" fmla="*/ 0 h 4960354"/>
                <a:gd name="connsiteX12" fmla="*/ 7392423 w 11350833"/>
                <a:gd name="connsiteY12" fmla="*/ 0 h 4960354"/>
                <a:gd name="connsiteX13" fmla="*/ 8156805 w 11350833"/>
                <a:gd name="connsiteY13" fmla="*/ 0 h 4960354"/>
                <a:gd name="connsiteX14" fmla="*/ 8824213 w 11350833"/>
                <a:gd name="connsiteY14" fmla="*/ 0 h 4960354"/>
                <a:gd name="connsiteX15" fmla="*/ 9491621 w 11350833"/>
                <a:gd name="connsiteY15" fmla="*/ 0 h 4960354"/>
                <a:gd name="connsiteX16" fmla="*/ 10524107 w 11350833"/>
                <a:gd name="connsiteY16" fmla="*/ 0 h 4960354"/>
                <a:gd name="connsiteX17" fmla="*/ 11350833 w 11350833"/>
                <a:gd name="connsiteY17" fmla="*/ 826726 h 4960354"/>
                <a:gd name="connsiteX18" fmla="*/ 11350833 w 11350833"/>
                <a:gd name="connsiteY18" fmla="*/ 1344807 h 4960354"/>
                <a:gd name="connsiteX19" fmla="*/ 11350833 w 11350833"/>
                <a:gd name="connsiteY19" fmla="*/ 1895958 h 4960354"/>
                <a:gd name="connsiteX20" fmla="*/ 11350833 w 11350833"/>
                <a:gd name="connsiteY20" fmla="*/ 2347901 h 4960354"/>
                <a:gd name="connsiteX21" fmla="*/ 11350833 w 11350833"/>
                <a:gd name="connsiteY21" fmla="*/ 2932120 h 4960354"/>
                <a:gd name="connsiteX22" fmla="*/ 11350833 w 11350833"/>
                <a:gd name="connsiteY22" fmla="*/ 3549409 h 4960354"/>
                <a:gd name="connsiteX23" fmla="*/ 11350833 w 11350833"/>
                <a:gd name="connsiteY23" fmla="*/ 4133628 h 4960354"/>
                <a:gd name="connsiteX24" fmla="*/ 10524107 w 11350833"/>
                <a:gd name="connsiteY24" fmla="*/ 4960354 h 4960354"/>
                <a:gd name="connsiteX25" fmla="*/ 10244594 w 11350833"/>
                <a:gd name="connsiteY25" fmla="*/ 4960354 h 4960354"/>
                <a:gd name="connsiteX26" fmla="*/ 9868108 w 11350833"/>
                <a:gd name="connsiteY26" fmla="*/ 4960354 h 4960354"/>
                <a:gd name="connsiteX27" fmla="*/ 9491621 w 11350833"/>
                <a:gd name="connsiteY27" fmla="*/ 4960354 h 4960354"/>
                <a:gd name="connsiteX28" fmla="*/ 8824213 w 11350833"/>
                <a:gd name="connsiteY28" fmla="*/ 4960354 h 4960354"/>
                <a:gd name="connsiteX29" fmla="*/ 8544700 w 11350833"/>
                <a:gd name="connsiteY29" fmla="*/ 4960354 h 4960354"/>
                <a:gd name="connsiteX30" fmla="*/ 7974266 w 11350833"/>
                <a:gd name="connsiteY30" fmla="*/ 4960354 h 4960354"/>
                <a:gd name="connsiteX31" fmla="*/ 7694753 w 11350833"/>
                <a:gd name="connsiteY31" fmla="*/ 4960354 h 4960354"/>
                <a:gd name="connsiteX32" fmla="*/ 7124319 w 11350833"/>
                <a:gd name="connsiteY32" fmla="*/ 4960354 h 4960354"/>
                <a:gd name="connsiteX33" fmla="*/ 6456911 w 11350833"/>
                <a:gd name="connsiteY33" fmla="*/ 4960354 h 4960354"/>
                <a:gd name="connsiteX34" fmla="*/ 6080425 w 11350833"/>
                <a:gd name="connsiteY34" fmla="*/ 4960354 h 4960354"/>
                <a:gd name="connsiteX35" fmla="*/ 5606964 w 11350833"/>
                <a:gd name="connsiteY35" fmla="*/ 4960354 h 4960354"/>
                <a:gd name="connsiteX36" fmla="*/ 5230478 w 11350833"/>
                <a:gd name="connsiteY36" fmla="*/ 4960354 h 4960354"/>
                <a:gd name="connsiteX37" fmla="*/ 4757017 w 11350833"/>
                <a:gd name="connsiteY37" fmla="*/ 4960354 h 4960354"/>
                <a:gd name="connsiteX38" fmla="*/ 4380531 w 11350833"/>
                <a:gd name="connsiteY38" fmla="*/ 4960354 h 4960354"/>
                <a:gd name="connsiteX39" fmla="*/ 4101018 w 11350833"/>
                <a:gd name="connsiteY39" fmla="*/ 4960354 h 4960354"/>
                <a:gd name="connsiteX40" fmla="*/ 3724532 w 11350833"/>
                <a:gd name="connsiteY40" fmla="*/ 4960354 h 4960354"/>
                <a:gd name="connsiteX41" fmla="*/ 3154097 w 11350833"/>
                <a:gd name="connsiteY41" fmla="*/ 4960354 h 4960354"/>
                <a:gd name="connsiteX42" fmla="*/ 2777611 w 11350833"/>
                <a:gd name="connsiteY42" fmla="*/ 4960354 h 4960354"/>
                <a:gd name="connsiteX43" fmla="*/ 2013229 w 11350833"/>
                <a:gd name="connsiteY43" fmla="*/ 4960354 h 4960354"/>
                <a:gd name="connsiteX44" fmla="*/ 1733716 w 11350833"/>
                <a:gd name="connsiteY44" fmla="*/ 4960354 h 4960354"/>
                <a:gd name="connsiteX45" fmla="*/ 826726 w 11350833"/>
                <a:gd name="connsiteY45" fmla="*/ 4960354 h 4960354"/>
                <a:gd name="connsiteX46" fmla="*/ 0 w 11350833"/>
                <a:gd name="connsiteY46" fmla="*/ 4133628 h 4960354"/>
                <a:gd name="connsiteX47" fmla="*/ 0 w 11350833"/>
                <a:gd name="connsiteY47" fmla="*/ 3549409 h 4960354"/>
                <a:gd name="connsiteX48" fmla="*/ 0 w 11350833"/>
                <a:gd name="connsiteY48" fmla="*/ 3064396 h 4960354"/>
                <a:gd name="connsiteX49" fmla="*/ 0 w 11350833"/>
                <a:gd name="connsiteY49" fmla="*/ 2513246 h 4960354"/>
                <a:gd name="connsiteX50" fmla="*/ 0 w 11350833"/>
                <a:gd name="connsiteY50" fmla="*/ 1929027 h 4960354"/>
                <a:gd name="connsiteX51" fmla="*/ 0 w 11350833"/>
                <a:gd name="connsiteY51" fmla="*/ 1311738 h 4960354"/>
                <a:gd name="connsiteX52" fmla="*/ 0 w 11350833"/>
                <a:gd name="connsiteY52" fmla="*/ 826726 h 496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350833" h="4960354" fill="none" extrusionOk="0">
                  <a:moveTo>
                    <a:pt x="0" y="826726"/>
                  </a:moveTo>
                  <a:cubicBezTo>
                    <a:pt x="-9067" y="480254"/>
                    <a:pt x="299003" y="75715"/>
                    <a:pt x="826726" y="0"/>
                  </a:cubicBezTo>
                  <a:cubicBezTo>
                    <a:pt x="985417" y="-65333"/>
                    <a:pt x="1246912" y="54302"/>
                    <a:pt x="1397160" y="0"/>
                  </a:cubicBezTo>
                  <a:cubicBezTo>
                    <a:pt x="1547408" y="-54302"/>
                    <a:pt x="1841063" y="33245"/>
                    <a:pt x="2161542" y="0"/>
                  </a:cubicBezTo>
                  <a:cubicBezTo>
                    <a:pt x="2482021" y="-33245"/>
                    <a:pt x="2443635" y="51645"/>
                    <a:pt x="2635002" y="0"/>
                  </a:cubicBezTo>
                  <a:cubicBezTo>
                    <a:pt x="2826369" y="-51645"/>
                    <a:pt x="2786083" y="30900"/>
                    <a:pt x="2914515" y="0"/>
                  </a:cubicBezTo>
                  <a:cubicBezTo>
                    <a:pt x="3042947" y="-30900"/>
                    <a:pt x="3452377" y="70169"/>
                    <a:pt x="3678897" y="0"/>
                  </a:cubicBezTo>
                  <a:cubicBezTo>
                    <a:pt x="3905417" y="-70169"/>
                    <a:pt x="4084121" y="69040"/>
                    <a:pt x="4346305" y="0"/>
                  </a:cubicBezTo>
                  <a:cubicBezTo>
                    <a:pt x="4608489" y="-69040"/>
                    <a:pt x="4642163" y="17607"/>
                    <a:pt x="4819765" y="0"/>
                  </a:cubicBezTo>
                  <a:cubicBezTo>
                    <a:pt x="4997367" y="-17607"/>
                    <a:pt x="5325383" y="61074"/>
                    <a:pt x="5584147" y="0"/>
                  </a:cubicBezTo>
                  <a:cubicBezTo>
                    <a:pt x="5842911" y="-61074"/>
                    <a:pt x="5929896" y="77263"/>
                    <a:pt x="6251555" y="0"/>
                  </a:cubicBezTo>
                  <a:cubicBezTo>
                    <a:pt x="6573214" y="-77263"/>
                    <a:pt x="6812587" y="85972"/>
                    <a:pt x="7015937" y="0"/>
                  </a:cubicBezTo>
                  <a:cubicBezTo>
                    <a:pt x="7219287" y="-85972"/>
                    <a:pt x="7300532" y="20648"/>
                    <a:pt x="7392423" y="0"/>
                  </a:cubicBezTo>
                  <a:cubicBezTo>
                    <a:pt x="7484314" y="-20648"/>
                    <a:pt x="7834099" y="24049"/>
                    <a:pt x="8156805" y="0"/>
                  </a:cubicBezTo>
                  <a:cubicBezTo>
                    <a:pt x="8479511" y="-24049"/>
                    <a:pt x="8644631" y="78959"/>
                    <a:pt x="8824213" y="0"/>
                  </a:cubicBezTo>
                  <a:cubicBezTo>
                    <a:pt x="9003795" y="-78959"/>
                    <a:pt x="9246441" y="8104"/>
                    <a:pt x="9491621" y="0"/>
                  </a:cubicBezTo>
                  <a:cubicBezTo>
                    <a:pt x="9736801" y="-8104"/>
                    <a:pt x="10071790" y="94458"/>
                    <a:pt x="10524107" y="0"/>
                  </a:cubicBezTo>
                  <a:cubicBezTo>
                    <a:pt x="10996195" y="132348"/>
                    <a:pt x="11396885" y="336082"/>
                    <a:pt x="11350833" y="826726"/>
                  </a:cubicBezTo>
                  <a:cubicBezTo>
                    <a:pt x="11365549" y="987067"/>
                    <a:pt x="11309806" y="1171575"/>
                    <a:pt x="11350833" y="1344807"/>
                  </a:cubicBezTo>
                  <a:cubicBezTo>
                    <a:pt x="11391860" y="1518039"/>
                    <a:pt x="11318467" y="1649222"/>
                    <a:pt x="11350833" y="1895958"/>
                  </a:cubicBezTo>
                  <a:cubicBezTo>
                    <a:pt x="11383199" y="2142694"/>
                    <a:pt x="11339757" y="2162050"/>
                    <a:pt x="11350833" y="2347901"/>
                  </a:cubicBezTo>
                  <a:cubicBezTo>
                    <a:pt x="11361909" y="2533752"/>
                    <a:pt x="11283642" y="2668407"/>
                    <a:pt x="11350833" y="2932120"/>
                  </a:cubicBezTo>
                  <a:cubicBezTo>
                    <a:pt x="11418024" y="3195833"/>
                    <a:pt x="11328186" y="3296413"/>
                    <a:pt x="11350833" y="3549409"/>
                  </a:cubicBezTo>
                  <a:cubicBezTo>
                    <a:pt x="11373480" y="3802405"/>
                    <a:pt x="11317318" y="3956910"/>
                    <a:pt x="11350833" y="4133628"/>
                  </a:cubicBezTo>
                  <a:cubicBezTo>
                    <a:pt x="11446818" y="4502806"/>
                    <a:pt x="11014592" y="4844697"/>
                    <a:pt x="10524107" y="4960354"/>
                  </a:cubicBezTo>
                  <a:cubicBezTo>
                    <a:pt x="10456245" y="4986069"/>
                    <a:pt x="10350453" y="4936643"/>
                    <a:pt x="10244594" y="4960354"/>
                  </a:cubicBezTo>
                  <a:cubicBezTo>
                    <a:pt x="10138735" y="4984065"/>
                    <a:pt x="10019543" y="4949802"/>
                    <a:pt x="9868108" y="4960354"/>
                  </a:cubicBezTo>
                  <a:cubicBezTo>
                    <a:pt x="9716673" y="4970906"/>
                    <a:pt x="9656067" y="4953876"/>
                    <a:pt x="9491621" y="4960354"/>
                  </a:cubicBezTo>
                  <a:cubicBezTo>
                    <a:pt x="9327175" y="4966832"/>
                    <a:pt x="9149907" y="4946236"/>
                    <a:pt x="8824213" y="4960354"/>
                  </a:cubicBezTo>
                  <a:cubicBezTo>
                    <a:pt x="8498519" y="4974472"/>
                    <a:pt x="8638627" y="4955065"/>
                    <a:pt x="8544700" y="4960354"/>
                  </a:cubicBezTo>
                  <a:cubicBezTo>
                    <a:pt x="8450773" y="4965643"/>
                    <a:pt x="8175112" y="4938440"/>
                    <a:pt x="7974266" y="4960354"/>
                  </a:cubicBezTo>
                  <a:cubicBezTo>
                    <a:pt x="7773420" y="4982268"/>
                    <a:pt x="7797621" y="4926827"/>
                    <a:pt x="7694753" y="4960354"/>
                  </a:cubicBezTo>
                  <a:cubicBezTo>
                    <a:pt x="7591885" y="4993881"/>
                    <a:pt x="7392048" y="4920696"/>
                    <a:pt x="7124319" y="4960354"/>
                  </a:cubicBezTo>
                  <a:cubicBezTo>
                    <a:pt x="6856590" y="5000012"/>
                    <a:pt x="6772544" y="4898890"/>
                    <a:pt x="6456911" y="4960354"/>
                  </a:cubicBezTo>
                  <a:cubicBezTo>
                    <a:pt x="6141278" y="5021818"/>
                    <a:pt x="6183167" y="4930724"/>
                    <a:pt x="6080425" y="4960354"/>
                  </a:cubicBezTo>
                  <a:cubicBezTo>
                    <a:pt x="5977683" y="4989984"/>
                    <a:pt x="5758779" y="4936775"/>
                    <a:pt x="5606964" y="4960354"/>
                  </a:cubicBezTo>
                  <a:cubicBezTo>
                    <a:pt x="5455149" y="4983933"/>
                    <a:pt x="5345955" y="4948707"/>
                    <a:pt x="5230478" y="4960354"/>
                  </a:cubicBezTo>
                  <a:cubicBezTo>
                    <a:pt x="5115001" y="4972001"/>
                    <a:pt x="4873073" y="4919398"/>
                    <a:pt x="4757017" y="4960354"/>
                  </a:cubicBezTo>
                  <a:cubicBezTo>
                    <a:pt x="4640961" y="5001310"/>
                    <a:pt x="4557012" y="4959948"/>
                    <a:pt x="4380531" y="4960354"/>
                  </a:cubicBezTo>
                  <a:cubicBezTo>
                    <a:pt x="4204050" y="4960760"/>
                    <a:pt x="4161367" y="4954044"/>
                    <a:pt x="4101018" y="4960354"/>
                  </a:cubicBezTo>
                  <a:cubicBezTo>
                    <a:pt x="4040669" y="4966664"/>
                    <a:pt x="3856496" y="4949833"/>
                    <a:pt x="3724532" y="4960354"/>
                  </a:cubicBezTo>
                  <a:cubicBezTo>
                    <a:pt x="3592568" y="4970875"/>
                    <a:pt x="3418988" y="4904419"/>
                    <a:pt x="3154097" y="4960354"/>
                  </a:cubicBezTo>
                  <a:cubicBezTo>
                    <a:pt x="2889206" y="5016289"/>
                    <a:pt x="2957907" y="4928116"/>
                    <a:pt x="2777611" y="4960354"/>
                  </a:cubicBezTo>
                  <a:cubicBezTo>
                    <a:pt x="2597315" y="4992592"/>
                    <a:pt x="2217641" y="4945438"/>
                    <a:pt x="2013229" y="4960354"/>
                  </a:cubicBezTo>
                  <a:cubicBezTo>
                    <a:pt x="1808817" y="4975270"/>
                    <a:pt x="1805892" y="4957298"/>
                    <a:pt x="1733716" y="4960354"/>
                  </a:cubicBezTo>
                  <a:cubicBezTo>
                    <a:pt x="1661540" y="4963410"/>
                    <a:pt x="1090500" y="4918298"/>
                    <a:pt x="826726" y="4960354"/>
                  </a:cubicBezTo>
                  <a:cubicBezTo>
                    <a:pt x="260312" y="4935272"/>
                    <a:pt x="61722" y="4706214"/>
                    <a:pt x="0" y="4133628"/>
                  </a:cubicBezTo>
                  <a:cubicBezTo>
                    <a:pt x="-56426" y="3943183"/>
                    <a:pt x="34091" y="3667420"/>
                    <a:pt x="0" y="3549409"/>
                  </a:cubicBezTo>
                  <a:cubicBezTo>
                    <a:pt x="-34091" y="3431398"/>
                    <a:pt x="6358" y="3174705"/>
                    <a:pt x="0" y="3064396"/>
                  </a:cubicBezTo>
                  <a:cubicBezTo>
                    <a:pt x="-6358" y="2954087"/>
                    <a:pt x="30006" y="2695072"/>
                    <a:pt x="0" y="2513246"/>
                  </a:cubicBezTo>
                  <a:cubicBezTo>
                    <a:pt x="-30006" y="2331420"/>
                    <a:pt x="52313" y="2212827"/>
                    <a:pt x="0" y="1929027"/>
                  </a:cubicBezTo>
                  <a:cubicBezTo>
                    <a:pt x="-52313" y="1645227"/>
                    <a:pt x="32765" y="1523197"/>
                    <a:pt x="0" y="1311738"/>
                  </a:cubicBezTo>
                  <a:cubicBezTo>
                    <a:pt x="-32765" y="1100279"/>
                    <a:pt x="46741" y="948801"/>
                    <a:pt x="0" y="826726"/>
                  </a:cubicBezTo>
                  <a:close/>
                </a:path>
                <a:path w="11350833" h="4960354" stroke="0" extrusionOk="0">
                  <a:moveTo>
                    <a:pt x="0" y="826726"/>
                  </a:moveTo>
                  <a:cubicBezTo>
                    <a:pt x="-3628" y="393839"/>
                    <a:pt x="294720" y="20496"/>
                    <a:pt x="826726" y="0"/>
                  </a:cubicBezTo>
                  <a:cubicBezTo>
                    <a:pt x="1162197" y="-2308"/>
                    <a:pt x="1378910" y="62710"/>
                    <a:pt x="1591108" y="0"/>
                  </a:cubicBezTo>
                  <a:cubicBezTo>
                    <a:pt x="1803306" y="-62710"/>
                    <a:pt x="2056341" y="51718"/>
                    <a:pt x="2258516" y="0"/>
                  </a:cubicBezTo>
                  <a:cubicBezTo>
                    <a:pt x="2460691" y="-51718"/>
                    <a:pt x="2483483" y="33002"/>
                    <a:pt x="2635002" y="0"/>
                  </a:cubicBezTo>
                  <a:cubicBezTo>
                    <a:pt x="2786521" y="-33002"/>
                    <a:pt x="3083017" y="5227"/>
                    <a:pt x="3399384" y="0"/>
                  </a:cubicBezTo>
                  <a:cubicBezTo>
                    <a:pt x="3715751" y="-5227"/>
                    <a:pt x="3589063" y="2094"/>
                    <a:pt x="3678897" y="0"/>
                  </a:cubicBezTo>
                  <a:cubicBezTo>
                    <a:pt x="3768731" y="-2094"/>
                    <a:pt x="3865444" y="32032"/>
                    <a:pt x="3958410" y="0"/>
                  </a:cubicBezTo>
                  <a:cubicBezTo>
                    <a:pt x="4051376" y="-32032"/>
                    <a:pt x="4214840" y="42124"/>
                    <a:pt x="4431870" y="0"/>
                  </a:cubicBezTo>
                  <a:cubicBezTo>
                    <a:pt x="4648900" y="-42124"/>
                    <a:pt x="4647009" y="36577"/>
                    <a:pt x="4808357" y="0"/>
                  </a:cubicBezTo>
                  <a:cubicBezTo>
                    <a:pt x="4969705" y="-36577"/>
                    <a:pt x="4990809" y="5301"/>
                    <a:pt x="5087869" y="0"/>
                  </a:cubicBezTo>
                  <a:cubicBezTo>
                    <a:pt x="5184929" y="-5301"/>
                    <a:pt x="5233592" y="31944"/>
                    <a:pt x="5367382" y="0"/>
                  </a:cubicBezTo>
                  <a:cubicBezTo>
                    <a:pt x="5501172" y="-31944"/>
                    <a:pt x="5707303" y="78588"/>
                    <a:pt x="6034790" y="0"/>
                  </a:cubicBezTo>
                  <a:cubicBezTo>
                    <a:pt x="6362277" y="-78588"/>
                    <a:pt x="6374248" y="50069"/>
                    <a:pt x="6508250" y="0"/>
                  </a:cubicBezTo>
                  <a:cubicBezTo>
                    <a:pt x="6642252" y="-50069"/>
                    <a:pt x="6956600" y="48360"/>
                    <a:pt x="7175658" y="0"/>
                  </a:cubicBezTo>
                  <a:cubicBezTo>
                    <a:pt x="7394716" y="-48360"/>
                    <a:pt x="7700172" y="29265"/>
                    <a:pt x="7843066" y="0"/>
                  </a:cubicBezTo>
                  <a:cubicBezTo>
                    <a:pt x="7985960" y="-29265"/>
                    <a:pt x="8030122" y="28906"/>
                    <a:pt x="8122579" y="0"/>
                  </a:cubicBezTo>
                  <a:cubicBezTo>
                    <a:pt x="8215036" y="-28906"/>
                    <a:pt x="8459663" y="1347"/>
                    <a:pt x="8693013" y="0"/>
                  </a:cubicBezTo>
                  <a:cubicBezTo>
                    <a:pt x="8926363" y="-1347"/>
                    <a:pt x="9064995" y="43186"/>
                    <a:pt x="9263447" y="0"/>
                  </a:cubicBezTo>
                  <a:cubicBezTo>
                    <a:pt x="9461899" y="-43186"/>
                    <a:pt x="9462248" y="3349"/>
                    <a:pt x="9639934" y="0"/>
                  </a:cubicBezTo>
                  <a:cubicBezTo>
                    <a:pt x="9817620" y="-3349"/>
                    <a:pt x="10091398" y="80388"/>
                    <a:pt x="10524107" y="0"/>
                  </a:cubicBezTo>
                  <a:cubicBezTo>
                    <a:pt x="11090411" y="-66969"/>
                    <a:pt x="11415028" y="443406"/>
                    <a:pt x="11350833" y="826726"/>
                  </a:cubicBezTo>
                  <a:cubicBezTo>
                    <a:pt x="11391869" y="1068263"/>
                    <a:pt x="11316405" y="1293998"/>
                    <a:pt x="11350833" y="1410945"/>
                  </a:cubicBezTo>
                  <a:cubicBezTo>
                    <a:pt x="11385261" y="1527892"/>
                    <a:pt x="11292054" y="1722776"/>
                    <a:pt x="11350833" y="1995165"/>
                  </a:cubicBezTo>
                  <a:cubicBezTo>
                    <a:pt x="11409612" y="2267554"/>
                    <a:pt x="11345030" y="2306670"/>
                    <a:pt x="11350833" y="2447108"/>
                  </a:cubicBezTo>
                  <a:cubicBezTo>
                    <a:pt x="11356636" y="2587546"/>
                    <a:pt x="11292794" y="2760341"/>
                    <a:pt x="11350833" y="3064396"/>
                  </a:cubicBezTo>
                  <a:cubicBezTo>
                    <a:pt x="11408872" y="3368451"/>
                    <a:pt x="11332715" y="3916152"/>
                    <a:pt x="11350833" y="4133628"/>
                  </a:cubicBezTo>
                  <a:cubicBezTo>
                    <a:pt x="11415356" y="4642212"/>
                    <a:pt x="11085405" y="4976033"/>
                    <a:pt x="10524107" y="4960354"/>
                  </a:cubicBezTo>
                  <a:cubicBezTo>
                    <a:pt x="10418450" y="4979077"/>
                    <a:pt x="10306335" y="4917081"/>
                    <a:pt x="10147620" y="4960354"/>
                  </a:cubicBezTo>
                  <a:cubicBezTo>
                    <a:pt x="9988905" y="5003627"/>
                    <a:pt x="9880011" y="4921500"/>
                    <a:pt x="9771134" y="4960354"/>
                  </a:cubicBezTo>
                  <a:cubicBezTo>
                    <a:pt x="9662257" y="4999208"/>
                    <a:pt x="9582881" y="4938522"/>
                    <a:pt x="9491621" y="4960354"/>
                  </a:cubicBezTo>
                  <a:cubicBezTo>
                    <a:pt x="9400361" y="4982186"/>
                    <a:pt x="9217787" y="4930872"/>
                    <a:pt x="9115135" y="4960354"/>
                  </a:cubicBezTo>
                  <a:cubicBezTo>
                    <a:pt x="9012483" y="4989836"/>
                    <a:pt x="8853017" y="4955152"/>
                    <a:pt x="8738648" y="4960354"/>
                  </a:cubicBezTo>
                  <a:cubicBezTo>
                    <a:pt x="8624279" y="4965556"/>
                    <a:pt x="8535600" y="4945041"/>
                    <a:pt x="8459135" y="4960354"/>
                  </a:cubicBezTo>
                  <a:cubicBezTo>
                    <a:pt x="8382670" y="4975667"/>
                    <a:pt x="8165425" y="4944421"/>
                    <a:pt x="8082649" y="4960354"/>
                  </a:cubicBezTo>
                  <a:cubicBezTo>
                    <a:pt x="7999873" y="4976287"/>
                    <a:pt x="7812421" y="4935043"/>
                    <a:pt x="7609188" y="4960354"/>
                  </a:cubicBezTo>
                  <a:cubicBezTo>
                    <a:pt x="7405955" y="4985665"/>
                    <a:pt x="7226843" y="4944500"/>
                    <a:pt x="7038754" y="4960354"/>
                  </a:cubicBezTo>
                  <a:cubicBezTo>
                    <a:pt x="6850665" y="4976208"/>
                    <a:pt x="6666502" y="4937012"/>
                    <a:pt x="6468320" y="4960354"/>
                  </a:cubicBezTo>
                  <a:cubicBezTo>
                    <a:pt x="6270138" y="4983696"/>
                    <a:pt x="6065866" y="4902467"/>
                    <a:pt x="5800912" y="4960354"/>
                  </a:cubicBezTo>
                  <a:cubicBezTo>
                    <a:pt x="5535958" y="5018241"/>
                    <a:pt x="5589564" y="4944044"/>
                    <a:pt x="5424425" y="4960354"/>
                  </a:cubicBezTo>
                  <a:cubicBezTo>
                    <a:pt x="5259286" y="4976664"/>
                    <a:pt x="5279643" y="4944077"/>
                    <a:pt x="5144913" y="4960354"/>
                  </a:cubicBezTo>
                  <a:cubicBezTo>
                    <a:pt x="5010183" y="4976631"/>
                    <a:pt x="4716512" y="4951863"/>
                    <a:pt x="4477505" y="4960354"/>
                  </a:cubicBezTo>
                  <a:cubicBezTo>
                    <a:pt x="4238498" y="4968845"/>
                    <a:pt x="4111690" y="4950609"/>
                    <a:pt x="4004044" y="4960354"/>
                  </a:cubicBezTo>
                  <a:cubicBezTo>
                    <a:pt x="3896398" y="4970099"/>
                    <a:pt x="3486836" y="4893140"/>
                    <a:pt x="3336636" y="4960354"/>
                  </a:cubicBezTo>
                  <a:cubicBezTo>
                    <a:pt x="3186436" y="5027568"/>
                    <a:pt x="2915239" y="4942669"/>
                    <a:pt x="2766202" y="4960354"/>
                  </a:cubicBezTo>
                  <a:cubicBezTo>
                    <a:pt x="2617165" y="4978039"/>
                    <a:pt x="2554624" y="4953386"/>
                    <a:pt x="2486689" y="4960354"/>
                  </a:cubicBezTo>
                  <a:cubicBezTo>
                    <a:pt x="2418754" y="4967322"/>
                    <a:pt x="2059561" y="4892349"/>
                    <a:pt x="1819281" y="4960354"/>
                  </a:cubicBezTo>
                  <a:cubicBezTo>
                    <a:pt x="1579001" y="5028359"/>
                    <a:pt x="1559101" y="4904880"/>
                    <a:pt x="1345821" y="4960354"/>
                  </a:cubicBezTo>
                  <a:cubicBezTo>
                    <a:pt x="1132541" y="5015828"/>
                    <a:pt x="1028700" y="4913514"/>
                    <a:pt x="826726" y="4960354"/>
                  </a:cubicBezTo>
                  <a:cubicBezTo>
                    <a:pt x="377554" y="4867406"/>
                    <a:pt x="-65521" y="4664022"/>
                    <a:pt x="0" y="4133628"/>
                  </a:cubicBezTo>
                  <a:cubicBezTo>
                    <a:pt x="-28677" y="3982773"/>
                    <a:pt x="45571" y="3888358"/>
                    <a:pt x="0" y="3681685"/>
                  </a:cubicBezTo>
                  <a:cubicBezTo>
                    <a:pt x="-45571" y="3475012"/>
                    <a:pt x="38428" y="3370713"/>
                    <a:pt x="0" y="3229741"/>
                  </a:cubicBezTo>
                  <a:cubicBezTo>
                    <a:pt x="-38428" y="3088769"/>
                    <a:pt x="48253" y="2840393"/>
                    <a:pt x="0" y="2645522"/>
                  </a:cubicBezTo>
                  <a:cubicBezTo>
                    <a:pt x="-48253" y="2450651"/>
                    <a:pt x="42393" y="2331010"/>
                    <a:pt x="0" y="2160510"/>
                  </a:cubicBezTo>
                  <a:cubicBezTo>
                    <a:pt x="-42393" y="1990010"/>
                    <a:pt x="46606" y="1826966"/>
                    <a:pt x="0" y="1609359"/>
                  </a:cubicBezTo>
                  <a:cubicBezTo>
                    <a:pt x="-46606" y="1391752"/>
                    <a:pt x="87881" y="1180454"/>
                    <a:pt x="0" y="826726"/>
                  </a:cubicBezTo>
                  <a:close/>
                </a:path>
              </a:pathLst>
            </a:custGeom>
            <a:solidFill>
              <a:schemeClr val="bg1"/>
            </a:solidFill>
            <a:ln w="19050">
              <a:prstDash val="dashDot"/>
              <a:extLst>
                <a:ext uri="{C807C97D-BFC1-408E-A445-0C87EB9F89A2}">
                  <ask:lineSketchStyleProps xmlns:ask="http://schemas.microsoft.com/office/drawing/2018/sketchyshape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Manual Operation 9">
              <a:extLst>
                <a:ext uri="{FF2B5EF4-FFF2-40B4-BE49-F238E27FC236}">
                  <a16:creationId xmlns:a16="http://schemas.microsoft.com/office/drawing/2014/main" id="{9047BFEF-9DBD-4715-B3D8-69936B4A895E}"/>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Operation 10">
              <a:extLst>
                <a:ext uri="{FF2B5EF4-FFF2-40B4-BE49-F238E27FC236}">
                  <a16:creationId xmlns:a16="http://schemas.microsoft.com/office/drawing/2014/main" id="{E2DC0964-A2E4-4BD7-8911-9F371391309D}"/>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Manual Operation 11">
              <a:extLst>
                <a:ext uri="{FF2B5EF4-FFF2-40B4-BE49-F238E27FC236}">
                  <a16:creationId xmlns:a16="http://schemas.microsoft.com/office/drawing/2014/main" id="{BEA84EC9-DAB1-44AC-B3B4-991B16B2527D}"/>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anual Operation 12">
              <a:extLst>
                <a:ext uri="{FF2B5EF4-FFF2-40B4-BE49-F238E27FC236}">
                  <a16:creationId xmlns:a16="http://schemas.microsoft.com/office/drawing/2014/main" id="{88E47FB4-BB43-46DD-BE6C-7357BC36C646}"/>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Manual Operation 13">
              <a:extLst>
                <a:ext uri="{FF2B5EF4-FFF2-40B4-BE49-F238E27FC236}">
                  <a16:creationId xmlns:a16="http://schemas.microsoft.com/office/drawing/2014/main" id="{90C9C11C-2E5B-4D4F-B922-C40532837C78}"/>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Manual Operation 14">
              <a:extLst>
                <a:ext uri="{FF2B5EF4-FFF2-40B4-BE49-F238E27FC236}">
                  <a16:creationId xmlns:a16="http://schemas.microsoft.com/office/drawing/2014/main" id="{2CFEF51D-A27D-4813-B47E-18114E680ACD}"/>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7D367089-E47F-442C-9C39-F9B19D193FF0}"/>
              </a:ext>
            </a:extLst>
          </p:cNvPr>
          <p:cNvGrpSpPr/>
          <p:nvPr/>
        </p:nvGrpSpPr>
        <p:grpSpPr>
          <a:xfrm>
            <a:off x="975743" y="0"/>
            <a:ext cx="2092007" cy="1897560"/>
            <a:chOff x="-1093572" y="1595704"/>
            <a:chExt cx="1630009" cy="1485472"/>
          </a:xfrm>
        </p:grpSpPr>
        <p:grpSp>
          <p:nvGrpSpPr>
            <p:cNvPr id="38" name="Group 37">
              <a:extLst>
                <a:ext uri="{FF2B5EF4-FFF2-40B4-BE49-F238E27FC236}">
                  <a16:creationId xmlns:a16="http://schemas.microsoft.com/office/drawing/2014/main" id="{A273741F-B4C9-4BF7-B37C-333F894FCE81}"/>
                </a:ext>
              </a:extLst>
            </p:cNvPr>
            <p:cNvGrpSpPr/>
            <p:nvPr/>
          </p:nvGrpSpPr>
          <p:grpSpPr>
            <a:xfrm>
              <a:off x="-1093572" y="1595704"/>
              <a:ext cx="1630009" cy="1485472"/>
              <a:chOff x="-1131957" y="1022239"/>
              <a:chExt cx="1630009" cy="1485472"/>
            </a:xfrm>
          </p:grpSpPr>
          <p:pic>
            <p:nvPicPr>
              <p:cNvPr id="40" name="图片 20">
                <a:extLst>
                  <a:ext uri="{FF2B5EF4-FFF2-40B4-BE49-F238E27FC236}">
                    <a16:creationId xmlns:a16="http://schemas.microsoft.com/office/drawing/2014/main" id="{C8095658-8365-4312-B639-684B0D6AAB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957" y="1022239"/>
                <a:ext cx="1630009" cy="1485472"/>
              </a:xfrm>
              <a:prstGeom prst="rect">
                <a:avLst/>
              </a:prstGeom>
            </p:spPr>
          </p:pic>
          <p:sp>
            <p:nvSpPr>
              <p:cNvPr id="41" name="Oval 40">
                <a:extLst>
                  <a:ext uri="{FF2B5EF4-FFF2-40B4-BE49-F238E27FC236}">
                    <a16:creationId xmlns:a16="http://schemas.microsoft.com/office/drawing/2014/main" id="{4FFBA979-270F-4992-A9F8-3499BF485067}"/>
                  </a:ext>
                </a:extLst>
              </p:cNvPr>
              <p:cNvSpPr/>
              <p:nvPr/>
            </p:nvSpPr>
            <p:spPr>
              <a:xfrm>
                <a:off x="-805871" y="1363604"/>
                <a:ext cx="1000494" cy="773312"/>
              </a:xfrm>
              <a:prstGeom prst="ellipse">
                <a:avLst/>
              </a:prstGeom>
              <a:solidFill>
                <a:srgbClr val="FFD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15E1884E-34BF-4EAF-B035-68C2DF1EAE98}"/>
                </a:ext>
              </a:extLst>
            </p:cNvPr>
            <p:cNvSpPr txBox="1"/>
            <p:nvPr/>
          </p:nvSpPr>
          <p:spPr>
            <a:xfrm>
              <a:off x="-784936" y="2117426"/>
              <a:ext cx="1176358" cy="433688"/>
            </a:xfrm>
            <a:prstGeom prst="rect">
              <a:avLst/>
            </a:prstGeom>
            <a:noFill/>
          </p:spPr>
          <p:txBody>
            <a:bodyPr wrap="square" rtlCol="0">
              <a:spAutoFit/>
            </a:bodyPr>
            <a:lstStyle/>
            <a:p>
              <a:r>
                <a:rPr lang="en-US" altLang="zh-CN" sz="3000" b="1">
                  <a:latin typeface="VNI-Avo" pitchFamily="2" charset="0"/>
                  <a:ea typeface="仓耳今楷05-6763 W05" panose="02020400000000000000" pitchFamily="18" charset="-122"/>
                </a:rPr>
                <a:t>Caâu 3</a:t>
              </a:r>
            </a:p>
          </p:txBody>
        </p:sp>
      </p:grpSp>
      <p:pic>
        <p:nvPicPr>
          <p:cNvPr id="3" name="Picture 2" descr="A picture containing text&#10;&#10;Description automatically generated">
            <a:extLst>
              <a:ext uri="{FF2B5EF4-FFF2-40B4-BE49-F238E27FC236}">
                <a16:creationId xmlns:a16="http://schemas.microsoft.com/office/drawing/2014/main" id="{6D5EBB4C-C9B5-4CE2-AE36-3BEBDBF60E77}"/>
              </a:ext>
            </a:extLst>
          </p:cNvPr>
          <p:cNvPicPr>
            <a:picLocks noChangeAspect="1"/>
          </p:cNvPicPr>
          <p:nvPr/>
        </p:nvPicPr>
        <p:blipFill rotWithShape="1">
          <a:blip r:embed="rId5">
            <a:extLst>
              <a:ext uri="{28A0092B-C50C-407E-A947-70E740481C1C}">
                <a14:useLocalDpi xmlns:a14="http://schemas.microsoft.com/office/drawing/2010/main" val="0"/>
              </a:ext>
            </a:extLst>
          </a:blip>
          <a:srcRect l="6953" t="22972" r="9069" b="55722"/>
          <a:stretch/>
        </p:blipFill>
        <p:spPr>
          <a:xfrm>
            <a:off x="2799686" y="-160645"/>
            <a:ext cx="8878084" cy="2375697"/>
          </a:xfrm>
          <a:prstGeom prst="rect">
            <a:avLst/>
          </a:prstGeom>
        </p:spPr>
      </p:pic>
      <p:sp>
        <p:nvSpPr>
          <p:cNvPr id="59" name="TextBox 58">
            <a:extLst>
              <a:ext uri="{FF2B5EF4-FFF2-40B4-BE49-F238E27FC236}">
                <a16:creationId xmlns:a16="http://schemas.microsoft.com/office/drawing/2014/main" id="{2400C677-0CE9-465A-A6E9-938534A3A4C5}"/>
              </a:ext>
            </a:extLst>
          </p:cNvPr>
          <p:cNvSpPr txBox="1"/>
          <p:nvPr/>
        </p:nvSpPr>
        <p:spPr>
          <a:xfrm>
            <a:off x="4183268" y="766278"/>
            <a:ext cx="7322308" cy="584775"/>
          </a:xfrm>
          <a:prstGeom prst="rect">
            <a:avLst/>
          </a:prstGeom>
          <a:noFill/>
        </p:spPr>
        <p:txBody>
          <a:bodyPr wrap="square" rtlCol="0">
            <a:spAutoFit/>
          </a:bodyPr>
          <a:lstStyle/>
          <a:p>
            <a:r>
              <a:rPr lang="en-US" altLang="zh-CN" sz="3200" b="1" dirty="0" err="1">
                <a:solidFill>
                  <a:schemeClr val="bg1"/>
                </a:solidFill>
                <a:latin typeface="Calibri" panose="020F0502020204030204" pitchFamily="34" charset="0"/>
                <a:cs typeface="Calibri" panose="020F0502020204030204" pitchFamily="34" charset="0"/>
              </a:rPr>
              <a:t>Nêu</a:t>
            </a:r>
            <a:r>
              <a:rPr lang="en-US" altLang="zh-CN" sz="3200" b="1" dirty="0">
                <a:solidFill>
                  <a:schemeClr val="bg1"/>
                </a:solidFill>
                <a:latin typeface="Calibri" panose="020F0502020204030204" pitchFamily="34" charset="0"/>
                <a:cs typeface="Calibri" panose="020F0502020204030204" pitchFamily="34" charset="0"/>
              </a:rPr>
              <a:t> </a:t>
            </a:r>
            <a:r>
              <a:rPr lang="en-US" altLang="zh-CN" sz="3200" b="1" dirty="0" err="1">
                <a:solidFill>
                  <a:schemeClr val="bg1"/>
                </a:solidFill>
                <a:latin typeface="Calibri" panose="020F0502020204030204" pitchFamily="34" charset="0"/>
                <a:cs typeface="Calibri" panose="020F0502020204030204" pitchFamily="34" charset="0"/>
              </a:rPr>
              <a:t>các</a:t>
            </a:r>
            <a:r>
              <a:rPr lang="en-US" altLang="zh-CN" sz="3200" b="1" dirty="0">
                <a:solidFill>
                  <a:schemeClr val="bg1"/>
                </a:solidFill>
                <a:latin typeface="Calibri" panose="020F0502020204030204" pitchFamily="34" charset="0"/>
                <a:cs typeface="Calibri" panose="020F0502020204030204" pitchFamily="34" charset="0"/>
              </a:rPr>
              <a:t> </a:t>
            </a:r>
            <a:r>
              <a:rPr lang="en-US" altLang="zh-CN" sz="3200" b="1" dirty="0" err="1">
                <a:solidFill>
                  <a:schemeClr val="bg1"/>
                </a:solidFill>
                <a:latin typeface="Calibri" panose="020F0502020204030204" pitchFamily="34" charset="0"/>
                <a:cs typeface="Calibri" panose="020F0502020204030204" pitchFamily="34" charset="0"/>
              </a:rPr>
              <a:t>điều</a:t>
            </a:r>
            <a:r>
              <a:rPr lang="en-US" altLang="zh-CN" sz="3200" b="1" dirty="0">
                <a:solidFill>
                  <a:schemeClr val="bg1"/>
                </a:solidFill>
                <a:latin typeface="Calibri" panose="020F0502020204030204" pitchFamily="34" charset="0"/>
                <a:cs typeface="Calibri" panose="020F0502020204030204" pitchFamily="34" charset="0"/>
              </a:rPr>
              <a:t> </a:t>
            </a:r>
            <a:r>
              <a:rPr lang="en-US" altLang="zh-CN" sz="3200" b="1" dirty="0" err="1">
                <a:solidFill>
                  <a:schemeClr val="bg1"/>
                </a:solidFill>
                <a:latin typeface="Calibri" panose="020F0502020204030204" pitchFamily="34" charset="0"/>
                <a:cs typeface="Calibri" panose="020F0502020204030204" pitchFamily="34" charset="0"/>
              </a:rPr>
              <a:t>kiện</a:t>
            </a:r>
            <a:r>
              <a:rPr lang="en-US" altLang="zh-CN" sz="3200" b="1" dirty="0">
                <a:solidFill>
                  <a:schemeClr val="bg1"/>
                </a:solidFill>
                <a:latin typeface="Calibri" panose="020F0502020204030204" pitchFamily="34" charset="0"/>
                <a:cs typeface="Calibri" panose="020F0502020204030204" pitchFamily="34" charset="0"/>
              </a:rPr>
              <a:t> </a:t>
            </a:r>
            <a:r>
              <a:rPr lang="en-US" altLang="zh-CN" sz="3200" b="1" dirty="0" err="1">
                <a:solidFill>
                  <a:schemeClr val="bg1"/>
                </a:solidFill>
                <a:latin typeface="Calibri" panose="020F0502020204030204" pitchFamily="34" charset="0"/>
                <a:cs typeface="Calibri" panose="020F0502020204030204" pitchFamily="34" charset="0"/>
              </a:rPr>
              <a:t>để</a:t>
            </a:r>
            <a:r>
              <a:rPr lang="en-US" altLang="zh-CN" sz="3200" b="1" dirty="0">
                <a:solidFill>
                  <a:schemeClr val="bg1"/>
                </a:solidFill>
                <a:latin typeface="Calibri" panose="020F0502020204030204" pitchFamily="34" charset="0"/>
                <a:cs typeface="Calibri" panose="020F0502020204030204" pitchFamily="34" charset="0"/>
              </a:rPr>
              <a:t> </a:t>
            </a:r>
            <a:r>
              <a:rPr lang="en-US" altLang="zh-CN" sz="3200" b="1" dirty="0" err="1">
                <a:solidFill>
                  <a:schemeClr val="bg1"/>
                </a:solidFill>
                <a:latin typeface="Calibri" panose="020F0502020204030204" pitchFamily="34" charset="0"/>
                <a:cs typeface="Calibri" panose="020F0502020204030204" pitchFamily="34" charset="0"/>
              </a:rPr>
              <a:t>hạt</a:t>
            </a:r>
            <a:r>
              <a:rPr lang="en-US" altLang="zh-CN" sz="3200" b="1" dirty="0">
                <a:solidFill>
                  <a:schemeClr val="bg1"/>
                </a:solidFill>
                <a:latin typeface="Calibri" panose="020F0502020204030204" pitchFamily="34" charset="0"/>
                <a:cs typeface="Calibri" panose="020F0502020204030204" pitchFamily="34" charset="0"/>
              </a:rPr>
              <a:t> </a:t>
            </a:r>
            <a:r>
              <a:rPr lang="en-US" altLang="zh-CN" sz="3200" b="1" dirty="0" err="1">
                <a:solidFill>
                  <a:schemeClr val="bg1"/>
                </a:solidFill>
                <a:latin typeface="Calibri" panose="020F0502020204030204" pitchFamily="34" charset="0"/>
                <a:cs typeface="Calibri" panose="020F0502020204030204" pitchFamily="34" charset="0"/>
              </a:rPr>
              <a:t>nảy</a:t>
            </a:r>
            <a:r>
              <a:rPr lang="en-US" altLang="zh-CN" sz="3200" b="1" dirty="0">
                <a:solidFill>
                  <a:schemeClr val="bg1"/>
                </a:solidFill>
                <a:latin typeface="Calibri" panose="020F0502020204030204" pitchFamily="34" charset="0"/>
                <a:cs typeface="Calibri" panose="020F0502020204030204" pitchFamily="34" charset="0"/>
              </a:rPr>
              <a:t> </a:t>
            </a:r>
            <a:r>
              <a:rPr lang="en-US" altLang="zh-CN" sz="3200" b="1" dirty="0" err="1">
                <a:solidFill>
                  <a:schemeClr val="bg1"/>
                </a:solidFill>
                <a:latin typeface="Calibri" panose="020F0502020204030204" pitchFamily="34" charset="0"/>
                <a:cs typeface="Calibri" panose="020F0502020204030204" pitchFamily="34" charset="0"/>
              </a:rPr>
              <a:t>mầm</a:t>
            </a:r>
            <a:r>
              <a:rPr lang="en-US" altLang="zh-CN" sz="3200" b="1" dirty="0">
                <a:solidFill>
                  <a:schemeClr val="bg1"/>
                </a:solidFill>
                <a:latin typeface="Calibri" panose="020F0502020204030204" pitchFamily="34" charset="0"/>
                <a:cs typeface="Calibri" panose="020F0502020204030204" pitchFamily="34" charset="0"/>
              </a:rPr>
              <a:t>.</a:t>
            </a:r>
          </a:p>
        </p:txBody>
      </p:sp>
      <p:pic>
        <p:nvPicPr>
          <p:cNvPr id="7" name="Picture 6" descr="Icon&#10;&#10;Description automatically generated with low confidence">
            <a:extLst>
              <a:ext uri="{FF2B5EF4-FFF2-40B4-BE49-F238E27FC236}">
                <a16:creationId xmlns:a16="http://schemas.microsoft.com/office/drawing/2014/main" id="{AD0F1B0E-1CD1-49D1-8016-586949A1B2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907" y="4016439"/>
            <a:ext cx="2286000" cy="2286000"/>
          </a:xfrm>
          <a:prstGeom prst="rect">
            <a:avLst/>
          </a:prstGeom>
        </p:spPr>
      </p:pic>
      <p:pic>
        <p:nvPicPr>
          <p:cNvPr id="23" name="Picture 22" descr="Logo&#10;&#10;Description automatically generated">
            <a:extLst>
              <a:ext uri="{FF2B5EF4-FFF2-40B4-BE49-F238E27FC236}">
                <a16:creationId xmlns:a16="http://schemas.microsoft.com/office/drawing/2014/main" id="{F00A6EBB-476F-417E-AF72-ECF4505E82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8275" y="-646347"/>
            <a:ext cx="3702050" cy="3702050"/>
          </a:xfrm>
          <a:prstGeom prst="rect">
            <a:avLst/>
          </a:prstGeom>
        </p:spPr>
      </p:pic>
      <p:sp>
        <p:nvSpPr>
          <p:cNvPr id="27" name="Rounded Rectangle 26">
            <a:hlinkClick r:id="rId8" action="ppaction://hlinksldjump"/>
          </p:cNvPr>
          <p:cNvSpPr/>
          <p:nvPr/>
        </p:nvSpPr>
        <p:spPr>
          <a:xfrm>
            <a:off x="9996256" y="6019800"/>
            <a:ext cx="1774366" cy="6231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libri" panose="020F0502020204030204" pitchFamily="34" charset="0"/>
                <a:cs typeface="Calibri" panose="020F0502020204030204" pitchFamily="34" charset="0"/>
              </a:rPr>
              <a:t>Quay </a:t>
            </a:r>
            <a:r>
              <a:rPr lang="en-US" sz="2800" dirty="0" err="1">
                <a:latin typeface="Calibri" panose="020F0502020204030204" pitchFamily="34" charset="0"/>
                <a:cs typeface="Calibri" panose="020F0502020204030204" pitchFamily="34" charset="0"/>
              </a:rPr>
              <a:t>về</a:t>
            </a:r>
            <a:endParaRPr lang="en-US" sz="2800" dirty="0">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72250D63-562F-42CA-A5B2-DB8A147BC4A9}"/>
              </a:ext>
            </a:extLst>
          </p:cNvPr>
          <p:cNvGrpSpPr/>
          <p:nvPr/>
        </p:nvGrpSpPr>
        <p:grpSpPr>
          <a:xfrm>
            <a:off x="3799279" y="2194083"/>
            <a:ext cx="5297692" cy="3504958"/>
            <a:chOff x="3067750" y="3053239"/>
            <a:chExt cx="5297692" cy="3504958"/>
          </a:xfrm>
        </p:grpSpPr>
        <p:pic>
          <p:nvPicPr>
            <p:cNvPr id="4" name="Picture 3">
              <a:extLst>
                <a:ext uri="{FF2B5EF4-FFF2-40B4-BE49-F238E27FC236}">
                  <a16:creationId xmlns:a16="http://schemas.microsoft.com/office/drawing/2014/main" id="{08668A53-4B88-4FE0-A0E3-CAA3D1B839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67750" y="3053239"/>
              <a:ext cx="5297692" cy="3504958"/>
            </a:xfrm>
            <a:prstGeom prst="rect">
              <a:avLst/>
            </a:prstGeom>
          </p:spPr>
        </p:pic>
        <p:sp>
          <p:nvSpPr>
            <p:cNvPr id="28" name="TextBox 27">
              <a:extLst>
                <a:ext uri="{FF2B5EF4-FFF2-40B4-BE49-F238E27FC236}">
                  <a16:creationId xmlns:a16="http://schemas.microsoft.com/office/drawing/2014/main" id="{7CDE9451-7B79-4DD0-AF32-6C1FEC5C19AE}"/>
                </a:ext>
              </a:extLst>
            </p:cNvPr>
            <p:cNvSpPr txBox="1"/>
            <p:nvPr/>
          </p:nvSpPr>
          <p:spPr>
            <a:xfrm>
              <a:off x="3950625" y="4437973"/>
              <a:ext cx="3996965" cy="1077218"/>
            </a:xfrm>
            <a:prstGeom prst="rect">
              <a:avLst/>
            </a:prstGeom>
            <a:noFill/>
          </p:spPr>
          <p:txBody>
            <a:bodyPr wrap="square" rtlCol="0">
              <a:spAutoFit/>
            </a:bodyPr>
            <a:lstStyle/>
            <a:p>
              <a:pPr algn="ctr"/>
              <a:r>
                <a:rPr lang="en-US" sz="3200" dirty="0" err="1"/>
                <a:t>Độ</a:t>
              </a:r>
              <a:r>
                <a:rPr lang="en-US" sz="3200" dirty="0"/>
                <a:t> </a:t>
              </a:r>
              <a:r>
                <a:rPr lang="en-US" sz="3200" dirty="0" err="1"/>
                <a:t>ẩm</a:t>
              </a:r>
              <a:r>
                <a:rPr lang="en-US" sz="3200" dirty="0"/>
                <a:t>, </a:t>
              </a:r>
              <a:r>
                <a:rPr lang="en-US" sz="3200" dirty="0" err="1"/>
                <a:t>nhiệt</a:t>
              </a:r>
              <a:r>
                <a:rPr lang="en-US" sz="3200" dirty="0"/>
                <a:t> </a:t>
              </a:r>
              <a:r>
                <a:rPr lang="en-US" sz="3200" dirty="0" err="1"/>
                <a:t>độ</a:t>
              </a:r>
              <a:r>
                <a:rPr lang="en-US" sz="3200" dirty="0"/>
                <a:t> </a:t>
              </a:r>
              <a:r>
                <a:rPr lang="en-US" sz="3200" dirty="0" err="1"/>
                <a:t>thích</a:t>
              </a:r>
              <a:r>
                <a:rPr lang="en-US" sz="3200" dirty="0"/>
                <a:t> </a:t>
              </a:r>
              <a:r>
                <a:rPr lang="en-US" sz="3200" dirty="0" err="1"/>
                <a:t>hợp</a:t>
              </a:r>
              <a:r>
                <a:rPr lang="en-US" sz="3200" dirty="0"/>
                <a:t> </a:t>
              </a:r>
              <a:r>
                <a:rPr lang="en-US" sz="3200" dirty="0" err="1"/>
                <a:t>và</a:t>
              </a:r>
              <a:r>
                <a:rPr lang="en-US" sz="3200" dirty="0"/>
                <a:t> </a:t>
              </a:r>
              <a:r>
                <a:rPr lang="en-US" sz="3200" dirty="0" err="1"/>
                <a:t>hạt</a:t>
              </a:r>
              <a:r>
                <a:rPr lang="en-US" sz="3200" dirty="0"/>
                <a:t> </a:t>
              </a:r>
              <a:r>
                <a:rPr lang="en-US" sz="3200" dirty="0" err="1"/>
                <a:t>giống</a:t>
              </a:r>
              <a:r>
                <a:rPr lang="en-US" sz="3200" dirty="0"/>
                <a:t> </a:t>
              </a:r>
              <a:r>
                <a:rPr lang="en-US" sz="3200" dirty="0" err="1"/>
                <a:t>tốt</a:t>
              </a:r>
              <a:r>
                <a:rPr lang="en-US" sz="3200" dirty="0"/>
                <a:t>.</a:t>
              </a:r>
            </a:p>
          </p:txBody>
        </p:sp>
      </p:grpSp>
    </p:spTree>
    <p:extLst>
      <p:ext uri="{BB962C8B-B14F-4D97-AF65-F5344CB8AC3E}">
        <p14:creationId xmlns:p14="http://schemas.microsoft.com/office/powerpoint/2010/main" val="2881255707"/>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42" presetClass="path" presetSubtype="0" accel="50000" decel="50000" fill="hold" nodeType="afterEffect">
                                  <p:stCondLst>
                                    <p:cond delay="0"/>
                                  </p:stCondLst>
                                  <p:childTnLst>
                                    <p:animMotion origin="layout" path="M 0.36836 0.03797 L 0.94609 0.05787 " pathEditMode="relative" rAng="0" ptsTypes="AA">
                                      <p:cBhvr>
                                        <p:cTn id="12" dur="2000" fill="hold"/>
                                        <p:tgtEl>
                                          <p:spTgt spid="23"/>
                                        </p:tgtEl>
                                        <p:attrNameLst>
                                          <p:attrName>ppt_x</p:attrName>
                                          <p:attrName>ppt_y</p:attrName>
                                        </p:attrNameLst>
                                      </p:cBhvr>
                                      <p:rCtr x="28880" y="995"/>
                                    </p:animMotion>
                                  </p:childTnLst>
                                </p:cTn>
                              </p:par>
                              <p:par>
                                <p:cTn id="13" presetID="42"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22" presetClass="entr" presetSubtype="8" fill="hold" nodeType="withEffect">
                                  <p:stCondLst>
                                    <p:cond delay="25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1750"/>
                                        <p:tgtEl>
                                          <p:spTgt spid="3"/>
                                        </p:tgtEl>
                                      </p:cBhvr>
                                    </p:animEffect>
                                  </p:childTnLst>
                                </p:cTn>
                              </p:par>
                            </p:childTnLst>
                          </p:cTn>
                        </p:par>
                        <p:par>
                          <p:cTn id="21" fill="hold">
                            <p:stCondLst>
                              <p:cond delay="2500"/>
                            </p:stCondLst>
                            <p:childTnLst>
                              <p:par>
                                <p:cTn id="22" presetID="10" presetClass="exit" presetSubtype="0" fill="hold" nodeType="afterEffect">
                                  <p:stCondLst>
                                    <p:cond delay="0"/>
                                  </p:stCondLst>
                                  <p:childTnLst>
                                    <p:animEffect transition="out" filter="fad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childTnLst>
                          </p:cTn>
                        </p:par>
                        <p:par>
                          <p:cTn id="25" fill="hold">
                            <p:stCondLst>
                              <p:cond delay="3000"/>
                            </p:stCondLst>
                            <p:childTnLst>
                              <p:par>
                                <p:cTn id="26" presetID="53" presetClass="entr" presetSubtype="16"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 calcmode="lin" valueType="num">
                                      <p:cBhvr>
                                        <p:cTn id="28" dur="500" fill="hold"/>
                                        <p:tgtEl>
                                          <p:spTgt spid="59"/>
                                        </p:tgtEl>
                                        <p:attrNameLst>
                                          <p:attrName>ppt_w</p:attrName>
                                        </p:attrNameLst>
                                      </p:cBhvr>
                                      <p:tavLst>
                                        <p:tav tm="0">
                                          <p:val>
                                            <p:fltVal val="0"/>
                                          </p:val>
                                        </p:tav>
                                        <p:tav tm="100000">
                                          <p:val>
                                            <p:strVal val="#ppt_w"/>
                                          </p:val>
                                        </p:tav>
                                      </p:tavLst>
                                    </p:anim>
                                    <p:anim calcmode="lin" valueType="num">
                                      <p:cBhvr>
                                        <p:cTn id="29" dur="500" fill="hold"/>
                                        <p:tgtEl>
                                          <p:spTgt spid="59"/>
                                        </p:tgtEl>
                                        <p:attrNameLst>
                                          <p:attrName>ppt_h</p:attrName>
                                        </p:attrNameLst>
                                      </p:cBhvr>
                                      <p:tavLst>
                                        <p:tav tm="0">
                                          <p:val>
                                            <p:fltVal val="0"/>
                                          </p:val>
                                        </p:tav>
                                        <p:tav tm="100000">
                                          <p:val>
                                            <p:strVal val="#ppt_h"/>
                                          </p:val>
                                        </p:tav>
                                      </p:tavLst>
                                    </p:anim>
                                    <p:animEffect transition="in" filter="fade">
                                      <p:cBhvr>
                                        <p:cTn id="30" dur="500"/>
                                        <p:tgtEl>
                                          <p:spTgt spid="5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b="-1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039BB2B-3CDE-42E9-BAA3-B0F88D9DD9C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7655754" y="3586902"/>
            <a:ext cx="2162201" cy="3187971"/>
          </a:xfrm>
          <a:prstGeom prst="rect">
            <a:avLst/>
          </a:prstGeom>
        </p:spPr>
      </p:pic>
      <p:sp>
        <p:nvSpPr>
          <p:cNvPr id="10" name="Speech Bubble: Rectangle with Corners Rounded 9">
            <a:extLst>
              <a:ext uri="{FF2B5EF4-FFF2-40B4-BE49-F238E27FC236}">
                <a16:creationId xmlns:a16="http://schemas.microsoft.com/office/drawing/2014/main" id="{27CCD627-D497-4537-BFF2-6B124A6473A5}"/>
              </a:ext>
            </a:extLst>
          </p:cNvPr>
          <p:cNvSpPr/>
          <p:nvPr/>
        </p:nvSpPr>
        <p:spPr>
          <a:xfrm>
            <a:off x="6853085" y="1601430"/>
            <a:ext cx="4758812" cy="1907458"/>
          </a:xfrm>
          <a:prstGeom prst="wedgeRoundRectCallou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C00000"/>
                </a:solidFill>
                <a:latin typeface="#9Slide05 Claudia" pitchFamily="2" charset="0"/>
                <a:cs typeface="Pattaya" panose="020B0604020202020204" charset="-34"/>
              </a:rPr>
              <a:t>Hôm qua, cô giáo có cho lớp em tìm hiểu về các loại cây mọc lên từ một số bộ phận của cây mẹ. </a:t>
            </a:r>
          </a:p>
          <a:p>
            <a:pPr algn="ctr"/>
            <a:r>
              <a:rPr lang="en-US" sz="3200">
                <a:solidFill>
                  <a:srgbClr val="C00000"/>
                </a:solidFill>
                <a:latin typeface="#9Slide05 Claudia" pitchFamily="2" charset="0"/>
                <a:cs typeface="Pattaya" panose="020B0604020202020204" charset="-34"/>
              </a:rPr>
              <a:t>Anh giúp em với.</a:t>
            </a:r>
          </a:p>
        </p:txBody>
      </p:sp>
      <p:pic>
        <p:nvPicPr>
          <p:cNvPr id="11" name="Picture 10">
            <a:extLst>
              <a:ext uri="{FF2B5EF4-FFF2-40B4-BE49-F238E27FC236}">
                <a16:creationId xmlns:a16="http://schemas.microsoft.com/office/drawing/2014/main" id="{599F7FFA-4BE8-443E-B586-D0ACB7AD825A}"/>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1700981" y="2568678"/>
            <a:ext cx="1973901" cy="3802613"/>
          </a:xfrm>
          <a:prstGeom prst="rect">
            <a:avLst/>
          </a:prstGeom>
        </p:spPr>
      </p:pic>
      <p:sp>
        <p:nvSpPr>
          <p:cNvPr id="12" name="Speech Bubble: Rectangle with Corners Rounded 11">
            <a:extLst>
              <a:ext uri="{FF2B5EF4-FFF2-40B4-BE49-F238E27FC236}">
                <a16:creationId xmlns:a16="http://schemas.microsoft.com/office/drawing/2014/main" id="{80C311F0-FE44-4742-984C-916705ABE286}"/>
              </a:ext>
            </a:extLst>
          </p:cNvPr>
          <p:cNvSpPr/>
          <p:nvPr/>
        </p:nvSpPr>
        <p:spPr>
          <a:xfrm>
            <a:off x="1512682" y="1015181"/>
            <a:ext cx="4021392" cy="1290484"/>
          </a:xfrm>
          <a:prstGeom prst="wedgeRoundRectCallou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C00000"/>
                </a:solidFill>
                <a:latin typeface="#9Slide05 Claudia" pitchFamily="2" charset="0"/>
                <a:cs typeface="Pattaya" panose="020B0604020202020204" charset="-34"/>
              </a:rPr>
              <a:t>Được thôi em. Nào chúng ta cùng ra vườn thôi.</a:t>
            </a:r>
          </a:p>
        </p:txBody>
      </p:sp>
      <p:sp>
        <p:nvSpPr>
          <p:cNvPr id="14" name="Arrow: Pentagon 13">
            <a:extLst>
              <a:ext uri="{FF2B5EF4-FFF2-40B4-BE49-F238E27FC236}">
                <a16:creationId xmlns:a16="http://schemas.microsoft.com/office/drawing/2014/main" id="{25A7517B-BF6F-442B-855B-B9E6121565C3}"/>
              </a:ext>
            </a:extLst>
          </p:cNvPr>
          <p:cNvSpPr/>
          <p:nvPr/>
        </p:nvSpPr>
        <p:spPr>
          <a:xfrm>
            <a:off x="10107561" y="216309"/>
            <a:ext cx="2084439" cy="680884"/>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Tại nông trại</a:t>
            </a:r>
          </a:p>
        </p:txBody>
      </p:sp>
    </p:spTree>
    <p:extLst>
      <p:ext uri="{BB962C8B-B14F-4D97-AF65-F5344CB8AC3E}">
        <p14:creationId xmlns:p14="http://schemas.microsoft.com/office/powerpoint/2010/main" val="13678422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581BB2-EDFE-47DB-A777-6D0B82BE8FF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8157939" y="3822975"/>
            <a:ext cx="2162201" cy="3187971"/>
          </a:xfrm>
          <a:prstGeom prst="rect">
            <a:avLst/>
          </a:prstGeom>
        </p:spPr>
      </p:pic>
      <p:grpSp>
        <p:nvGrpSpPr>
          <p:cNvPr id="20" name="Group 19">
            <a:extLst>
              <a:ext uri="{FF2B5EF4-FFF2-40B4-BE49-F238E27FC236}">
                <a16:creationId xmlns:a16="http://schemas.microsoft.com/office/drawing/2014/main" id="{426FE872-4480-490B-A521-FC278F0BD44F}"/>
              </a:ext>
            </a:extLst>
          </p:cNvPr>
          <p:cNvGrpSpPr/>
          <p:nvPr/>
        </p:nvGrpSpPr>
        <p:grpSpPr>
          <a:xfrm>
            <a:off x="2876428" y="3822975"/>
            <a:ext cx="1879408" cy="1120506"/>
            <a:chOff x="423734" y="3838884"/>
            <a:chExt cx="1879408" cy="1120506"/>
          </a:xfrm>
        </p:grpSpPr>
        <p:pic>
          <p:nvPicPr>
            <p:cNvPr id="21" name="Picture 20">
              <a:extLst>
                <a:ext uri="{FF2B5EF4-FFF2-40B4-BE49-F238E27FC236}">
                  <a16:creationId xmlns:a16="http://schemas.microsoft.com/office/drawing/2014/main" id="{AB124772-279E-4874-88DC-095D585EB9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22" name="Picture 21">
              <a:extLst>
                <a:ext uri="{FF2B5EF4-FFF2-40B4-BE49-F238E27FC236}">
                  <a16:creationId xmlns:a16="http://schemas.microsoft.com/office/drawing/2014/main" id="{2D81FE16-FA3E-47B1-A20E-09F7589F7B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23" name="Picture 22">
              <a:extLst>
                <a:ext uri="{FF2B5EF4-FFF2-40B4-BE49-F238E27FC236}">
                  <a16:creationId xmlns:a16="http://schemas.microsoft.com/office/drawing/2014/main" id="{7C00CD26-9927-41AE-AD49-57B355960A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grpSp>
        <p:nvGrpSpPr>
          <p:cNvPr id="32" name="Group 31">
            <a:extLst>
              <a:ext uri="{FF2B5EF4-FFF2-40B4-BE49-F238E27FC236}">
                <a16:creationId xmlns:a16="http://schemas.microsoft.com/office/drawing/2014/main" id="{DABAF1C9-AA38-47EA-A1E6-F44982439698}"/>
              </a:ext>
            </a:extLst>
          </p:cNvPr>
          <p:cNvGrpSpPr/>
          <p:nvPr/>
        </p:nvGrpSpPr>
        <p:grpSpPr>
          <a:xfrm>
            <a:off x="1676892" y="3813143"/>
            <a:ext cx="1879408" cy="1120506"/>
            <a:chOff x="423734" y="3838884"/>
            <a:chExt cx="1879408" cy="1120506"/>
          </a:xfrm>
        </p:grpSpPr>
        <p:pic>
          <p:nvPicPr>
            <p:cNvPr id="33" name="Picture 32">
              <a:extLst>
                <a:ext uri="{FF2B5EF4-FFF2-40B4-BE49-F238E27FC236}">
                  <a16:creationId xmlns:a16="http://schemas.microsoft.com/office/drawing/2014/main" id="{4BD010D1-86E3-4449-9313-FC0C825EE6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34" name="Picture 33">
              <a:extLst>
                <a:ext uri="{FF2B5EF4-FFF2-40B4-BE49-F238E27FC236}">
                  <a16:creationId xmlns:a16="http://schemas.microsoft.com/office/drawing/2014/main" id="{5CF23A0C-E6E8-4282-A858-3974ABF966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35" name="Picture 34">
              <a:extLst>
                <a:ext uri="{FF2B5EF4-FFF2-40B4-BE49-F238E27FC236}">
                  <a16:creationId xmlns:a16="http://schemas.microsoft.com/office/drawing/2014/main" id="{00AA642B-1811-40DE-9696-370BB9B567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grpSp>
        <p:nvGrpSpPr>
          <p:cNvPr id="36" name="Group 35">
            <a:extLst>
              <a:ext uri="{FF2B5EF4-FFF2-40B4-BE49-F238E27FC236}">
                <a16:creationId xmlns:a16="http://schemas.microsoft.com/office/drawing/2014/main" id="{1819986E-C759-4C35-81F3-EDC34A3BB9C0}"/>
              </a:ext>
            </a:extLst>
          </p:cNvPr>
          <p:cNvGrpSpPr/>
          <p:nvPr/>
        </p:nvGrpSpPr>
        <p:grpSpPr>
          <a:xfrm>
            <a:off x="452331" y="3956509"/>
            <a:ext cx="1879408" cy="1120506"/>
            <a:chOff x="423734" y="3838884"/>
            <a:chExt cx="1879408" cy="1120506"/>
          </a:xfrm>
        </p:grpSpPr>
        <p:pic>
          <p:nvPicPr>
            <p:cNvPr id="37" name="Picture 36">
              <a:extLst>
                <a:ext uri="{FF2B5EF4-FFF2-40B4-BE49-F238E27FC236}">
                  <a16:creationId xmlns:a16="http://schemas.microsoft.com/office/drawing/2014/main" id="{7278556B-C233-4CB6-8EFC-6F13AF2D5C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38" name="Picture 37">
              <a:extLst>
                <a:ext uri="{FF2B5EF4-FFF2-40B4-BE49-F238E27FC236}">
                  <a16:creationId xmlns:a16="http://schemas.microsoft.com/office/drawing/2014/main" id="{8D979EAB-5EEF-4E0E-BBF4-17EA800342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39" name="Picture 38">
              <a:extLst>
                <a:ext uri="{FF2B5EF4-FFF2-40B4-BE49-F238E27FC236}">
                  <a16:creationId xmlns:a16="http://schemas.microsoft.com/office/drawing/2014/main" id="{C96EB4AB-A68B-44D1-8EAC-AF66D0AD68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grpSp>
        <p:nvGrpSpPr>
          <p:cNvPr id="40" name="Group 39">
            <a:extLst>
              <a:ext uri="{FF2B5EF4-FFF2-40B4-BE49-F238E27FC236}">
                <a16:creationId xmlns:a16="http://schemas.microsoft.com/office/drawing/2014/main" id="{C90CA96A-DA93-4C8C-8FC2-A4D5328CE3E4}"/>
              </a:ext>
            </a:extLst>
          </p:cNvPr>
          <p:cNvGrpSpPr/>
          <p:nvPr/>
        </p:nvGrpSpPr>
        <p:grpSpPr>
          <a:xfrm>
            <a:off x="4164279" y="3888181"/>
            <a:ext cx="1879408" cy="1120506"/>
            <a:chOff x="423734" y="3838884"/>
            <a:chExt cx="1879408" cy="1120506"/>
          </a:xfrm>
        </p:grpSpPr>
        <p:pic>
          <p:nvPicPr>
            <p:cNvPr id="41" name="Picture 40">
              <a:extLst>
                <a:ext uri="{FF2B5EF4-FFF2-40B4-BE49-F238E27FC236}">
                  <a16:creationId xmlns:a16="http://schemas.microsoft.com/office/drawing/2014/main" id="{9EC65B6F-3836-4A15-BFF1-CEF4C663F6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42" name="Picture 41">
              <a:extLst>
                <a:ext uri="{FF2B5EF4-FFF2-40B4-BE49-F238E27FC236}">
                  <a16:creationId xmlns:a16="http://schemas.microsoft.com/office/drawing/2014/main" id="{071BFEA4-4357-4927-A1D8-E66414D9C3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43" name="Picture 42">
              <a:extLst>
                <a:ext uri="{FF2B5EF4-FFF2-40B4-BE49-F238E27FC236}">
                  <a16:creationId xmlns:a16="http://schemas.microsoft.com/office/drawing/2014/main" id="{A29F95F6-DCA2-45EA-95E3-8FC67C5D4F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sp>
        <p:nvSpPr>
          <p:cNvPr id="44" name="Speech Bubble: Rectangle with Corners Rounded 43">
            <a:extLst>
              <a:ext uri="{FF2B5EF4-FFF2-40B4-BE49-F238E27FC236}">
                <a16:creationId xmlns:a16="http://schemas.microsoft.com/office/drawing/2014/main" id="{C08CEC08-0CB7-493E-841A-C11D576FF353}"/>
              </a:ext>
            </a:extLst>
          </p:cNvPr>
          <p:cNvSpPr/>
          <p:nvPr/>
        </p:nvSpPr>
        <p:spPr>
          <a:xfrm>
            <a:off x="7393859" y="1737698"/>
            <a:ext cx="4359980" cy="1826495"/>
          </a:xfrm>
          <a:prstGeom prst="wedgeRoundRectCallou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70C0"/>
                </a:solidFill>
                <a:latin typeface="#9Slide05 Claudia" pitchFamily="2" charset="0"/>
                <a:cs typeface="Pattaya" panose="020B0604020202020204" charset="-34"/>
              </a:rPr>
              <a:t>Anh ơi, ở đây trồng rất nhiều cây. Làm thế nào để mình phân biệt cây con mọc lên từ một số bộ phận của cây mẹ hả anh?</a:t>
            </a:r>
          </a:p>
        </p:txBody>
      </p:sp>
      <p:pic>
        <p:nvPicPr>
          <p:cNvPr id="9" name="Picture 8">
            <a:extLst>
              <a:ext uri="{FF2B5EF4-FFF2-40B4-BE49-F238E27FC236}">
                <a16:creationId xmlns:a16="http://schemas.microsoft.com/office/drawing/2014/main" id="{479D1948-4149-4CDE-B63C-2BCD415222F2}"/>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443544" y="2661612"/>
            <a:ext cx="1590519" cy="3064048"/>
          </a:xfrm>
          <a:prstGeom prst="rect">
            <a:avLst/>
          </a:prstGeom>
        </p:spPr>
      </p:pic>
      <p:sp>
        <p:nvSpPr>
          <p:cNvPr id="45" name="Speech Bubble: Rectangle with Corners Rounded 44">
            <a:extLst>
              <a:ext uri="{FF2B5EF4-FFF2-40B4-BE49-F238E27FC236}">
                <a16:creationId xmlns:a16="http://schemas.microsoft.com/office/drawing/2014/main" id="{DA14F040-4E36-4C0A-B84E-F16C39206456}"/>
              </a:ext>
            </a:extLst>
          </p:cNvPr>
          <p:cNvSpPr/>
          <p:nvPr/>
        </p:nvSpPr>
        <p:spPr>
          <a:xfrm>
            <a:off x="1036877" y="493662"/>
            <a:ext cx="4758812" cy="1907458"/>
          </a:xfrm>
          <a:prstGeom prst="wedgeRoundRectCallo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9Slide05 Claudia" pitchFamily="2" charset="0"/>
                <a:cs typeface="Pattaya" panose="020B0604020202020204" charset="-34"/>
              </a:rPr>
              <a:t>Vậy thì hãy cùng anh quan sát và tìm ra cách để phân biệt các loại cây này nhé!</a:t>
            </a:r>
          </a:p>
        </p:txBody>
      </p:sp>
    </p:spTree>
    <p:extLst>
      <p:ext uri="{BB962C8B-B14F-4D97-AF65-F5344CB8AC3E}">
        <p14:creationId xmlns:p14="http://schemas.microsoft.com/office/powerpoint/2010/main" val="16315752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randombar(horizontal)">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randombar(horizontal)">
                                      <p:cBhvr>
                                        <p:cTn id="1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260357029"/>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1227</TotalTime>
  <Words>633</Words>
  <Application>Microsoft Office PowerPoint</Application>
  <PresentationFormat>Widescreen</PresentationFormat>
  <Paragraphs>87</Paragraphs>
  <Slides>23</Slides>
  <Notes>9</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23</vt:i4>
      </vt:variant>
    </vt:vector>
  </HeadingPairs>
  <TitlesOfParts>
    <vt:vector size="41" baseType="lpstr">
      <vt:lpstr>等线</vt:lpstr>
      <vt:lpstr>#1Li-N5 Brannboll Ny</vt:lpstr>
      <vt:lpstr>#9Slide05 Claudia</vt:lpstr>
      <vt:lpstr>#9Slide05 Fourth Medium</vt:lpstr>
      <vt:lpstr>#9Slide05 FS Blonde Script</vt:lpstr>
      <vt:lpstr>#9Slide07 SVNZiclets</vt:lpstr>
      <vt:lpstr>#Li-N UTM Cookies</vt:lpstr>
      <vt:lpstr>#Li-N UTM Flamenco</vt:lpstr>
      <vt:lpstr>Arial</vt:lpstr>
      <vt:lpstr>Calibri</vt:lpstr>
      <vt:lpstr>Calibri Light</vt:lpstr>
      <vt:lpstr>Coiny</vt:lpstr>
      <vt:lpstr>iCiel Cadena</vt:lpstr>
      <vt:lpstr>Roboto Condensed</vt:lpstr>
      <vt:lpstr>SVN-Cheeseburga</vt:lpstr>
      <vt:lpstr>Times New Roman</vt:lpstr>
      <vt:lpstr>VNI-Avo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Nguyen Thu Hien</cp:lastModifiedBy>
  <cp:revision>14</cp:revision>
  <dcterms:created xsi:type="dcterms:W3CDTF">2022-02-10T11:20:02Z</dcterms:created>
  <dcterms:modified xsi:type="dcterms:W3CDTF">2022-02-22T15:54:22Z</dcterms:modified>
</cp:coreProperties>
</file>