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20"/>
  </p:notesMasterIdLst>
  <p:sldIdLst>
    <p:sldId id="259" r:id="rId3"/>
    <p:sldId id="258" r:id="rId4"/>
    <p:sldId id="260" r:id="rId5"/>
    <p:sldId id="261" r:id="rId6"/>
    <p:sldId id="268" r:id="rId7"/>
    <p:sldId id="269" r:id="rId8"/>
    <p:sldId id="271" r:id="rId9"/>
    <p:sldId id="272" r:id="rId10"/>
    <p:sldId id="273" r:id="rId11"/>
    <p:sldId id="274" r:id="rId12"/>
    <p:sldId id="275" r:id="rId13"/>
    <p:sldId id="276" r:id="rId14"/>
    <p:sldId id="277" r:id="rId15"/>
    <p:sldId id="278" r:id="rId16"/>
    <p:sldId id="279" r:id="rId17"/>
    <p:sldId id="280" r:id="rId18"/>
    <p:sldId id="282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875" autoAdjust="0"/>
    <p:restoredTop sz="94660"/>
  </p:normalViewPr>
  <p:slideViewPr>
    <p:cSldViewPr snapToGrid="0">
      <p:cViewPr varScale="1">
        <p:scale>
          <a:sx n="62" d="100"/>
          <a:sy n="62" d="100"/>
        </p:scale>
        <p:origin x="2944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3/29/22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599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50967" y="1037851"/>
            <a:ext cx="5380800" cy="36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50967" y="4933031"/>
            <a:ext cx="5380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rot="-4296621">
            <a:off x="889715" y="166303"/>
            <a:ext cx="17503421" cy="8555407"/>
            <a:chOff x="-1468125" y="3375299"/>
            <a:chExt cx="13126639" cy="4588111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" name="Google Shape;15;p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/>
          <p:nvPr/>
        </p:nvSpPr>
        <p:spPr>
          <a:xfrm rot="-4328375">
            <a:off x="2789372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 rot="-126607">
            <a:off x="3000078" y="6098434"/>
            <a:ext cx="82556" cy="85333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 rot="-126607">
            <a:off x="4430414" y="628991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-5400000">
            <a:off x="5584469" y="62206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5400000">
            <a:off x="2179124" y="640288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-5400000">
            <a:off x="1723742" y="6393902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-5400000">
            <a:off x="1530865" y="6413336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-5400000">
            <a:off x="5208797" y="598043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-5400000">
            <a:off x="1238115" y="618502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-5400000">
            <a:off x="1038223" y="619349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-5400000">
            <a:off x="1078917" y="61338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rot="-5400000">
            <a:off x="1133420" y="599309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-5400000">
            <a:off x="970497" y="6010194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768195" y="6266560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782879" y="61760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2"/>
          <p:cNvSpPr/>
          <p:nvPr/>
        </p:nvSpPr>
        <p:spPr>
          <a:xfrm rot="-126607">
            <a:off x="567099" y="519146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rot="-126607">
            <a:off x="6027491" y="23475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rot="-126607">
            <a:off x="661199" y="509565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2"/>
          <p:cNvSpPr/>
          <p:nvPr/>
        </p:nvSpPr>
        <p:spPr>
          <a:xfrm rot="-126607">
            <a:off x="479573" y="4802566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2"/>
          <p:cNvSpPr/>
          <p:nvPr/>
        </p:nvSpPr>
        <p:spPr>
          <a:xfrm rot="-5400000">
            <a:off x="1869725" y="12213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2"/>
          <p:cNvSpPr/>
          <p:nvPr/>
        </p:nvSpPr>
        <p:spPr>
          <a:xfrm rot="-5400000">
            <a:off x="1420117" y="1520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2"/>
          <p:cNvSpPr/>
          <p:nvPr/>
        </p:nvSpPr>
        <p:spPr>
          <a:xfrm rot="-126607">
            <a:off x="949924" y="517961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2"/>
          <p:cNvSpPr/>
          <p:nvPr/>
        </p:nvSpPr>
        <p:spPr>
          <a:xfrm rot="-5400000">
            <a:off x="1384098" y="101247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2"/>
          <p:cNvSpPr/>
          <p:nvPr/>
        </p:nvSpPr>
        <p:spPr>
          <a:xfrm rot="-5400000">
            <a:off x="6417781" y="424407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2"/>
          <p:cNvSpPr/>
          <p:nvPr/>
        </p:nvSpPr>
        <p:spPr>
          <a:xfrm rot="-5400000">
            <a:off x="1196610" y="39728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2"/>
          <p:cNvSpPr/>
          <p:nvPr/>
        </p:nvSpPr>
        <p:spPr>
          <a:xfrm rot="-5400000">
            <a:off x="6607014" y="471042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6031672" y="537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2"/>
          <p:cNvSpPr/>
          <p:nvPr/>
        </p:nvSpPr>
        <p:spPr>
          <a:xfrm rot="-5400000">
            <a:off x="1612611" y="150296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2"/>
          <p:cNvSpPr/>
          <p:nvPr/>
        </p:nvSpPr>
        <p:spPr>
          <a:xfrm rot="-5400000">
            <a:off x="6114083" y="12585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2"/>
          <p:cNvSpPr/>
          <p:nvPr/>
        </p:nvSpPr>
        <p:spPr>
          <a:xfrm rot="-5400000">
            <a:off x="1442163" y="652040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2"/>
          <p:cNvSpPr/>
          <p:nvPr/>
        </p:nvSpPr>
        <p:spPr>
          <a:xfrm rot="-5400000">
            <a:off x="1689398" y="61595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 rot="-5400000">
            <a:off x="1526400" y="6586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 rot="-5400000">
            <a:off x="1446328" y="149113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2"/>
          <p:cNvSpPr/>
          <p:nvPr/>
        </p:nvSpPr>
        <p:spPr>
          <a:xfrm rot="-5400000">
            <a:off x="2222907" y="690520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2"/>
          <p:cNvSpPr/>
          <p:nvPr/>
        </p:nvSpPr>
        <p:spPr>
          <a:xfrm rot="-126607">
            <a:off x="6266070" y="3742508"/>
            <a:ext cx="64583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2"/>
          <p:cNvSpPr/>
          <p:nvPr/>
        </p:nvSpPr>
        <p:spPr>
          <a:xfrm rot="-126607">
            <a:off x="2389653" y="31433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2"/>
          <p:cNvSpPr/>
          <p:nvPr/>
        </p:nvSpPr>
        <p:spPr>
          <a:xfrm rot="-126607">
            <a:off x="3528689" y="26942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 rot="-126607">
            <a:off x="3823959" y="262202"/>
            <a:ext cx="95852" cy="183964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2"/>
          <p:cNvSpPr/>
          <p:nvPr/>
        </p:nvSpPr>
        <p:spPr>
          <a:xfrm rot="-126607">
            <a:off x="4030397" y="50873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 rot="-126607">
            <a:off x="5994275" y="2159048"/>
            <a:ext cx="49387" cy="64584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 rot="-126607">
            <a:off x="3157034" y="719682"/>
            <a:ext cx="64583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 rot="-126607">
            <a:off x="3939392" y="313830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 rot="-126607">
            <a:off x="210847" y="2220965"/>
            <a:ext cx="119523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 rot="-126607">
            <a:off x="494383" y="4677177"/>
            <a:ext cx="137495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2"/>
          <p:cNvSpPr/>
          <p:nvPr/>
        </p:nvSpPr>
        <p:spPr>
          <a:xfrm rot="-126607">
            <a:off x="563834" y="4369749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" name="Google Shape;61;p2"/>
          <p:cNvSpPr/>
          <p:nvPr/>
        </p:nvSpPr>
        <p:spPr>
          <a:xfrm rot="-126607">
            <a:off x="574734" y="3783021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2"/>
          <p:cNvSpPr/>
          <p:nvPr/>
        </p:nvSpPr>
        <p:spPr>
          <a:xfrm rot="-126607">
            <a:off x="3327069" y="7698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2"/>
          <p:cNvSpPr/>
          <p:nvPr/>
        </p:nvSpPr>
        <p:spPr>
          <a:xfrm rot="-126607">
            <a:off x="580519" y="34246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" name="Google Shape;64;p2"/>
          <p:cNvSpPr/>
          <p:nvPr/>
        </p:nvSpPr>
        <p:spPr>
          <a:xfrm rot="-126607">
            <a:off x="3286454" y="613629"/>
            <a:ext cx="61807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26607">
            <a:off x="3133285" y="42256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-5400000">
            <a:off x="631931" y="146037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-5400000">
            <a:off x="640779" y="577326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2"/>
          <p:cNvSpPr/>
          <p:nvPr/>
        </p:nvSpPr>
        <p:spPr>
          <a:xfrm rot="-5400000">
            <a:off x="6792467" y="43669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2"/>
          <p:cNvSpPr/>
          <p:nvPr/>
        </p:nvSpPr>
        <p:spPr>
          <a:xfrm rot="-5400000">
            <a:off x="5730812" y="12154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2"/>
          <p:cNvSpPr/>
          <p:nvPr/>
        </p:nvSpPr>
        <p:spPr>
          <a:xfrm rot="-5400000">
            <a:off x="1033247" y="439365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2"/>
          <p:cNvSpPr/>
          <p:nvPr/>
        </p:nvSpPr>
        <p:spPr>
          <a:xfrm rot="-5400000">
            <a:off x="472515" y="416534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 rot="-5400000">
            <a:off x="5556929" y="92222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 rot="-5400000">
            <a:off x="5456984" y="86961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 rot="-5400000">
            <a:off x="5903307" y="43746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 rot="-5400000">
            <a:off x="5611945" y="4133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 rot="-5400000">
            <a:off x="5746521" y="100470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 rot="-5400000">
            <a:off x="5634592" y="9402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 rot="-5400000">
            <a:off x="5803726" y="67250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 rot="-5400000">
            <a:off x="5451799" y="559333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 rot="-5400000">
            <a:off x="565829" y="28441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 rot="-5400000">
            <a:off x="620845" y="23352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 rot="-5400000">
            <a:off x="643492" y="28621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 rot="-5400000">
            <a:off x="812626" y="2594385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235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599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" name="Google Shape;1002;p14"/>
          <p:cNvGrpSpPr/>
          <p:nvPr/>
        </p:nvGrpSpPr>
        <p:grpSpPr>
          <a:xfrm rot="10800000" flipH="1">
            <a:off x="-3405000" y="-5751720"/>
            <a:ext cx="26935872" cy="7337320"/>
            <a:chOff x="-3128010" y="3977312"/>
            <a:chExt cx="19126969" cy="5502990"/>
          </a:xfrm>
        </p:grpSpPr>
        <p:sp>
          <p:nvSpPr>
            <p:cNvPr id="1003" name="Google Shape;1003;p14"/>
            <p:cNvSpPr/>
            <p:nvPr/>
          </p:nvSpPr>
          <p:spPr>
            <a:xfrm>
              <a:off x="-3128010" y="3977312"/>
              <a:ext cx="19104770" cy="2723143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04" name="Google Shape;1004;p14"/>
            <p:cNvGrpSpPr/>
            <p:nvPr/>
          </p:nvGrpSpPr>
          <p:grpSpPr>
            <a:xfrm>
              <a:off x="-3127247" y="4405460"/>
              <a:ext cx="19126206" cy="5074843"/>
              <a:chOff x="-1343032" y="1472797"/>
              <a:chExt cx="12427684" cy="5816438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-1343032" y="2592509"/>
                <a:ext cx="12427684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 rot="-10383850" flipH="1">
                <a:off x="-927637" y="2012043"/>
                <a:ext cx="8961078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7" name="Google Shape;1007;p1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14"/>
          <p:cNvSpPr/>
          <p:nvPr/>
        </p:nvSpPr>
        <p:spPr>
          <a:xfrm>
            <a:off x="10825300" y="3584567"/>
            <a:ext cx="929589" cy="1138175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09" name="Google Shape;1009;p14"/>
          <p:cNvGrpSpPr/>
          <p:nvPr/>
        </p:nvGrpSpPr>
        <p:grpSpPr>
          <a:xfrm>
            <a:off x="10776235" y="3566380"/>
            <a:ext cx="929589" cy="1138357"/>
            <a:chOff x="3397225" y="2974600"/>
            <a:chExt cx="381375" cy="467025"/>
          </a:xfrm>
        </p:grpSpPr>
        <p:sp>
          <p:nvSpPr>
            <p:cNvPr id="1010" name="Google Shape;1010;p14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" name="Google Shape;1019;p14"/>
          <p:cNvSpPr/>
          <p:nvPr/>
        </p:nvSpPr>
        <p:spPr>
          <a:xfrm rot="10800000" flipH="1">
            <a:off x="11062091" y="32891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4"/>
          <p:cNvSpPr/>
          <p:nvPr/>
        </p:nvSpPr>
        <p:spPr>
          <a:xfrm rot="10800000" flipH="1">
            <a:off x="11346292" y="3027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4"/>
          <p:cNvSpPr/>
          <p:nvPr/>
        </p:nvSpPr>
        <p:spPr>
          <a:xfrm rot="10800000" flipH="1">
            <a:off x="11347316" y="3183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4"/>
          <p:cNvSpPr/>
          <p:nvPr/>
        </p:nvSpPr>
        <p:spPr>
          <a:xfrm rot="10800000" flipH="1">
            <a:off x="10605470" y="32591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4"/>
          <p:cNvSpPr/>
          <p:nvPr/>
        </p:nvSpPr>
        <p:spPr>
          <a:xfrm rot="10800000" flipH="1">
            <a:off x="11069925" y="62149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4"/>
          <p:cNvSpPr/>
          <p:nvPr/>
        </p:nvSpPr>
        <p:spPr>
          <a:xfrm rot="10800000" flipH="1">
            <a:off x="11271715" y="58856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4"/>
          <p:cNvSpPr/>
          <p:nvPr/>
        </p:nvSpPr>
        <p:spPr>
          <a:xfrm rot="10800000" flipH="1">
            <a:off x="11245267" y="54541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4"/>
          <p:cNvSpPr/>
          <p:nvPr/>
        </p:nvSpPr>
        <p:spPr>
          <a:xfrm rot="10800000" flipH="1">
            <a:off x="11354125" y="59534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4"/>
          <p:cNvSpPr/>
          <p:nvPr/>
        </p:nvSpPr>
        <p:spPr>
          <a:xfrm rot="10800000" flipH="1">
            <a:off x="11355149" y="61088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4"/>
          <p:cNvSpPr/>
          <p:nvPr/>
        </p:nvSpPr>
        <p:spPr>
          <a:xfrm rot="10800000" flipH="1">
            <a:off x="11312431" y="17543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4"/>
          <p:cNvSpPr/>
          <p:nvPr/>
        </p:nvSpPr>
        <p:spPr>
          <a:xfrm rot="10800000" flipH="1">
            <a:off x="11354074" y="10474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4"/>
          <p:cNvSpPr/>
          <p:nvPr/>
        </p:nvSpPr>
        <p:spPr>
          <a:xfrm rot="10800000" flipH="1">
            <a:off x="11388120" y="1527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4"/>
          <p:cNvSpPr/>
          <p:nvPr/>
        </p:nvSpPr>
        <p:spPr>
          <a:xfrm rot="10800000" flipH="1">
            <a:off x="11358750" y="1710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4"/>
          <p:cNvSpPr/>
          <p:nvPr/>
        </p:nvSpPr>
        <p:spPr>
          <a:xfrm rot="10800000" flipH="1">
            <a:off x="11923463" y="260505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4"/>
          <p:cNvSpPr/>
          <p:nvPr/>
        </p:nvSpPr>
        <p:spPr>
          <a:xfrm rot="10800000" flipH="1">
            <a:off x="11263882" y="29598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4"/>
          <p:cNvSpPr/>
          <p:nvPr/>
        </p:nvSpPr>
        <p:spPr>
          <a:xfrm rot="10800000" flipH="1">
            <a:off x="11237434" y="25283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773871" y="3522693"/>
            <a:ext cx="668892" cy="1073525"/>
            <a:chOff x="5543250" y="2336625"/>
            <a:chExt cx="285900" cy="458850"/>
          </a:xfrm>
        </p:grpSpPr>
        <p:sp>
          <p:nvSpPr>
            <p:cNvPr id="1036" name="Google Shape;1036;p14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14"/>
          <p:cNvGrpSpPr/>
          <p:nvPr/>
        </p:nvGrpSpPr>
        <p:grpSpPr>
          <a:xfrm>
            <a:off x="773860" y="3566354"/>
            <a:ext cx="608264" cy="986204"/>
            <a:chOff x="3589750" y="2221875"/>
            <a:chExt cx="269175" cy="436425"/>
          </a:xfrm>
        </p:grpSpPr>
        <p:sp>
          <p:nvSpPr>
            <p:cNvPr id="1039" name="Google Shape;1039;p1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3" name="Google Shape;1103;p14"/>
          <p:cNvSpPr/>
          <p:nvPr/>
        </p:nvSpPr>
        <p:spPr>
          <a:xfrm rot="10800000" flipH="1">
            <a:off x="1328585" y="4766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4"/>
          <p:cNvSpPr/>
          <p:nvPr/>
        </p:nvSpPr>
        <p:spPr>
          <a:xfrm rot="10800000" flipH="1">
            <a:off x="1574943" y="5148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5" name="Google Shape;1105;p14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1106" name="Google Shape;1106;p1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16" name="Google Shape;1116;p14"/>
          <p:cNvSpPr/>
          <p:nvPr/>
        </p:nvSpPr>
        <p:spPr>
          <a:xfrm rot="10800000" flipH="1">
            <a:off x="1356380" y="2396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4"/>
          <p:cNvSpPr/>
          <p:nvPr/>
        </p:nvSpPr>
        <p:spPr>
          <a:xfrm rot="10800000" flipH="1">
            <a:off x="1432070" y="2169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4"/>
          <p:cNvSpPr/>
          <p:nvPr/>
        </p:nvSpPr>
        <p:spPr>
          <a:xfrm rot="10800000" flipH="1">
            <a:off x="1402701" y="2352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4"/>
          <p:cNvSpPr/>
          <p:nvPr/>
        </p:nvSpPr>
        <p:spPr>
          <a:xfrm rot="10800000" flipH="1">
            <a:off x="1575374" y="38081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4"/>
          <p:cNvSpPr/>
          <p:nvPr/>
        </p:nvSpPr>
        <p:spPr>
          <a:xfrm rot="10800000" flipH="1">
            <a:off x="1860898" y="35227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4"/>
          <p:cNvSpPr/>
          <p:nvPr/>
        </p:nvSpPr>
        <p:spPr>
          <a:xfrm rot="10800000" flipH="1">
            <a:off x="1281385" y="3170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4"/>
          <p:cNvSpPr/>
          <p:nvPr/>
        </p:nvSpPr>
        <p:spPr>
          <a:xfrm rot="10800000" flipH="1">
            <a:off x="1390243" y="3669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4"/>
          <p:cNvSpPr/>
          <p:nvPr/>
        </p:nvSpPr>
        <p:spPr>
          <a:xfrm rot="10800000" flipH="1">
            <a:off x="1710833" y="4085451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84775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p15"/>
          <p:cNvGrpSpPr/>
          <p:nvPr/>
        </p:nvGrpSpPr>
        <p:grpSpPr>
          <a:xfrm>
            <a:off x="-6834126" y="-9951566"/>
            <a:ext cx="16713049" cy="18165379"/>
            <a:chOff x="-5125595" y="-7463674"/>
            <a:chExt cx="12534787" cy="13624034"/>
          </a:xfrm>
        </p:grpSpPr>
        <p:grpSp>
          <p:nvGrpSpPr>
            <p:cNvPr id="1126" name="Google Shape;1126;p15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1127" name="Google Shape;1127;p15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1128" name="Google Shape;1128;p15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15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30" name="Google Shape;1130;p15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31" name="Google Shape;1131;p15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2" name="Google Shape;1132;p15"/>
          <p:cNvSpPr/>
          <p:nvPr/>
        </p:nvSpPr>
        <p:spPr>
          <a:xfrm rot="-915307">
            <a:off x="-308816" y="-1883611"/>
            <a:ext cx="4591864" cy="3607189"/>
          </a:xfrm>
          <a:custGeom>
            <a:avLst/>
            <a:gdLst/>
            <a:ahLst/>
            <a:cxnLst/>
            <a:rect l="l" t="t" r="r" b="b"/>
            <a:pathLst>
              <a:path w="125202" h="95525" extrusionOk="0">
                <a:moveTo>
                  <a:pt x="123933" y="480"/>
                </a:moveTo>
                <a:cubicBezTo>
                  <a:pt x="123899" y="429"/>
                  <a:pt x="123813" y="394"/>
                  <a:pt x="123693" y="377"/>
                </a:cubicBezTo>
                <a:cubicBezTo>
                  <a:pt x="120027" y="0"/>
                  <a:pt x="79264" y="18745"/>
                  <a:pt x="41071" y="47394"/>
                </a:cubicBezTo>
                <a:cubicBezTo>
                  <a:pt x="10178" y="70816"/>
                  <a:pt x="0" y="90949"/>
                  <a:pt x="1525" y="93314"/>
                </a:cubicBezTo>
                <a:cubicBezTo>
                  <a:pt x="1525" y="93314"/>
                  <a:pt x="1542" y="93331"/>
                  <a:pt x="1542" y="93348"/>
                </a:cubicBezTo>
                <a:cubicBezTo>
                  <a:pt x="3204" y="95524"/>
                  <a:pt x="25411" y="91206"/>
                  <a:pt x="56441" y="67664"/>
                </a:cubicBezTo>
                <a:cubicBezTo>
                  <a:pt x="95542" y="37644"/>
                  <a:pt x="125201" y="2142"/>
                  <a:pt x="123933" y="48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33" name="Google Shape;1133;p15"/>
          <p:cNvGrpSpPr/>
          <p:nvPr/>
        </p:nvGrpSpPr>
        <p:grpSpPr>
          <a:xfrm rot="-3703292">
            <a:off x="630962" y="-2875517"/>
            <a:ext cx="2974705" cy="4611599"/>
            <a:chOff x="-2093107" y="1399985"/>
            <a:chExt cx="2209840" cy="3425849"/>
          </a:xfrm>
        </p:grpSpPr>
        <p:sp>
          <p:nvSpPr>
            <p:cNvPr id="1134" name="Google Shape;1134;p15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5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5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5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8" name="Google Shape;1138;p15"/>
          <p:cNvGrpSpPr/>
          <p:nvPr/>
        </p:nvGrpSpPr>
        <p:grpSpPr>
          <a:xfrm rot="-951706">
            <a:off x="-407096" y="-2020988"/>
            <a:ext cx="4673971" cy="3566085"/>
            <a:chOff x="1234475" y="1868200"/>
            <a:chExt cx="3130050" cy="2388125"/>
          </a:xfrm>
        </p:grpSpPr>
        <p:sp>
          <p:nvSpPr>
            <p:cNvPr id="1139" name="Google Shape;1139;p15"/>
            <p:cNvSpPr/>
            <p:nvPr/>
          </p:nvSpPr>
          <p:spPr>
            <a:xfrm>
              <a:off x="1234475" y="1877200"/>
              <a:ext cx="3130050" cy="2379125"/>
            </a:xfrm>
            <a:custGeom>
              <a:avLst/>
              <a:gdLst/>
              <a:ahLst/>
              <a:cxnLst/>
              <a:rect l="l" t="t" r="r" b="b"/>
              <a:pathLst>
                <a:path w="125202" h="95165" extrusionOk="0">
                  <a:moveTo>
                    <a:pt x="41072" y="47017"/>
                  </a:moveTo>
                  <a:cubicBezTo>
                    <a:pt x="10196" y="70456"/>
                    <a:pt x="1" y="90589"/>
                    <a:pt x="1526" y="92937"/>
                  </a:cubicBezTo>
                  <a:lnTo>
                    <a:pt x="1526" y="92937"/>
                  </a:lnTo>
                  <a:cubicBezTo>
                    <a:pt x="1543" y="92954"/>
                    <a:pt x="1543" y="92971"/>
                    <a:pt x="1560" y="92971"/>
                  </a:cubicBezTo>
                  <a:lnTo>
                    <a:pt x="1560" y="92971"/>
                  </a:lnTo>
                  <a:cubicBezTo>
                    <a:pt x="3205" y="95164"/>
                    <a:pt x="25411" y="90846"/>
                    <a:pt x="56458" y="67287"/>
                  </a:cubicBezTo>
                  <a:lnTo>
                    <a:pt x="56458" y="67287"/>
                  </a:lnTo>
                  <a:cubicBezTo>
                    <a:pt x="95542" y="37284"/>
                    <a:pt x="125201" y="1782"/>
                    <a:pt x="123934" y="103"/>
                  </a:cubicBezTo>
                  <a:lnTo>
                    <a:pt x="123934" y="103"/>
                  </a:lnTo>
                  <a:cubicBezTo>
                    <a:pt x="123899" y="52"/>
                    <a:pt x="123831" y="34"/>
                    <a:pt x="123711" y="17"/>
                  </a:cubicBezTo>
                  <a:lnTo>
                    <a:pt x="123711" y="17"/>
                  </a:lnTo>
                  <a:cubicBezTo>
                    <a:pt x="123659" y="17"/>
                    <a:pt x="123625" y="0"/>
                    <a:pt x="123591" y="0"/>
                  </a:cubicBezTo>
                  <a:lnTo>
                    <a:pt x="123591" y="0"/>
                  </a:lnTo>
                  <a:cubicBezTo>
                    <a:pt x="119239" y="0"/>
                    <a:pt x="78887" y="18659"/>
                    <a:pt x="41072" y="4701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234475" y="1868200"/>
              <a:ext cx="3092775" cy="2332425"/>
            </a:xfrm>
            <a:custGeom>
              <a:avLst/>
              <a:gdLst/>
              <a:ahLst/>
              <a:cxnLst/>
              <a:rect l="l" t="t" r="r" b="b"/>
              <a:pathLst>
                <a:path w="123711" h="93297" extrusionOk="0">
                  <a:moveTo>
                    <a:pt x="1526" y="93297"/>
                  </a:moveTo>
                  <a:cubicBezTo>
                    <a:pt x="1" y="90949"/>
                    <a:pt x="10196" y="70816"/>
                    <a:pt x="41072" y="47377"/>
                  </a:cubicBezTo>
                  <a:cubicBezTo>
                    <a:pt x="79264" y="18728"/>
                    <a:pt x="120044" y="0"/>
                    <a:pt x="123711" y="3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730950" y="3337025"/>
              <a:ext cx="654550" cy="655425"/>
            </a:xfrm>
            <a:custGeom>
              <a:avLst/>
              <a:gdLst/>
              <a:ahLst/>
              <a:cxnLst/>
              <a:rect l="l" t="t" r="r" b="b"/>
              <a:pathLst>
                <a:path w="26182" h="26217" extrusionOk="0">
                  <a:moveTo>
                    <a:pt x="14702" y="361"/>
                  </a:moveTo>
                  <a:cubicBezTo>
                    <a:pt x="11874" y="926"/>
                    <a:pt x="8653" y="2228"/>
                    <a:pt x="5312" y="4644"/>
                  </a:cubicBezTo>
                  <a:lnTo>
                    <a:pt x="5312" y="4644"/>
                  </a:lnTo>
                  <a:cubicBezTo>
                    <a:pt x="2365" y="6752"/>
                    <a:pt x="1097" y="8928"/>
                    <a:pt x="703" y="10915"/>
                  </a:cubicBezTo>
                  <a:lnTo>
                    <a:pt x="703" y="10915"/>
                  </a:lnTo>
                  <a:cubicBezTo>
                    <a:pt x="0" y="14548"/>
                    <a:pt x="2279" y="17564"/>
                    <a:pt x="2913" y="18420"/>
                  </a:cubicBezTo>
                  <a:lnTo>
                    <a:pt x="2913" y="18420"/>
                  </a:lnTo>
                  <a:cubicBezTo>
                    <a:pt x="3924" y="19740"/>
                    <a:pt x="8876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29" y="19243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82" y="4439"/>
                    <a:pt x="24417" y="2108"/>
                  </a:cubicBezTo>
                  <a:lnTo>
                    <a:pt x="24417" y="2108"/>
                  </a:lnTo>
                  <a:cubicBezTo>
                    <a:pt x="24108" y="1680"/>
                    <a:pt x="23611" y="1303"/>
                    <a:pt x="22943" y="960"/>
                  </a:cubicBezTo>
                  <a:lnTo>
                    <a:pt x="22943" y="960"/>
                  </a:lnTo>
                  <a:cubicBezTo>
                    <a:pt x="21778" y="395"/>
                    <a:pt x="20133" y="1"/>
                    <a:pt x="18146" y="1"/>
                  </a:cubicBezTo>
                  <a:lnTo>
                    <a:pt x="18146" y="1"/>
                  </a:lnTo>
                  <a:cubicBezTo>
                    <a:pt x="17083" y="1"/>
                    <a:pt x="15935" y="104"/>
                    <a:pt x="14702" y="36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730950" y="3599625"/>
              <a:ext cx="446800" cy="392825"/>
            </a:xfrm>
            <a:custGeom>
              <a:avLst/>
              <a:gdLst/>
              <a:ahLst/>
              <a:cxnLst/>
              <a:rect l="l" t="t" r="r" b="b"/>
              <a:pathLst>
                <a:path w="17872" h="15713" extrusionOk="0">
                  <a:moveTo>
                    <a:pt x="977" y="394"/>
                  </a:moveTo>
                  <a:cubicBezTo>
                    <a:pt x="891" y="394"/>
                    <a:pt x="788" y="411"/>
                    <a:pt x="703" y="411"/>
                  </a:cubicBezTo>
                  <a:lnTo>
                    <a:pt x="703" y="411"/>
                  </a:lnTo>
                  <a:cubicBezTo>
                    <a:pt x="0" y="4044"/>
                    <a:pt x="2279" y="7060"/>
                    <a:pt x="2913" y="7916"/>
                  </a:cubicBezTo>
                  <a:lnTo>
                    <a:pt x="2913" y="7916"/>
                  </a:lnTo>
                  <a:cubicBezTo>
                    <a:pt x="3924" y="9236"/>
                    <a:pt x="8876" y="15712"/>
                    <a:pt x="16843" y="9321"/>
                  </a:cubicBezTo>
                  <a:lnTo>
                    <a:pt x="16843" y="9321"/>
                  </a:lnTo>
                  <a:cubicBezTo>
                    <a:pt x="17203" y="9030"/>
                    <a:pt x="17529" y="8739"/>
                    <a:pt x="17871" y="8447"/>
                  </a:cubicBezTo>
                  <a:lnTo>
                    <a:pt x="17871" y="8447"/>
                  </a:lnTo>
                  <a:cubicBezTo>
                    <a:pt x="17495" y="7899"/>
                    <a:pt x="16809" y="7625"/>
                    <a:pt x="16141" y="7522"/>
                  </a:cubicBezTo>
                  <a:lnTo>
                    <a:pt x="16141" y="7522"/>
                  </a:lnTo>
                  <a:cubicBezTo>
                    <a:pt x="15473" y="7419"/>
                    <a:pt x="14804" y="7436"/>
                    <a:pt x="14136" y="7317"/>
                  </a:cubicBezTo>
                  <a:lnTo>
                    <a:pt x="14136" y="7317"/>
                  </a:lnTo>
                  <a:cubicBezTo>
                    <a:pt x="12577" y="7042"/>
                    <a:pt x="11309" y="5963"/>
                    <a:pt x="10110" y="4935"/>
                  </a:cubicBezTo>
                  <a:lnTo>
                    <a:pt x="10110" y="4935"/>
                  </a:lnTo>
                  <a:cubicBezTo>
                    <a:pt x="8705" y="3718"/>
                    <a:pt x="7317" y="2519"/>
                    <a:pt x="5912" y="1302"/>
                  </a:cubicBezTo>
                  <a:lnTo>
                    <a:pt x="5912" y="1302"/>
                  </a:lnTo>
                  <a:cubicBezTo>
                    <a:pt x="5312" y="771"/>
                    <a:pt x="4661" y="223"/>
                    <a:pt x="3873" y="52"/>
                  </a:cubicBezTo>
                  <a:lnTo>
                    <a:pt x="3873" y="52"/>
                  </a:lnTo>
                  <a:cubicBezTo>
                    <a:pt x="3667" y="17"/>
                    <a:pt x="3479" y="0"/>
                    <a:pt x="3290" y="0"/>
                  </a:cubicBezTo>
                  <a:lnTo>
                    <a:pt x="3290" y="0"/>
                  </a:lnTo>
                  <a:cubicBezTo>
                    <a:pt x="2502" y="0"/>
                    <a:pt x="1748" y="291"/>
                    <a:pt x="977" y="39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2071925" y="3328050"/>
              <a:ext cx="232625" cy="140950"/>
            </a:xfrm>
            <a:custGeom>
              <a:avLst/>
              <a:gdLst/>
              <a:ahLst/>
              <a:cxnLst/>
              <a:rect l="l" t="t" r="r" b="b"/>
              <a:pathLst>
                <a:path w="9305" h="5638" extrusionOk="0">
                  <a:moveTo>
                    <a:pt x="4301" y="5295"/>
                  </a:moveTo>
                  <a:cubicBezTo>
                    <a:pt x="2947" y="5637"/>
                    <a:pt x="1422" y="4147"/>
                    <a:pt x="0" y="4301"/>
                  </a:cubicBezTo>
                  <a:cubicBezTo>
                    <a:pt x="360" y="3101"/>
                    <a:pt x="703" y="1902"/>
                    <a:pt x="1063" y="720"/>
                  </a:cubicBezTo>
                  <a:cubicBezTo>
                    <a:pt x="4609" y="0"/>
                    <a:pt x="7522" y="446"/>
                    <a:pt x="9304" y="1319"/>
                  </a:cubicBezTo>
                  <a:cubicBezTo>
                    <a:pt x="8071" y="2382"/>
                    <a:pt x="6837" y="3427"/>
                    <a:pt x="5603" y="4489"/>
                  </a:cubicBezTo>
                  <a:cubicBezTo>
                    <a:pt x="5226" y="4815"/>
                    <a:pt x="4815" y="5157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789625" y="33785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805" y="3736"/>
                  </a:moveTo>
                  <a:cubicBezTo>
                    <a:pt x="1269" y="5535"/>
                    <a:pt x="1" y="7626"/>
                    <a:pt x="18" y="9956"/>
                  </a:cubicBezTo>
                  <a:lnTo>
                    <a:pt x="18" y="9956"/>
                  </a:lnTo>
                  <a:cubicBezTo>
                    <a:pt x="35" y="11704"/>
                    <a:pt x="789" y="13554"/>
                    <a:pt x="2245" y="15490"/>
                  </a:cubicBezTo>
                  <a:lnTo>
                    <a:pt x="2245" y="15490"/>
                  </a:lnTo>
                  <a:cubicBezTo>
                    <a:pt x="3719" y="17409"/>
                    <a:pt x="5295" y="18643"/>
                    <a:pt x="6974" y="19123"/>
                  </a:cubicBezTo>
                  <a:lnTo>
                    <a:pt x="6974" y="19123"/>
                  </a:lnTo>
                  <a:cubicBezTo>
                    <a:pt x="9219" y="19757"/>
                    <a:pt x="11566" y="19106"/>
                    <a:pt x="13982" y="17152"/>
                  </a:cubicBezTo>
                  <a:lnTo>
                    <a:pt x="13982" y="17152"/>
                  </a:lnTo>
                  <a:cubicBezTo>
                    <a:pt x="21624" y="10984"/>
                    <a:pt x="21539" y="3616"/>
                    <a:pt x="20202" y="1869"/>
                  </a:cubicBezTo>
                  <a:lnTo>
                    <a:pt x="20202" y="1869"/>
                  </a:lnTo>
                  <a:cubicBezTo>
                    <a:pt x="19534" y="978"/>
                    <a:pt x="17375" y="1"/>
                    <a:pt x="14394" y="1"/>
                  </a:cubicBezTo>
                  <a:lnTo>
                    <a:pt x="14394" y="1"/>
                  </a:lnTo>
                  <a:cubicBezTo>
                    <a:pt x="11481" y="1"/>
                    <a:pt x="7745" y="926"/>
                    <a:pt x="3805" y="3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806325" y="3395875"/>
              <a:ext cx="506350" cy="449325"/>
            </a:xfrm>
            <a:custGeom>
              <a:avLst/>
              <a:gdLst/>
              <a:ahLst/>
              <a:cxnLst/>
              <a:rect l="l" t="t" r="r" b="b"/>
              <a:pathLst>
                <a:path w="20254" h="17973" extrusionOk="0">
                  <a:moveTo>
                    <a:pt x="13874" y="1"/>
                  </a:moveTo>
                  <a:cubicBezTo>
                    <a:pt x="11098" y="1"/>
                    <a:pt x="7470" y="868"/>
                    <a:pt x="3565" y="3644"/>
                  </a:cubicBezTo>
                  <a:cubicBezTo>
                    <a:pt x="1200" y="5340"/>
                    <a:pt x="1" y="7276"/>
                    <a:pt x="18" y="9384"/>
                  </a:cubicBezTo>
                  <a:cubicBezTo>
                    <a:pt x="35" y="10960"/>
                    <a:pt x="721" y="12657"/>
                    <a:pt x="2057" y="14421"/>
                  </a:cubicBezTo>
                  <a:cubicBezTo>
                    <a:pt x="3411" y="16203"/>
                    <a:pt x="4850" y="17317"/>
                    <a:pt x="6358" y="17763"/>
                  </a:cubicBezTo>
                  <a:cubicBezTo>
                    <a:pt x="6847" y="17902"/>
                    <a:pt x="7344" y="17972"/>
                    <a:pt x="7848" y="17972"/>
                  </a:cubicBezTo>
                  <a:cubicBezTo>
                    <a:pt x="9447" y="17972"/>
                    <a:pt x="11119" y="17271"/>
                    <a:pt x="12852" y="15878"/>
                  </a:cubicBezTo>
                  <a:cubicBezTo>
                    <a:pt x="20254" y="9898"/>
                    <a:pt x="20117" y="2941"/>
                    <a:pt x="19054" y="1536"/>
                  </a:cubicBezTo>
                  <a:cubicBezTo>
                    <a:pt x="18527" y="847"/>
                    <a:pt x="16615" y="1"/>
                    <a:pt x="13874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805475" y="3456125"/>
              <a:ext cx="407400" cy="382550"/>
            </a:xfrm>
            <a:custGeom>
              <a:avLst/>
              <a:gdLst/>
              <a:ahLst/>
              <a:cxnLst/>
              <a:rect l="l" t="t" r="r" b="b"/>
              <a:pathLst>
                <a:path w="16296" h="15302" extrusionOk="0">
                  <a:moveTo>
                    <a:pt x="4918" y="840"/>
                  </a:moveTo>
                  <a:cubicBezTo>
                    <a:pt x="4044" y="1371"/>
                    <a:pt x="3239" y="2073"/>
                    <a:pt x="2674" y="2587"/>
                  </a:cubicBezTo>
                  <a:lnTo>
                    <a:pt x="2674" y="2587"/>
                  </a:lnTo>
                  <a:cubicBezTo>
                    <a:pt x="1046" y="4078"/>
                    <a:pt x="1" y="5946"/>
                    <a:pt x="463" y="8190"/>
                  </a:cubicBezTo>
                  <a:lnTo>
                    <a:pt x="463" y="8190"/>
                  </a:lnTo>
                  <a:cubicBezTo>
                    <a:pt x="789" y="9715"/>
                    <a:pt x="1628" y="11429"/>
                    <a:pt x="2828" y="12474"/>
                  </a:cubicBezTo>
                  <a:lnTo>
                    <a:pt x="2828" y="12474"/>
                  </a:lnTo>
                  <a:cubicBezTo>
                    <a:pt x="3993" y="13485"/>
                    <a:pt x="5055" y="14582"/>
                    <a:pt x="6615" y="15010"/>
                  </a:cubicBezTo>
                  <a:lnTo>
                    <a:pt x="6615" y="15010"/>
                  </a:lnTo>
                  <a:cubicBezTo>
                    <a:pt x="7471" y="15250"/>
                    <a:pt x="8379" y="15301"/>
                    <a:pt x="9270" y="15164"/>
                  </a:cubicBezTo>
                  <a:lnTo>
                    <a:pt x="9270" y="15164"/>
                  </a:lnTo>
                  <a:cubicBezTo>
                    <a:pt x="10144" y="15027"/>
                    <a:pt x="10624" y="14684"/>
                    <a:pt x="11344" y="14205"/>
                  </a:cubicBezTo>
                  <a:lnTo>
                    <a:pt x="11344" y="14205"/>
                  </a:lnTo>
                  <a:cubicBezTo>
                    <a:pt x="11892" y="13828"/>
                    <a:pt x="12440" y="13451"/>
                    <a:pt x="12954" y="13022"/>
                  </a:cubicBezTo>
                  <a:lnTo>
                    <a:pt x="12954" y="13022"/>
                  </a:lnTo>
                  <a:cubicBezTo>
                    <a:pt x="13880" y="12268"/>
                    <a:pt x="14736" y="11412"/>
                    <a:pt x="15456" y="10435"/>
                  </a:cubicBezTo>
                  <a:lnTo>
                    <a:pt x="15456" y="10435"/>
                  </a:lnTo>
                  <a:cubicBezTo>
                    <a:pt x="16295" y="9287"/>
                    <a:pt x="15593" y="7882"/>
                    <a:pt x="14856" y="6888"/>
                  </a:cubicBezTo>
                  <a:lnTo>
                    <a:pt x="14856" y="6888"/>
                  </a:lnTo>
                  <a:cubicBezTo>
                    <a:pt x="13862" y="5517"/>
                    <a:pt x="12766" y="4198"/>
                    <a:pt x="11601" y="2982"/>
                  </a:cubicBezTo>
                  <a:lnTo>
                    <a:pt x="11601" y="2982"/>
                  </a:lnTo>
                  <a:cubicBezTo>
                    <a:pt x="10624" y="1971"/>
                    <a:pt x="9510" y="651"/>
                    <a:pt x="8174" y="154"/>
                  </a:cubicBezTo>
                  <a:lnTo>
                    <a:pt x="8174" y="154"/>
                  </a:lnTo>
                  <a:cubicBezTo>
                    <a:pt x="7900" y="52"/>
                    <a:pt x="7625" y="0"/>
                    <a:pt x="7351" y="0"/>
                  </a:cubicBezTo>
                  <a:lnTo>
                    <a:pt x="7351" y="0"/>
                  </a:lnTo>
                  <a:cubicBezTo>
                    <a:pt x="6563" y="0"/>
                    <a:pt x="5706" y="360"/>
                    <a:pt x="4918" y="840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1789200" y="3376575"/>
              <a:ext cx="525200" cy="330150"/>
            </a:xfrm>
            <a:custGeom>
              <a:avLst/>
              <a:gdLst/>
              <a:ahLst/>
              <a:cxnLst/>
              <a:rect l="l" t="t" r="r" b="b"/>
              <a:pathLst>
                <a:path w="21008" h="13206" extrusionOk="0">
                  <a:moveTo>
                    <a:pt x="14291" y="1"/>
                  </a:moveTo>
                  <a:cubicBezTo>
                    <a:pt x="13997" y="1"/>
                    <a:pt x="13706" y="10"/>
                    <a:pt x="13417" y="29"/>
                  </a:cubicBezTo>
                  <a:cubicBezTo>
                    <a:pt x="10315" y="252"/>
                    <a:pt x="7488" y="1383"/>
                    <a:pt x="4987" y="2925"/>
                  </a:cubicBezTo>
                  <a:cubicBezTo>
                    <a:pt x="3753" y="3713"/>
                    <a:pt x="2536" y="4570"/>
                    <a:pt x="1594" y="5718"/>
                  </a:cubicBezTo>
                  <a:cubicBezTo>
                    <a:pt x="652" y="6883"/>
                    <a:pt x="1" y="8357"/>
                    <a:pt x="35" y="10036"/>
                  </a:cubicBezTo>
                  <a:cubicBezTo>
                    <a:pt x="52" y="8374"/>
                    <a:pt x="754" y="6952"/>
                    <a:pt x="1714" y="5855"/>
                  </a:cubicBezTo>
                  <a:cubicBezTo>
                    <a:pt x="2656" y="4724"/>
                    <a:pt x="3856" y="3868"/>
                    <a:pt x="5089" y="3079"/>
                  </a:cubicBezTo>
                  <a:cubicBezTo>
                    <a:pt x="7574" y="1537"/>
                    <a:pt x="10384" y="424"/>
                    <a:pt x="13451" y="201"/>
                  </a:cubicBezTo>
                  <a:cubicBezTo>
                    <a:pt x="13740" y="182"/>
                    <a:pt x="14032" y="172"/>
                    <a:pt x="14325" y="172"/>
                  </a:cubicBezTo>
                  <a:cubicBezTo>
                    <a:pt x="14813" y="172"/>
                    <a:pt x="15306" y="199"/>
                    <a:pt x="15798" y="252"/>
                  </a:cubicBezTo>
                  <a:cubicBezTo>
                    <a:pt x="16587" y="321"/>
                    <a:pt x="17375" y="492"/>
                    <a:pt x="18163" y="766"/>
                  </a:cubicBezTo>
                  <a:cubicBezTo>
                    <a:pt x="18557" y="903"/>
                    <a:pt x="18934" y="1075"/>
                    <a:pt x="19311" y="1280"/>
                  </a:cubicBezTo>
                  <a:cubicBezTo>
                    <a:pt x="19671" y="1503"/>
                    <a:pt x="20031" y="1760"/>
                    <a:pt x="20253" y="2137"/>
                  </a:cubicBezTo>
                  <a:cubicBezTo>
                    <a:pt x="20459" y="2497"/>
                    <a:pt x="20596" y="2908"/>
                    <a:pt x="20682" y="3319"/>
                  </a:cubicBezTo>
                  <a:cubicBezTo>
                    <a:pt x="20733" y="3525"/>
                    <a:pt x="20750" y="3748"/>
                    <a:pt x="20767" y="3953"/>
                  </a:cubicBezTo>
                  <a:cubicBezTo>
                    <a:pt x="20802" y="4159"/>
                    <a:pt x="20802" y="4364"/>
                    <a:pt x="20819" y="4570"/>
                  </a:cubicBezTo>
                  <a:cubicBezTo>
                    <a:pt x="20836" y="5393"/>
                    <a:pt x="20750" y="6198"/>
                    <a:pt x="20613" y="6969"/>
                  </a:cubicBezTo>
                  <a:cubicBezTo>
                    <a:pt x="20442" y="7740"/>
                    <a:pt x="20236" y="8494"/>
                    <a:pt x="19962" y="9213"/>
                  </a:cubicBezTo>
                  <a:cubicBezTo>
                    <a:pt x="19448" y="10653"/>
                    <a:pt x="18728" y="11989"/>
                    <a:pt x="17872" y="13206"/>
                  </a:cubicBezTo>
                  <a:cubicBezTo>
                    <a:pt x="18780" y="12041"/>
                    <a:pt x="19551" y="10738"/>
                    <a:pt x="20116" y="9299"/>
                  </a:cubicBezTo>
                  <a:lnTo>
                    <a:pt x="20322" y="8751"/>
                  </a:lnTo>
                  <a:cubicBezTo>
                    <a:pt x="20373" y="8562"/>
                    <a:pt x="20425" y="8374"/>
                    <a:pt x="20493" y="8185"/>
                  </a:cubicBezTo>
                  <a:cubicBezTo>
                    <a:pt x="20613" y="7808"/>
                    <a:pt x="20682" y="7414"/>
                    <a:pt x="20767" y="7037"/>
                  </a:cubicBezTo>
                  <a:cubicBezTo>
                    <a:pt x="20922" y="6249"/>
                    <a:pt x="21007" y="5427"/>
                    <a:pt x="20973" y="4587"/>
                  </a:cubicBezTo>
                  <a:cubicBezTo>
                    <a:pt x="20973" y="4382"/>
                    <a:pt x="20973" y="4176"/>
                    <a:pt x="20939" y="3953"/>
                  </a:cubicBezTo>
                  <a:cubicBezTo>
                    <a:pt x="20922" y="3748"/>
                    <a:pt x="20887" y="3542"/>
                    <a:pt x="20836" y="3319"/>
                  </a:cubicBezTo>
                  <a:cubicBezTo>
                    <a:pt x="20750" y="2891"/>
                    <a:pt x="20613" y="2463"/>
                    <a:pt x="20373" y="2051"/>
                  </a:cubicBezTo>
                  <a:cubicBezTo>
                    <a:pt x="20133" y="1640"/>
                    <a:pt x="19739" y="1366"/>
                    <a:pt x="19362" y="1143"/>
                  </a:cubicBezTo>
                  <a:cubicBezTo>
                    <a:pt x="18985" y="920"/>
                    <a:pt x="18591" y="749"/>
                    <a:pt x="18180" y="595"/>
                  </a:cubicBezTo>
                  <a:cubicBezTo>
                    <a:pt x="17392" y="321"/>
                    <a:pt x="16587" y="149"/>
                    <a:pt x="15781" y="81"/>
                  </a:cubicBezTo>
                  <a:cubicBezTo>
                    <a:pt x="15278" y="27"/>
                    <a:pt x="14781" y="1"/>
                    <a:pt x="14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1805475" y="3477100"/>
              <a:ext cx="323875" cy="361575"/>
            </a:xfrm>
            <a:custGeom>
              <a:avLst/>
              <a:gdLst/>
              <a:ahLst/>
              <a:cxnLst/>
              <a:rect l="l" t="t" r="r" b="b"/>
              <a:pathLst>
                <a:path w="12955" h="14463" extrusionOk="0">
                  <a:moveTo>
                    <a:pt x="2674" y="1748"/>
                  </a:moveTo>
                  <a:cubicBezTo>
                    <a:pt x="1046" y="3239"/>
                    <a:pt x="1" y="5107"/>
                    <a:pt x="463" y="7351"/>
                  </a:cubicBezTo>
                  <a:lnTo>
                    <a:pt x="463" y="7351"/>
                  </a:lnTo>
                  <a:cubicBezTo>
                    <a:pt x="789" y="8876"/>
                    <a:pt x="1628" y="10590"/>
                    <a:pt x="2828" y="11635"/>
                  </a:cubicBezTo>
                  <a:lnTo>
                    <a:pt x="2828" y="11635"/>
                  </a:lnTo>
                  <a:cubicBezTo>
                    <a:pt x="3993" y="12646"/>
                    <a:pt x="5055" y="13743"/>
                    <a:pt x="6615" y="14171"/>
                  </a:cubicBezTo>
                  <a:lnTo>
                    <a:pt x="6615" y="14171"/>
                  </a:lnTo>
                  <a:cubicBezTo>
                    <a:pt x="7471" y="14411"/>
                    <a:pt x="8379" y="14462"/>
                    <a:pt x="9270" y="14325"/>
                  </a:cubicBezTo>
                  <a:lnTo>
                    <a:pt x="9270" y="14325"/>
                  </a:lnTo>
                  <a:cubicBezTo>
                    <a:pt x="10144" y="14188"/>
                    <a:pt x="10624" y="13845"/>
                    <a:pt x="11344" y="13366"/>
                  </a:cubicBezTo>
                  <a:lnTo>
                    <a:pt x="11344" y="13366"/>
                  </a:lnTo>
                  <a:cubicBezTo>
                    <a:pt x="11892" y="12989"/>
                    <a:pt x="12440" y="12612"/>
                    <a:pt x="12954" y="12183"/>
                  </a:cubicBezTo>
                  <a:lnTo>
                    <a:pt x="12954" y="12183"/>
                  </a:lnTo>
                  <a:cubicBezTo>
                    <a:pt x="12440" y="12526"/>
                    <a:pt x="11875" y="12800"/>
                    <a:pt x="11275" y="12834"/>
                  </a:cubicBezTo>
                  <a:lnTo>
                    <a:pt x="11275" y="12834"/>
                  </a:lnTo>
                  <a:cubicBezTo>
                    <a:pt x="11224" y="12355"/>
                    <a:pt x="11464" y="12063"/>
                    <a:pt x="11738" y="11669"/>
                  </a:cubicBezTo>
                  <a:lnTo>
                    <a:pt x="11738" y="11669"/>
                  </a:lnTo>
                  <a:cubicBezTo>
                    <a:pt x="12098" y="11155"/>
                    <a:pt x="12423" y="10556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21" y="12543"/>
                    <a:pt x="9065" y="13263"/>
                  </a:cubicBezTo>
                  <a:lnTo>
                    <a:pt x="9065" y="13263"/>
                  </a:lnTo>
                  <a:cubicBezTo>
                    <a:pt x="8979" y="13314"/>
                    <a:pt x="8859" y="13348"/>
                    <a:pt x="8791" y="13280"/>
                  </a:cubicBezTo>
                  <a:lnTo>
                    <a:pt x="8791" y="13280"/>
                  </a:lnTo>
                  <a:cubicBezTo>
                    <a:pt x="8722" y="13228"/>
                    <a:pt x="8756" y="13126"/>
                    <a:pt x="8773" y="13040"/>
                  </a:cubicBezTo>
                  <a:lnTo>
                    <a:pt x="8773" y="13040"/>
                  </a:lnTo>
                  <a:cubicBezTo>
                    <a:pt x="9099" y="12098"/>
                    <a:pt x="9562" y="11241"/>
                    <a:pt x="10110" y="10418"/>
                  </a:cubicBezTo>
                  <a:lnTo>
                    <a:pt x="10110" y="10418"/>
                  </a:lnTo>
                  <a:cubicBezTo>
                    <a:pt x="10624" y="9665"/>
                    <a:pt x="11275" y="9031"/>
                    <a:pt x="11926" y="8379"/>
                  </a:cubicBezTo>
                  <a:lnTo>
                    <a:pt x="11926" y="8379"/>
                  </a:lnTo>
                  <a:cubicBezTo>
                    <a:pt x="11138" y="9116"/>
                    <a:pt x="10161" y="9750"/>
                    <a:pt x="9476" y="10556"/>
                  </a:cubicBezTo>
                  <a:lnTo>
                    <a:pt x="9476" y="10556"/>
                  </a:lnTo>
                  <a:cubicBezTo>
                    <a:pt x="8825" y="11344"/>
                    <a:pt x="7985" y="11943"/>
                    <a:pt x="7111" y="12492"/>
                  </a:cubicBezTo>
                  <a:lnTo>
                    <a:pt x="7111" y="12492"/>
                  </a:lnTo>
                  <a:cubicBezTo>
                    <a:pt x="6974" y="12577"/>
                    <a:pt x="6837" y="12646"/>
                    <a:pt x="6683" y="12595"/>
                  </a:cubicBezTo>
                  <a:lnTo>
                    <a:pt x="6683" y="12595"/>
                  </a:lnTo>
                  <a:cubicBezTo>
                    <a:pt x="6580" y="12560"/>
                    <a:pt x="6495" y="12440"/>
                    <a:pt x="6477" y="12320"/>
                  </a:cubicBezTo>
                  <a:lnTo>
                    <a:pt x="6477" y="12320"/>
                  </a:lnTo>
                  <a:cubicBezTo>
                    <a:pt x="6460" y="12218"/>
                    <a:pt x="6495" y="12098"/>
                    <a:pt x="6512" y="11978"/>
                  </a:cubicBezTo>
                  <a:lnTo>
                    <a:pt x="6512" y="11978"/>
                  </a:lnTo>
                  <a:cubicBezTo>
                    <a:pt x="6786" y="10950"/>
                    <a:pt x="7540" y="10161"/>
                    <a:pt x="8157" y="9339"/>
                  </a:cubicBezTo>
                  <a:lnTo>
                    <a:pt x="8157" y="9339"/>
                  </a:lnTo>
                  <a:cubicBezTo>
                    <a:pt x="8911" y="8362"/>
                    <a:pt x="9647" y="7386"/>
                    <a:pt x="10418" y="6409"/>
                  </a:cubicBezTo>
                  <a:lnTo>
                    <a:pt x="10418" y="6409"/>
                  </a:lnTo>
                  <a:cubicBezTo>
                    <a:pt x="9065" y="7951"/>
                    <a:pt x="7711" y="9510"/>
                    <a:pt x="5963" y="10590"/>
                  </a:cubicBezTo>
                  <a:lnTo>
                    <a:pt x="5963" y="10590"/>
                  </a:lnTo>
                  <a:cubicBezTo>
                    <a:pt x="5672" y="10778"/>
                    <a:pt x="5329" y="10950"/>
                    <a:pt x="4987" y="10984"/>
                  </a:cubicBezTo>
                  <a:lnTo>
                    <a:pt x="4987" y="10984"/>
                  </a:lnTo>
                  <a:cubicBezTo>
                    <a:pt x="4627" y="11001"/>
                    <a:pt x="4233" y="10813"/>
                    <a:pt x="4130" y="10470"/>
                  </a:cubicBezTo>
                  <a:lnTo>
                    <a:pt x="4130" y="10470"/>
                  </a:lnTo>
                  <a:cubicBezTo>
                    <a:pt x="3976" y="10024"/>
                    <a:pt x="4353" y="9579"/>
                    <a:pt x="4678" y="9270"/>
                  </a:cubicBezTo>
                  <a:lnTo>
                    <a:pt x="4678" y="9270"/>
                  </a:lnTo>
                  <a:cubicBezTo>
                    <a:pt x="6306" y="7728"/>
                    <a:pt x="8002" y="6135"/>
                    <a:pt x="9750" y="4713"/>
                  </a:cubicBezTo>
                  <a:lnTo>
                    <a:pt x="9750" y="4713"/>
                  </a:lnTo>
                  <a:cubicBezTo>
                    <a:pt x="8208" y="5964"/>
                    <a:pt x="6615" y="7163"/>
                    <a:pt x="5004" y="8311"/>
                  </a:cubicBezTo>
                  <a:lnTo>
                    <a:pt x="5004" y="8311"/>
                  </a:lnTo>
                  <a:cubicBezTo>
                    <a:pt x="4661" y="8568"/>
                    <a:pt x="3171" y="9545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82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36"/>
                  </a:cubicBezTo>
                  <a:lnTo>
                    <a:pt x="7934" y="3136"/>
                  </a:lnTo>
                  <a:cubicBezTo>
                    <a:pt x="6529" y="4319"/>
                    <a:pt x="2331" y="7728"/>
                    <a:pt x="1800" y="6940"/>
                  </a:cubicBezTo>
                  <a:lnTo>
                    <a:pt x="1800" y="6940"/>
                  </a:lnTo>
                  <a:cubicBezTo>
                    <a:pt x="1594" y="6615"/>
                    <a:pt x="1868" y="6221"/>
                    <a:pt x="2142" y="5946"/>
                  </a:cubicBezTo>
                  <a:lnTo>
                    <a:pt x="2142" y="5946"/>
                  </a:lnTo>
                  <a:cubicBezTo>
                    <a:pt x="3719" y="4336"/>
                    <a:pt x="5295" y="2708"/>
                    <a:pt x="6992" y="1217"/>
                  </a:cubicBezTo>
                  <a:lnTo>
                    <a:pt x="6992" y="1217"/>
                  </a:lnTo>
                  <a:cubicBezTo>
                    <a:pt x="5484" y="2417"/>
                    <a:pt x="3907" y="3513"/>
                    <a:pt x="2245" y="4507"/>
                  </a:cubicBezTo>
                  <a:lnTo>
                    <a:pt x="2245" y="4507"/>
                  </a:lnTo>
                  <a:cubicBezTo>
                    <a:pt x="2040" y="4627"/>
                    <a:pt x="1731" y="4747"/>
                    <a:pt x="1560" y="4559"/>
                  </a:cubicBezTo>
                  <a:lnTo>
                    <a:pt x="1560" y="4559"/>
                  </a:lnTo>
                  <a:cubicBezTo>
                    <a:pt x="1440" y="4421"/>
                    <a:pt x="1509" y="4199"/>
                    <a:pt x="1577" y="4010"/>
                  </a:cubicBezTo>
                  <a:lnTo>
                    <a:pt x="1577" y="4010"/>
                  </a:lnTo>
                  <a:cubicBezTo>
                    <a:pt x="2228" y="2485"/>
                    <a:pt x="3513" y="977"/>
                    <a:pt x="4918" y="1"/>
                  </a:cubicBezTo>
                  <a:lnTo>
                    <a:pt x="4918" y="1"/>
                  </a:lnTo>
                  <a:cubicBezTo>
                    <a:pt x="4044" y="532"/>
                    <a:pt x="3239" y="1234"/>
                    <a:pt x="2674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2622800" y="2660225"/>
              <a:ext cx="654975" cy="655425"/>
            </a:xfrm>
            <a:custGeom>
              <a:avLst/>
              <a:gdLst/>
              <a:ahLst/>
              <a:cxnLst/>
              <a:rect l="l" t="t" r="r" b="b"/>
              <a:pathLst>
                <a:path w="26199" h="26217" extrusionOk="0">
                  <a:moveTo>
                    <a:pt x="14719" y="360"/>
                  </a:moveTo>
                  <a:cubicBezTo>
                    <a:pt x="11891" y="926"/>
                    <a:pt x="8670" y="2228"/>
                    <a:pt x="5312" y="4627"/>
                  </a:cubicBezTo>
                  <a:lnTo>
                    <a:pt x="5312" y="4627"/>
                  </a:lnTo>
                  <a:cubicBezTo>
                    <a:pt x="2382" y="6734"/>
                    <a:pt x="1097" y="8910"/>
                    <a:pt x="720" y="10915"/>
                  </a:cubicBezTo>
                  <a:lnTo>
                    <a:pt x="720" y="10915"/>
                  </a:lnTo>
                  <a:cubicBezTo>
                    <a:pt x="0" y="14548"/>
                    <a:pt x="2279" y="17563"/>
                    <a:pt x="2930" y="18420"/>
                  </a:cubicBezTo>
                  <a:lnTo>
                    <a:pt x="2930" y="18420"/>
                  </a:lnTo>
                  <a:cubicBezTo>
                    <a:pt x="3924" y="19739"/>
                    <a:pt x="8893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46" y="19242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99" y="4421"/>
                    <a:pt x="24434" y="2108"/>
                  </a:cubicBezTo>
                  <a:lnTo>
                    <a:pt x="24434" y="2108"/>
                  </a:lnTo>
                  <a:cubicBezTo>
                    <a:pt x="24108" y="1680"/>
                    <a:pt x="23611" y="1286"/>
                    <a:pt x="22943" y="960"/>
                  </a:cubicBezTo>
                  <a:lnTo>
                    <a:pt x="22943" y="960"/>
                  </a:lnTo>
                  <a:cubicBezTo>
                    <a:pt x="21795" y="378"/>
                    <a:pt x="20133" y="1"/>
                    <a:pt x="18145" y="1"/>
                  </a:cubicBezTo>
                  <a:lnTo>
                    <a:pt x="18145" y="1"/>
                  </a:lnTo>
                  <a:cubicBezTo>
                    <a:pt x="17100" y="1"/>
                    <a:pt x="15935" y="103"/>
                    <a:pt x="14719" y="360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2622800" y="2922800"/>
              <a:ext cx="446800" cy="392850"/>
            </a:xfrm>
            <a:custGeom>
              <a:avLst/>
              <a:gdLst/>
              <a:ahLst/>
              <a:cxnLst/>
              <a:rect l="l" t="t" r="r" b="b"/>
              <a:pathLst>
                <a:path w="17872" h="15714" extrusionOk="0">
                  <a:moveTo>
                    <a:pt x="977" y="378"/>
                  </a:moveTo>
                  <a:cubicBezTo>
                    <a:pt x="891" y="395"/>
                    <a:pt x="805" y="395"/>
                    <a:pt x="720" y="412"/>
                  </a:cubicBezTo>
                  <a:lnTo>
                    <a:pt x="720" y="412"/>
                  </a:lnTo>
                  <a:cubicBezTo>
                    <a:pt x="0" y="4045"/>
                    <a:pt x="2279" y="7060"/>
                    <a:pt x="2930" y="7917"/>
                  </a:cubicBezTo>
                  <a:lnTo>
                    <a:pt x="2930" y="7917"/>
                  </a:lnTo>
                  <a:cubicBezTo>
                    <a:pt x="3924" y="9236"/>
                    <a:pt x="8893" y="15713"/>
                    <a:pt x="16843" y="9322"/>
                  </a:cubicBezTo>
                  <a:lnTo>
                    <a:pt x="16843" y="9322"/>
                  </a:lnTo>
                  <a:cubicBezTo>
                    <a:pt x="17203" y="9031"/>
                    <a:pt x="17546" y="8739"/>
                    <a:pt x="17871" y="8448"/>
                  </a:cubicBezTo>
                  <a:lnTo>
                    <a:pt x="17871" y="8448"/>
                  </a:lnTo>
                  <a:cubicBezTo>
                    <a:pt x="17494" y="7900"/>
                    <a:pt x="16826" y="7626"/>
                    <a:pt x="16158" y="7523"/>
                  </a:cubicBezTo>
                  <a:lnTo>
                    <a:pt x="16158" y="7523"/>
                  </a:lnTo>
                  <a:cubicBezTo>
                    <a:pt x="15490" y="7420"/>
                    <a:pt x="14804" y="7437"/>
                    <a:pt x="14153" y="7317"/>
                  </a:cubicBezTo>
                  <a:lnTo>
                    <a:pt x="14153" y="7317"/>
                  </a:lnTo>
                  <a:cubicBezTo>
                    <a:pt x="12594" y="7026"/>
                    <a:pt x="11309" y="5964"/>
                    <a:pt x="10126" y="4919"/>
                  </a:cubicBezTo>
                  <a:lnTo>
                    <a:pt x="10126" y="4919"/>
                  </a:lnTo>
                  <a:cubicBezTo>
                    <a:pt x="8721" y="3719"/>
                    <a:pt x="7316" y="2503"/>
                    <a:pt x="5929" y="1303"/>
                  </a:cubicBezTo>
                  <a:lnTo>
                    <a:pt x="5929" y="1303"/>
                  </a:lnTo>
                  <a:cubicBezTo>
                    <a:pt x="5312" y="772"/>
                    <a:pt x="4661" y="224"/>
                    <a:pt x="3872" y="52"/>
                  </a:cubicBezTo>
                  <a:lnTo>
                    <a:pt x="3872" y="52"/>
                  </a:lnTo>
                  <a:cubicBezTo>
                    <a:pt x="3684" y="18"/>
                    <a:pt x="3478" y="1"/>
                    <a:pt x="3290" y="1"/>
                  </a:cubicBezTo>
                  <a:lnTo>
                    <a:pt x="3290" y="1"/>
                  </a:lnTo>
                  <a:cubicBezTo>
                    <a:pt x="2519" y="1"/>
                    <a:pt x="1765" y="275"/>
                    <a:pt x="977" y="378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2964200" y="2651225"/>
              <a:ext cx="232200" cy="140975"/>
            </a:xfrm>
            <a:custGeom>
              <a:avLst/>
              <a:gdLst/>
              <a:ahLst/>
              <a:cxnLst/>
              <a:rect l="l" t="t" r="r" b="b"/>
              <a:pathLst>
                <a:path w="9288" h="5639" extrusionOk="0">
                  <a:moveTo>
                    <a:pt x="4301" y="5295"/>
                  </a:moveTo>
                  <a:cubicBezTo>
                    <a:pt x="2947" y="5638"/>
                    <a:pt x="1422" y="4147"/>
                    <a:pt x="0" y="4302"/>
                  </a:cubicBezTo>
                  <a:cubicBezTo>
                    <a:pt x="343" y="3102"/>
                    <a:pt x="703" y="1903"/>
                    <a:pt x="1063" y="720"/>
                  </a:cubicBezTo>
                  <a:cubicBezTo>
                    <a:pt x="4592" y="1"/>
                    <a:pt x="7522" y="446"/>
                    <a:pt x="9287" y="1320"/>
                  </a:cubicBezTo>
                  <a:cubicBezTo>
                    <a:pt x="8070" y="2383"/>
                    <a:pt x="6837" y="3428"/>
                    <a:pt x="5603" y="4490"/>
                  </a:cubicBezTo>
                  <a:cubicBezTo>
                    <a:pt x="5209" y="4816"/>
                    <a:pt x="4815" y="5158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2681900" y="27017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787" y="3736"/>
                  </a:moveTo>
                  <a:cubicBezTo>
                    <a:pt x="1269" y="5535"/>
                    <a:pt x="1" y="7625"/>
                    <a:pt x="18" y="9956"/>
                  </a:cubicBezTo>
                  <a:lnTo>
                    <a:pt x="18" y="9956"/>
                  </a:lnTo>
                  <a:cubicBezTo>
                    <a:pt x="35" y="11686"/>
                    <a:pt x="772" y="13554"/>
                    <a:pt x="2245" y="15490"/>
                  </a:cubicBezTo>
                  <a:lnTo>
                    <a:pt x="2245" y="15490"/>
                  </a:lnTo>
                  <a:cubicBezTo>
                    <a:pt x="3702" y="17409"/>
                    <a:pt x="5295" y="18626"/>
                    <a:pt x="6974" y="19123"/>
                  </a:cubicBezTo>
                  <a:lnTo>
                    <a:pt x="6974" y="19123"/>
                  </a:lnTo>
                  <a:cubicBezTo>
                    <a:pt x="9202" y="19757"/>
                    <a:pt x="11566" y="19105"/>
                    <a:pt x="13965" y="17152"/>
                  </a:cubicBezTo>
                  <a:lnTo>
                    <a:pt x="13965" y="17152"/>
                  </a:lnTo>
                  <a:cubicBezTo>
                    <a:pt x="21624" y="10967"/>
                    <a:pt x="21521" y="3616"/>
                    <a:pt x="20185" y="1851"/>
                  </a:cubicBezTo>
                  <a:lnTo>
                    <a:pt x="20185" y="1851"/>
                  </a:lnTo>
                  <a:cubicBezTo>
                    <a:pt x="19517" y="977"/>
                    <a:pt x="17375" y="1"/>
                    <a:pt x="14376" y="1"/>
                  </a:cubicBezTo>
                  <a:lnTo>
                    <a:pt x="14376" y="1"/>
                  </a:lnTo>
                  <a:cubicBezTo>
                    <a:pt x="11464" y="1"/>
                    <a:pt x="7745" y="926"/>
                    <a:pt x="3787" y="37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2698600" y="2718900"/>
              <a:ext cx="506350" cy="449300"/>
            </a:xfrm>
            <a:custGeom>
              <a:avLst/>
              <a:gdLst/>
              <a:ahLst/>
              <a:cxnLst/>
              <a:rect l="l" t="t" r="r" b="b"/>
              <a:pathLst>
                <a:path w="20254" h="17972" extrusionOk="0">
                  <a:moveTo>
                    <a:pt x="13875" y="1"/>
                  </a:moveTo>
                  <a:cubicBezTo>
                    <a:pt x="11098" y="1"/>
                    <a:pt x="7466" y="871"/>
                    <a:pt x="3565" y="3651"/>
                  </a:cubicBezTo>
                  <a:cubicBezTo>
                    <a:pt x="1183" y="5347"/>
                    <a:pt x="1" y="7283"/>
                    <a:pt x="18" y="9391"/>
                  </a:cubicBezTo>
                  <a:cubicBezTo>
                    <a:pt x="18" y="10967"/>
                    <a:pt x="703" y="12663"/>
                    <a:pt x="2057" y="14428"/>
                  </a:cubicBezTo>
                  <a:cubicBezTo>
                    <a:pt x="3411" y="16210"/>
                    <a:pt x="4850" y="17324"/>
                    <a:pt x="6358" y="17752"/>
                  </a:cubicBezTo>
                  <a:cubicBezTo>
                    <a:pt x="6855" y="17898"/>
                    <a:pt x="7360" y="17971"/>
                    <a:pt x="7873" y="17971"/>
                  </a:cubicBezTo>
                  <a:cubicBezTo>
                    <a:pt x="9463" y="17971"/>
                    <a:pt x="11124" y="17271"/>
                    <a:pt x="12835" y="15885"/>
                  </a:cubicBezTo>
                  <a:cubicBezTo>
                    <a:pt x="20254" y="9905"/>
                    <a:pt x="20099" y="2931"/>
                    <a:pt x="19037" y="1543"/>
                  </a:cubicBezTo>
                  <a:cubicBezTo>
                    <a:pt x="18518" y="846"/>
                    <a:pt x="16611" y="1"/>
                    <a:pt x="13875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2697325" y="2779300"/>
              <a:ext cx="407825" cy="382550"/>
            </a:xfrm>
            <a:custGeom>
              <a:avLst/>
              <a:gdLst/>
              <a:ahLst/>
              <a:cxnLst/>
              <a:rect l="l" t="t" r="r" b="b"/>
              <a:pathLst>
                <a:path w="16313" h="15302" extrusionOk="0">
                  <a:moveTo>
                    <a:pt x="4935" y="841"/>
                  </a:moveTo>
                  <a:cubicBezTo>
                    <a:pt x="4044" y="1372"/>
                    <a:pt x="3239" y="2074"/>
                    <a:pt x="2673" y="2588"/>
                  </a:cubicBezTo>
                  <a:lnTo>
                    <a:pt x="2673" y="2588"/>
                  </a:lnTo>
                  <a:cubicBezTo>
                    <a:pt x="1063" y="4079"/>
                    <a:pt x="0" y="5947"/>
                    <a:pt x="480" y="8174"/>
                  </a:cubicBezTo>
                  <a:lnTo>
                    <a:pt x="480" y="8174"/>
                  </a:lnTo>
                  <a:cubicBezTo>
                    <a:pt x="789" y="9716"/>
                    <a:pt x="1645" y="11430"/>
                    <a:pt x="2845" y="12458"/>
                  </a:cubicBezTo>
                  <a:lnTo>
                    <a:pt x="2845" y="12458"/>
                  </a:lnTo>
                  <a:cubicBezTo>
                    <a:pt x="4010" y="13486"/>
                    <a:pt x="5072" y="14565"/>
                    <a:pt x="6614" y="15011"/>
                  </a:cubicBezTo>
                  <a:lnTo>
                    <a:pt x="6614" y="15011"/>
                  </a:lnTo>
                  <a:cubicBezTo>
                    <a:pt x="7488" y="15251"/>
                    <a:pt x="8396" y="15302"/>
                    <a:pt x="9270" y="15165"/>
                  </a:cubicBezTo>
                  <a:lnTo>
                    <a:pt x="9270" y="15165"/>
                  </a:lnTo>
                  <a:cubicBezTo>
                    <a:pt x="10161" y="15028"/>
                    <a:pt x="10641" y="14685"/>
                    <a:pt x="11343" y="14205"/>
                  </a:cubicBezTo>
                  <a:lnTo>
                    <a:pt x="11343" y="14205"/>
                  </a:lnTo>
                  <a:cubicBezTo>
                    <a:pt x="11909" y="13828"/>
                    <a:pt x="12440" y="13434"/>
                    <a:pt x="12954" y="13023"/>
                  </a:cubicBezTo>
                  <a:lnTo>
                    <a:pt x="12954" y="13023"/>
                  </a:lnTo>
                  <a:cubicBezTo>
                    <a:pt x="13896" y="12252"/>
                    <a:pt x="14753" y="11412"/>
                    <a:pt x="15473" y="10436"/>
                  </a:cubicBezTo>
                  <a:lnTo>
                    <a:pt x="15473" y="10436"/>
                  </a:lnTo>
                  <a:cubicBezTo>
                    <a:pt x="16312" y="9271"/>
                    <a:pt x="15593" y="7883"/>
                    <a:pt x="14873" y="6889"/>
                  </a:cubicBezTo>
                  <a:lnTo>
                    <a:pt x="14873" y="6889"/>
                  </a:lnTo>
                  <a:cubicBezTo>
                    <a:pt x="13879" y="5501"/>
                    <a:pt x="12783" y="4199"/>
                    <a:pt x="11600" y="2982"/>
                  </a:cubicBezTo>
                  <a:lnTo>
                    <a:pt x="11600" y="2982"/>
                  </a:lnTo>
                  <a:cubicBezTo>
                    <a:pt x="10641" y="1971"/>
                    <a:pt x="9527" y="635"/>
                    <a:pt x="8174" y="138"/>
                  </a:cubicBezTo>
                  <a:lnTo>
                    <a:pt x="8174" y="138"/>
                  </a:lnTo>
                  <a:cubicBezTo>
                    <a:pt x="7917" y="52"/>
                    <a:pt x="7642" y="1"/>
                    <a:pt x="7368" y="1"/>
                  </a:cubicBezTo>
                  <a:lnTo>
                    <a:pt x="7368" y="1"/>
                  </a:lnTo>
                  <a:cubicBezTo>
                    <a:pt x="6563" y="1"/>
                    <a:pt x="5723" y="361"/>
                    <a:pt x="4935" y="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2681475" y="2699625"/>
              <a:ext cx="524775" cy="330300"/>
            </a:xfrm>
            <a:custGeom>
              <a:avLst/>
              <a:gdLst/>
              <a:ahLst/>
              <a:cxnLst/>
              <a:rect l="l" t="t" r="r" b="b"/>
              <a:pathLst>
                <a:path w="20991" h="13212" extrusionOk="0">
                  <a:moveTo>
                    <a:pt x="14436" y="0"/>
                  </a:moveTo>
                  <a:cubicBezTo>
                    <a:pt x="14093" y="0"/>
                    <a:pt x="13753" y="13"/>
                    <a:pt x="13417" y="35"/>
                  </a:cubicBezTo>
                  <a:cubicBezTo>
                    <a:pt x="10298" y="258"/>
                    <a:pt x="7471" y="1372"/>
                    <a:pt x="4987" y="2931"/>
                  </a:cubicBezTo>
                  <a:cubicBezTo>
                    <a:pt x="3736" y="3719"/>
                    <a:pt x="2536" y="4576"/>
                    <a:pt x="1577" y="5724"/>
                  </a:cubicBezTo>
                  <a:cubicBezTo>
                    <a:pt x="652" y="6872"/>
                    <a:pt x="0" y="8363"/>
                    <a:pt x="35" y="10042"/>
                  </a:cubicBezTo>
                  <a:cubicBezTo>
                    <a:pt x="52" y="8380"/>
                    <a:pt x="754" y="6958"/>
                    <a:pt x="1714" y="5861"/>
                  </a:cubicBezTo>
                  <a:cubicBezTo>
                    <a:pt x="2656" y="4713"/>
                    <a:pt x="3856" y="3856"/>
                    <a:pt x="5089" y="3085"/>
                  </a:cubicBezTo>
                  <a:cubicBezTo>
                    <a:pt x="7557" y="1543"/>
                    <a:pt x="10384" y="429"/>
                    <a:pt x="13451" y="207"/>
                  </a:cubicBezTo>
                  <a:cubicBezTo>
                    <a:pt x="13788" y="184"/>
                    <a:pt x="14124" y="172"/>
                    <a:pt x="14462" y="172"/>
                  </a:cubicBezTo>
                  <a:cubicBezTo>
                    <a:pt x="14898" y="172"/>
                    <a:pt x="15337" y="193"/>
                    <a:pt x="15781" y="241"/>
                  </a:cubicBezTo>
                  <a:cubicBezTo>
                    <a:pt x="16569" y="327"/>
                    <a:pt x="17375" y="481"/>
                    <a:pt x="18163" y="772"/>
                  </a:cubicBezTo>
                  <a:cubicBezTo>
                    <a:pt x="18540" y="909"/>
                    <a:pt x="18934" y="1080"/>
                    <a:pt x="19294" y="1286"/>
                  </a:cubicBezTo>
                  <a:cubicBezTo>
                    <a:pt x="19654" y="1509"/>
                    <a:pt x="20031" y="1766"/>
                    <a:pt x="20236" y="2126"/>
                  </a:cubicBezTo>
                  <a:cubicBezTo>
                    <a:pt x="20459" y="2503"/>
                    <a:pt x="20596" y="2914"/>
                    <a:pt x="20665" y="3325"/>
                  </a:cubicBezTo>
                  <a:cubicBezTo>
                    <a:pt x="20716" y="3531"/>
                    <a:pt x="20750" y="3736"/>
                    <a:pt x="20767" y="3942"/>
                  </a:cubicBezTo>
                  <a:cubicBezTo>
                    <a:pt x="20802" y="4165"/>
                    <a:pt x="20802" y="4353"/>
                    <a:pt x="20802" y="4576"/>
                  </a:cubicBezTo>
                  <a:cubicBezTo>
                    <a:pt x="20836" y="5398"/>
                    <a:pt x="20750" y="6186"/>
                    <a:pt x="20596" y="6975"/>
                  </a:cubicBezTo>
                  <a:cubicBezTo>
                    <a:pt x="20442" y="7746"/>
                    <a:pt x="20236" y="8500"/>
                    <a:pt x="19962" y="9202"/>
                  </a:cubicBezTo>
                  <a:cubicBezTo>
                    <a:pt x="19448" y="10659"/>
                    <a:pt x="18728" y="11995"/>
                    <a:pt x="17872" y="13212"/>
                  </a:cubicBezTo>
                  <a:cubicBezTo>
                    <a:pt x="18763" y="12029"/>
                    <a:pt x="19551" y="10727"/>
                    <a:pt x="20116" y="9305"/>
                  </a:cubicBezTo>
                  <a:lnTo>
                    <a:pt x="20305" y="8757"/>
                  </a:lnTo>
                  <a:cubicBezTo>
                    <a:pt x="20373" y="8568"/>
                    <a:pt x="20425" y="8380"/>
                    <a:pt x="20476" y="8191"/>
                  </a:cubicBezTo>
                  <a:cubicBezTo>
                    <a:pt x="20596" y="7814"/>
                    <a:pt x="20682" y="7420"/>
                    <a:pt x="20767" y="7043"/>
                  </a:cubicBezTo>
                  <a:cubicBezTo>
                    <a:pt x="20904" y="6255"/>
                    <a:pt x="20990" y="5433"/>
                    <a:pt x="20973" y="4593"/>
                  </a:cubicBezTo>
                  <a:cubicBezTo>
                    <a:pt x="20956" y="4387"/>
                    <a:pt x="20956" y="4182"/>
                    <a:pt x="20939" y="3959"/>
                  </a:cubicBezTo>
                  <a:cubicBezTo>
                    <a:pt x="20904" y="3753"/>
                    <a:pt x="20887" y="3531"/>
                    <a:pt x="20836" y="3325"/>
                  </a:cubicBezTo>
                  <a:cubicBezTo>
                    <a:pt x="20750" y="2897"/>
                    <a:pt x="20613" y="2468"/>
                    <a:pt x="20373" y="2057"/>
                  </a:cubicBezTo>
                  <a:cubicBezTo>
                    <a:pt x="20116" y="1646"/>
                    <a:pt x="19722" y="1372"/>
                    <a:pt x="19362" y="1149"/>
                  </a:cubicBezTo>
                  <a:cubicBezTo>
                    <a:pt x="18968" y="909"/>
                    <a:pt x="18574" y="738"/>
                    <a:pt x="18180" y="601"/>
                  </a:cubicBezTo>
                  <a:cubicBezTo>
                    <a:pt x="17375" y="327"/>
                    <a:pt x="16569" y="155"/>
                    <a:pt x="15781" y="70"/>
                  </a:cubicBezTo>
                  <a:cubicBezTo>
                    <a:pt x="15327" y="21"/>
                    <a:pt x="14879" y="0"/>
                    <a:pt x="1443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2697325" y="2800300"/>
              <a:ext cx="323875" cy="361550"/>
            </a:xfrm>
            <a:custGeom>
              <a:avLst/>
              <a:gdLst/>
              <a:ahLst/>
              <a:cxnLst/>
              <a:rect l="l" t="t" r="r" b="b"/>
              <a:pathLst>
                <a:path w="12955" h="14462" extrusionOk="0">
                  <a:moveTo>
                    <a:pt x="2673" y="1748"/>
                  </a:moveTo>
                  <a:cubicBezTo>
                    <a:pt x="1063" y="3239"/>
                    <a:pt x="0" y="5107"/>
                    <a:pt x="480" y="7334"/>
                  </a:cubicBezTo>
                  <a:lnTo>
                    <a:pt x="480" y="7334"/>
                  </a:lnTo>
                  <a:cubicBezTo>
                    <a:pt x="789" y="8876"/>
                    <a:pt x="1645" y="10590"/>
                    <a:pt x="2845" y="11618"/>
                  </a:cubicBezTo>
                  <a:lnTo>
                    <a:pt x="2845" y="11618"/>
                  </a:lnTo>
                  <a:cubicBezTo>
                    <a:pt x="4010" y="12646"/>
                    <a:pt x="5072" y="13725"/>
                    <a:pt x="6614" y="14171"/>
                  </a:cubicBezTo>
                  <a:lnTo>
                    <a:pt x="6614" y="14171"/>
                  </a:lnTo>
                  <a:cubicBezTo>
                    <a:pt x="7488" y="14411"/>
                    <a:pt x="8396" y="14462"/>
                    <a:pt x="9270" y="14325"/>
                  </a:cubicBezTo>
                  <a:lnTo>
                    <a:pt x="9270" y="14325"/>
                  </a:lnTo>
                  <a:cubicBezTo>
                    <a:pt x="10161" y="14188"/>
                    <a:pt x="10641" y="13845"/>
                    <a:pt x="11343" y="13365"/>
                  </a:cubicBezTo>
                  <a:lnTo>
                    <a:pt x="11343" y="13365"/>
                  </a:lnTo>
                  <a:cubicBezTo>
                    <a:pt x="11909" y="12988"/>
                    <a:pt x="12440" y="12594"/>
                    <a:pt x="12954" y="12183"/>
                  </a:cubicBezTo>
                  <a:lnTo>
                    <a:pt x="12954" y="12183"/>
                  </a:lnTo>
                  <a:cubicBezTo>
                    <a:pt x="12457" y="12526"/>
                    <a:pt x="11892" y="12800"/>
                    <a:pt x="11292" y="12834"/>
                  </a:cubicBezTo>
                  <a:lnTo>
                    <a:pt x="11292" y="12834"/>
                  </a:lnTo>
                  <a:cubicBezTo>
                    <a:pt x="11241" y="12337"/>
                    <a:pt x="11480" y="12063"/>
                    <a:pt x="11755" y="11669"/>
                  </a:cubicBezTo>
                  <a:lnTo>
                    <a:pt x="11755" y="11669"/>
                  </a:lnTo>
                  <a:cubicBezTo>
                    <a:pt x="12097" y="11155"/>
                    <a:pt x="12423" y="10555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38" y="12526"/>
                    <a:pt x="9082" y="13263"/>
                  </a:cubicBezTo>
                  <a:lnTo>
                    <a:pt x="9082" y="13263"/>
                  </a:lnTo>
                  <a:cubicBezTo>
                    <a:pt x="8996" y="13314"/>
                    <a:pt x="8876" y="13348"/>
                    <a:pt x="8808" y="13280"/>
                  </a:cubicBezTo>
                  <a:lnTo>
                    <a:pt x="8808" y="13280"/>
                  </a:lnTo>
                  <a:cubicBezTo>
                    <a:pt x="8739" y="13211"/>
                    <a:pt x="8756" y="13108"/>
                    <a:pt x="8790" y="13023"/>
                  </a:cubicBezTo>
                  <a:lnTo>
                    <a:pt x="8790" y="13023"/>
                  </a:lnTo>
                  <a:cubicBezTo>
                    <a:pt x="9099" y="12097"/>
                    <a:pt x="9561" y="11224"/>
                    <a:pt x="10127" y="10418"/>
                  </a:cubicBezTo>
                  <a:lnTo>
                    <a:pt x="10127" y="10418"/>
                  </a:lnTo>
                  <a:cubicBezTo>
                    <a:pt x="10641" y="9664"/>
                    <a:pt x="11292" y="9030"/>
                    <a:pt x="11943" y="8379"/>
                  </a:cubicBezTo>
                  <a:lnTo>
                    <a:pt x="11943" y="8379"/>
                  </a:lnTo>
                  <a:cubicBezTo>
                    <a:pt x="11155" y="9116"/>
                    <a:pt x="10161" y="9733"/>
                    <a:pt x="9493" y="10555"/>
                  </a:cubicBezTo>
                  <a:lnTo>
                    <a:pt x="9493" y="10555"/>
                  </a:lnTo>
                  <a:cubicBezTo>
                    <a:pt x="8825" y="11343"/>
                    <a:pt x="7985" y="11943"/>
                    <a:pt x="7128" y="12491"/>
                  </a:cubicBezTo>
                  <a:lnTo>
                    <a:pt x="7128" y="12491"/>
                  </a:lnTo>
                  <a:cubicBezTo>
                    <a:pt x="6991" y="12560"/>
                    <a:pt x="6837" y="12646"/>
                    <a:pt x="6700" y="12594"/>
                  </a:cubicBezTo>
                  <a:lnTo>
                    <a:pt x="6700" y="12594"/>
                  </a:lnTo>
                  <a:cubicBezTo>
                    <a:pt x="6580" y="12560"/>
                    <a:pt x="6512" y="12440"/>
                    <a:pt x="6494" y="12320"/>
                  </a:cubicBezTo>
                  <a:lnTo>
                    <a:pt x="6494" y="12320"/>
                  </a:lnTo>
                  <a:cubicBezTo>
                    <a:pt x="6477" y="12200"/>
                    <a:pt x="6494" y="12080"/>
                    <a:pt x="6529" y="11977"/>
                  </a:cubicBezTo>
                  <a:lnTo>
                    <a:pt x="6529" y="11977"/>
                  </a:lnTo>
                  <a:cubicBezTo>
                    <a:pt x="6786" y="10949"/>
                    <a:pt x="7540" y="10161"/>
                    <a:pt x="8174" y="9339"/>
                  </a:cubicBezTo>
                  <a:lnTo>
                    <a:pt x="8174" y="9339"/>
                  </a:lnTo>
                  <a:cubicBezTo>
                    <a:pt x="8910" y="8362"/>
                    <a:pt x="9664" y="7368"/>
                    <a:pt x="10418" y="6409"/>
                  </a:cubicBezTo>
                  <a:lnTo>
                    <a:pt x="10418" y="6409"/>
                  </a:lnTo>
                  <a:cubicBezTo>
                    <a:pt x="9082" y="7951"/>
                    <a:pt x="7711" y="9510"/>
                    <a:pt x="5980" y="10590"/>
                  </a:cubicBezTo>
                  <a:lnTo>
                    <a:pt x="5980" y="10590"/>
                  </a:lnTo>
                  <a:cubicBezTo>
                    <a:pt x="5672" y="10778"/>
                    <a:pt x="5346" y="10949"/>
                    <a:pt x="4987" y="10967"/>
                  </a:cubicBezTo>
                  <a:lnTo>
                    <a:pt x="4987" y="10967"/>
                  </a:lnTo>
                  <a:cubicBezTo>
                    <a:pt x="4627" y="10984"/>
                    <a:pt x="4233" y="10795"/>
                    <a:pt x="4130" y="10470"/>
                  </a:cubicBezTo>
                  <a:lnTo>
                    <a:pt x="4130" y="10470"/>
                  </a:lnTo>
                  <a:cubicBezTo>
                    <a:pt x="3993" y="10007"/>
                    <a:pt x="4353" y="9579"/>
                    <a:pt x="4695" y="9253"/>
                  </a:cubicBezTo>
                  <a:lnTo>
                    <a:pt x="4695" y="9253"/>
                  </a:lnTo>
                  <a:cubicBezTo>
                    <a:pt x="6323" y="7728"/>
                    <a:pt x="8019" y="6118"/>
                    <a:pt x="9767" y="4713"/>
                  </a:cubicBezTo>
                  <a:lnTo>
                    <a:pt x="9767" y="4713"/>
                  </a:lnTo>
                  <a:cubicBezTo>
                    <a:pt x="8208" y="5946"/>
                    <a:pt x="6631" y="7163"/>
                    <a:pt x="5004" y="8311"/>
                  </a:cubicBezTo>
                  <a:lnTo>
                    <a:pt x="5004" y="8311"/>
                  </a:lnTo>
                  <a:cubicBezTo>
                    <a:pt x="4661" y="8551"/>
                    <a:pt x="3187" y="9544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99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19"/>
                  </a:cubicBezTo>
                  <a:lnTo>
                    <a:pt x="7934" y="3119"/>
                  </a:lnTo>
                  <a:cubicBezTo>
                    <a:pt x="6546" y="4318"/>
                    <a:pt x="2331" y="7728"/>
                    <a:pt x="1800" y="6923"/>
                  </a:cubicBezTo>
                  <a:lnTo>
                    <a:pt x="1800" y="6923"/>
                  </a:lnTo>
                  <a:cubicBezTo>
                    <a:pt x="1594" y="6614"/>
                    <a:pt x="1885" y="6203"/>
                    <a:pt x="2142" y="5946"/>
                  </a:cubicBezTo>
                  <a:lnTo>
                    <a:pt x="2142" y="5946"/>
                  </a:lnTo>
                  <a:cubicBezTo>
                    <a:pt x="3736" y="4336"/>
                    <a:pt x="5312" y="2708"/>
                    <a:pt x="6991" y="1200"/>
                  </a:cubicBezTo>
                  <a:lnTo>
                    <a:pt x="6991" y="1200"/>
                  </a:lnTo>
                  <a:cubicBezTo>
                    <a:pt x="5501" y="2417"/>
                    <a:pt x="3907" y="3513"/>
                    <a:pt x="2262" y="4507"/>
                  </a:cubicBezTo>
                  <a:lnTo>
                    <a:pt x="2262" y="4507"/>
                  </a:lnTo>
                  <a:cubicBezTo>
                    <a:pt x="2039" y="4627"/>
                    <a:pt x="1748" y="4747"/>
                    <a:pt x="1577" y="4558"/>
                  </a:cubicBezTo>
                  <a:lnTo>
                    <a:pt x="1577" y="4558"/>
                  </a:lnTo>
                  <a:cubicBezTo>
                    <a:pt x="1457" y="4404"/>
                    <a:pt x="1508" y="4181"/>
                    <a:pt x="1594" y="4010"/>
                  </a:cubicBezTo>
                  <a:lnTo>
                    <a:pt x="1594" y="4010"/>
                  </a:lnTo>
                  <a:cubicBezTo>
                    <a:pt x="2245" y="2485"/>
                    <a:pt x="3530" y="977"/>
                    <a:pt x="4935" y="1"/>
                  </a:cubicBezTo>
                  <a:lnTo>
                    <a:pt x="4935" y="1"/>
                  </a:lnTo>
                  <a:cubicBezTo>
                    <a:pt x="4044" y="532"/>
                    <a:pt x="3239" y="1234"/>
                    <a:pt x="2673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1482925" y="3773950"/>
              <a:ext cx="305875" cy="303750"/>
            </a:xfrm>
            <a:custGeom>
              <a:avLst/>
              <a:gdLst/>
              <a:ahLst/>
              <a:cxnLst/>
              <a:rect l="l" t="t" r="r" b="b"/>
              <a:pathLst>
                <a:path w="12235" h="12150" extrusionOk="0">
                  <a:moveTo>
                    <a:pt x="3804" y="583"/>
                  </a:moveTo>
                  <a:cubicBezTo>
                    <a:pt x="1354" y="1783"/>
                    <a:pt x="1" y="4473"/>
                    <a:pt x="532" y="7112"/>
                  </a:cubicBezTo>
                  <a:lnTo>
                    <a:pt x="532" y="7112"/>
                  </a:lnTo>
                  <a:cubicBezTo>
                    <a:pt x="583" y="7300"/>
                    <a:pt x="634" y="7506"/>
                    <a:pt x="686" y="7694"/>
                  </a:cubicBezTo>
                  <a:lnTo>
                    <a:pt x="686" y="7694"/>
                  </a:lnTo>
                  <a:cubicBezTo>
                    <a:pt x="1251" y="9425"/>
                    <a:pt x="2708" y="10847"/>
                    <a:pt x="4593" y="11498"/>
                  </a:cubicBezTo>
                  <a:lnTo>
                    <a:pt x="4593" y="11498"/>
                  </a:lnTo>
                  <a:cubicBezTo>
                    <a:pt x="6426" y="12149"/>
                    <a:pt x="8413" y="11943"/>
                    <a:pt x="9870" y="10967"/>
                  </a:cubicBezTo>
                  <a:lnTo>
                    <a:pt x="9870" y="10967"/>
                  </a:lnTo>
                  <a:cubicBezTo>
                    <a:pt x="11361" y="9956"/>
                    <a:pt x="12234" y="8465"/>
                    <a:pt x="12200" y="6992"/>
                  </a:cubicBezTo>
                  <a:lnTo>
                    <a:pt x="12200" y="6992"/>
                  </a:lnTo>
                  <a:cubicBezTo>
                    <a:pt x="12183" y="6203"/>
                    <a:pt x="12046" y="5432"/>
                    <a:pt x="11806" y="4679"/>
                  </a:cubicBezTo>
                  <a:lnTo>
                    <a:pt x="11806" y="4679"/>
                  </a:lnTo>
                  <a:cubicBezTo>
                    <a:pt x="11481" y="3650"/>
                    <a:pt x="10949" y="2708"/>
                    <a:pt x="10281" y="1920"/>
                  </a:cubicBezTo>
                  <a:lnTo>
                    <a:pt x="10281" y="1920"/>
                  </a:lnTo>
                  <a:cubicBezTo>
                    <a:pt x="9185" y="652"/>
                    <a:pt x="7745" y="1"/>
                    <a:pt x="6255" y="1"/>
                  </a:cubicBezTo>
                  <a:lnTo>
                    <a:pt x="6255" y="1"/>
                  </a:lnTo>
                  <a:cubicBezTo>
                    <a:pt x="5449" y="1"/>
                    <a:pt x="4610" y="189"/>
                    <a:pt x="3804" y="583"/>
                  </a:cubicBezTo>
                  <a:close/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1496625" y="3791525"/>
              <a:ext cx="274600" cy="269025"/>
            </a:xfrm>
            <a:custGeom>
              <a:avLst/>
              <a:gdLst/>
              <a:ahLst/>
              <a:cxnLst/>
              <a:rect l="l" t="t" r="r" b="b"/>
              <a:pathLst>
                <a:path w="10984" h="10761" extrusionOk="0">
                  <a:moveTo>
                    <a:pt x="686" y="6272"/>
                  </a:moveTo>
                  <a:cubicBezTo>
                    <a:pt x="823" y="6923"/>
                    <a:pt x="1080" y="7522"/>
                    <a:pt x="1440" y="8054"/>
                  </a:cubicBezTo>
                  <a:lnTo>
                    <a:pt x="1440" y="8054"/>
                  </a:lnTo>
                  <a:cubicBezTo>
                    <a:pt x="1954" y="8790"/>
                    <a:pt x="2674" y="9390"/>
                    <a:pt x="3479" y="9801"/>
                  </a:cubicBezTo>
                  <a:lnTo>
                    <a:pt x="3479" y="9801"/>
                  </a:lnTo>
                  <a:cubicBezTo>
                    <a:pt x="5193" y="10675"/>
                    <a:pt x="7317" y="10761"/>
                    <a:pt x="8928" y="9681"/>
                  </a:cubicBezTo>
                  <a:lnTo>
                    <a:pt x="8928" y="9681"/>
                  </a:lnTo>
                  <a:cubicBezTo>
                    <a:pt x="10093" y="8893"/>
                    <a:pt x="10984" y="7659"/>
                    <a:pt x="10950" y="6306"/>
                  </a:cubicBezTo>
                  <a:lnTo>
                    <a:pt x="10950" y="6306"/>
                  </a:lnTo>
                  <a:cubicBezTo>
                    <a:pt x="10933" y="5261"/>
                    <a:pt x="10676" y="4198"/>
                    <a:pt x="10213" y="3239"/>
                  </a:cubicBezTo>
                  <a:lnTo>
                    <a:pt x="10213" y="3239"/>
                  </a:lnTo>
                  <a:cubicBezTo>
                    <a:pt x="9939" y="2673"/>
                    <a:pt x="9596" y="2159"/>
                    <a:pt x="9202" y="1680"/>
                  </a:cubicBezTo>
                  <a:lnTo>
                    <a:pt x="9202" y="1680"/>
                  </a:lnTo>
                  <a:cubicBezTo>
                    <a:pt x="8397" y="771"/>
                    <a:pt x="7471" y="257"/>
                    <a:pt x="6512" y="86"/>
                  </a:cubicBezTo>
                  <a:lnTo>
                    <a:pt x="6512" y="86"/>
                  </a:lnTo>
                  <a:cubicBezTo>
                    <a:pt x="6238" y="35"/>
                    <a:pt x="5964" y="0"/>
                    <a:pt x="5707" y="0"/>
                  </a:cubicBezTo>
                  <a:lnTo>
                    <a:pt x="5707" y="0"/>
                  </a:lnTo>
                  <a:cubicBezTo>
                    <a:pt x="2794" y="0"/>
                    <a:pt x="1" y="2862"/>
                    <a:pt x="686" y="6272"/>
                  </a:cubicBezTo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1532625" y="3793675"/>
              <a:ext cx="219325" cy="242900"/>
            </a:xfrm>
            <a:custGeom>
              <a:avLst/>
              <a:gdLst/>
              <a:ahLst/>
              <a:cxnLst/>
              <a:rect l="l" t="t" r="r" b="b"/>
              <a:pathLst>
                <a:path w="8773" h="9716" extrusionOk="0">
                  <a:moveTo>
                    <a:pt x="2039" y="9715"/>
                  </a:moveTo>
                  <a:cubicBezTo>
                    <a:pt x="1234" y="9304"/>
                    <a:pt x="514" y="8704"/>
                    <a:pt x="0" y="7968"/>
                  </a:cubicBezTo>
                  <a:cubicBezTo>
                    <a:pt x="1576" y="5226"/>
                    <a:pt x="3273" y="2570"/>
                    <a:pt x="5072" y="0"/>
                  </a:cubicBezTo>
                  <a:cubicBezTo>
                    <a:pt x="6031" y="171"/>
                    <a:pt x="6957" y="685"/>
                    <a:pt x="7762" y="1594"/>
                  </a:cubicBezTo>
                  <a:cubicBezTo>
                    <a:pt x="8156" y="2073"/>
                    <a:pt x="8499" y="2587"/>
                    <a:pt x="8773" y="3153"/>
                  </a:cubicBezTo>
                  <a:cubicBezTo>
                    <a:pt x="6528" y="5346"/>
                    <a:pt x="4284" y="7522"/>
                    <a:pt x="2039" y="9715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1610575" y="3814225"/>
              <a:ext cx="145250" cy="193650"/>
            </a:xfrm>
            <a:custGeom>
              <a:avLst/>
              <a:gdLst/>
              <a:ahLst/>
              <a:cxnLst/>
              <a:rect l="l" t="t" r="r" b="b"/>
              <a:pathLst>
                <a:path w="5810" h="7746" extrusionOk="0">
                  <a:moveTo>
                    <a:pt x="1" y="189"/>
                  </a:moveTo>
                  <a:cubicBezTo>
                    <a:pt x="1268" y="2571"/>
                    <a:pt x="2862" y="5364"/>
                    <a:pt x="4130" y="7745"/>
                  </a:cubicBezTo>
                  <a:lnTo>
                    <a:pt x="4130" y="7745"/>
                  </a:lnTo>
                  <a:cubicBezTo>
                    <a:pt x="4970" y="7557"/>
                    <a:pt x="5552" y="6734"/>
                    <a:pt x="5672" y="5895"/>
                  </a:cubicBezTo>
                  <a:lnTo>
                    <a:pt x="5672" y="5895"/>
                  </a:lnTo>
                  <a:cubicBezTo>
                    <a:pt x="5809" y="5038"/>
                    <a:pt x="5552" y="4181"/>
                    <a:pt x="5244" y="3393"/>
                  </a:cubicBezTo>
                  <a:lnTo>
                    <a:pt x="5244" y="3393"/>
                  </a:lnTo>
                  <a:cubicBezTo>
                    <a:pt x="4490" y="1508"/>
                    <a:pt x="3119" y="0"/>
                    <a:pt x="1200" y="0"/>
                  </a:cubicBezTo>
                  <a:lnTo>
                    <a:pt x="1200" y="0"/>
                  </a:lnTo>
                  <a:cubicBezTo>
                    <a:pt x="823" y="0"/>
                    <a:pt x="429" y="52"/>
                    <a:pt x="1" y="189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1522750" y="3839500"/>
              <a:ext cx="157675" cy="203075"/>
            </a:xfrm>
            <a:custGeom>
              <a:avLst/>
              <a:gdLst/>
              <a:ahLst/>
              <a:cxnLst/>
              <a:rect l="l" t="t" r="r" b="b"/>
              <a:pathLst>
                <a:path w="6307" h="8123" extrusionOk="0">
                  <a:moveTo>
                    <a:pt x="2006" y="6135"/>
                  </a:moveTo>
                  <a:cubicBezTo>
                    <a:pt x="2537" y="6820"/>
                    <a:pt x="3137" y="7471"/>
                    <a:pt x="3925" y="7797"/>
                  </a:cubicBezTo>
                  <a:lnTo>
                    <a:pt x="3925" y="7797"/>
                  </a:lnTo>
                  <a:cubicBezTo>
                    <a:pt x="4713" y="8122"/>
                    <a:pt x="5724" y="8054"/>
                    <a:pt x="6306" y="7437"/>
                  </a:cubicBezTo>
                  <a:lnTo>
                    <a:pt x="6306" y="7437"/>
                  </a:lnTo>
                  <a:cubicBezTo>
                    <a:pt x="4919" y="5124"/>
                    <a:pt x="3359" y="2314"/>
                    <a:pt x="1971" y="0"/>
                  </a:cubicBezTo>
                  <a:lnTo>
                    <a:pt x="1971" y="0"/>
                  </a:lnTo>
                  <a:cubicBezTo>
                    <a:pt x="1" y="1800"/>
                    <a:pt x="549" y="4198"/>
                    <a:pt x="2006" y="6135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3281175" y="2407500"/>
              <a:ext cx="321300" cy="292600"/>
            </a:xfrm>
            <a:custGeom>
              <a:avLst/>
              <a:gdLst/>
              <a:ahLst/>
              <a:cxnLst/>
              <a:rect l="l" t="t" r="r" b="b"/>
              <a:pathLst>
                <a:path w="12852" h="11704" extrusionOk="0">
                  <a:moveTo>
                    <a:pt x="2279" y="1645"/>
                  </a:moveTo>
                  <a:cubicBezTo>
                    <a:pt x="360" y="3599"/>
                    <a:pt x="1" y="6580"/>
                    <a:pt x="1371" y="8893"/>
                  </a:cubicBezTo>
                  <a:lnTo>
                    <a:pt x="1371" y="8893"/>
                  </a:lnTo>
                  <a:cubicBezTo>
                    <a:pt x="1474" y="9064"/>
                    <a:pt x="1577" y="9236"/>
                    <a:pt x="1697" y="9390"/>
                  </a:cubicBezTo>
                  <a:lnTo>
                    <a:pt x="1697" y="9390"/>
                  </a:lnTo>
                  <a:cubicBezTo>
                    <a:pt x="2811" y="10846"/>
                    <a:pt x="4661" y="11703"/>
                    <a:pt x="6649" y="11686"/>
                  </a:cubicBezTo>
                  <a:lnTo>
                    <a:pt x="6649" y="11686"/>
                  </a:lnTo>
                  <a:cubicBezTo>
                    <a:pt x="8602" y="11686"/>
                    <a:pt x="10401" y="10829"/>
                    <a:pt x="11446" y="9424"/>
                  </a:cubicBezTo>
                  <a:lnTo>
                    <a:pt x="11446" y="9424"/>
                  </a:lnTo>
                  <a:cubicBezTo>
                    <a:pt x="12526" y="7985"/>
                    <a:pt x="12851" y="6289"/>
                    <a:pt x="12320" y="4901"/>
                  </a:cubicBezTo>
                  <a:lnTo>
                    <a:pt x="12320" y="4901"/>
                  </a:lnTo>
                  <a:cubicBezTo>
                    <a:pt x="12046" y="4164"/>
                    <a:pt x="11669" y="3479"/>
                    <a:pt x="11189" y="2845"/>
                  </a:cubicBezTo>
                  <a:lnTo>
                    <a:pt x="11189" y="2845"/>
                  </a:lnTo>
                  <a:cubicBezTo>
                    <a:pt x="10538" y="1988"/>
                    <a:pt x="9733" y="1268"/>
                    <a:pt x="8825" y="771"/>
                  </a:cubicBezTo>
                  <a:lnTo>
                    <a:pt x="8825" y="771"/>
                  </a:lnTo>
                  <a:cubicBezTo>
                    <a:pt x="7934" y="257"/>
                    <a:pt x="6991" y="0"/>
                    <a:pt x="6066" y="0"/>
                  </a:cubicBezTo>
                  <a:lnTo>
                    <a:pt x="6066" y="0"/>
                  </a:lnTo>
                  <a:cubicBezTo>
                    <a:pt x="4678" y="0"/>
                    <a:pt x="3359" y="566"/>
                    <a:pt x="2279" y="1645"/>
                  </a:cubicBezTo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3282025" y="2425050"/>
              <a:ext cx="302875" cy="262200"/>
            </a:xfrm>
            <a:custGeom>
              <a:avLst/>
              <a:gdLst/>
              <a:ahLst/>
              <a:cxnLst/>
              <a:rect l="l" t="t" r="r" b="b"/>
              <a:pathLst>
                <a:path w="12115" h="10488" extrusionOk="0">
                  <a:moveTo>
                    <a:pt x="5381" y="52"/>
                  </a:moveTo>
                  <a:cubicBezTo>
                    <a:pt x="2177" y="549"/>
                    <a:pt x="1" y="4559"/>
                    <a:pt x="1937" y="7831"/>
                  </a:cubicBezTo>
                  <a:lnTo>
                    <a:pt x="1937" y="7831"/>
                  </a:lnTo>
                  <a:cubicBezTo>
                    <a:pt x="2280" y="8414"/>
                    <a:pt x="2725" y="8876"/>
                    <a:pt x="3256" y="9253"/>
                  </a:cubicBezTo>
                  <a:lnTo>
                    <a:pt x="3256" y="9253"/>
                  </a:lnTo>
                  <a:cubicBezTo>
                    <a:pt x="3993" y="9785"/>
                    <a:pt x="4850" y="10110"/>
                    <a:pt x="5758" y="10230"/>
                  </a:cubicBezTo>
                  <a:lnTo>
                    <a:pt x="5758" y="10230"/>
                  </a:lnTo>
                  <a:cubicBezTo>
                    <a:pt x="7660" y="10487"/>
                    <a:pt x="9699" y="9853"/>
                    <a:pt x="10847" y="8294"/>
                  </a:cubicBezTo>
                  <a:lnTo>
                    <a:pt x="10847" y="8294"/>
                  </a:lnTo>
                  <a:cubicBezTo>
                    <a:pt x="11687" y="7163"/>
                    <a:pt x="12115" y="5724"/>
                    <a:pt x="11635" y="4439"/>
                  </a:cubicBezTo>
                  <a:lnTo>
                    <a:pt x="11635" y="4439"/>
                  </a:lnTo>
                  <a:cubicBezTo>
                    <a:pt x="11258" y="3462"/>
                    <a:pt x="10676" y="2554"/>
                    <a:pt x="9922" y="1800"/>
                  </a:cubicBezTo>
                  <a:lnTo>
                    <a:pt x="9922" y="1800"/>
                  </a:lnTo>
                  <a:cubicBezTo>
                    <a:pt x="9476" y="1372"/>
                    <a:pt x="8979" y="978"/>
                    <a:pt x="8448" y="669"/>
                  </a:cubicBezTo>
                  <a:lnTo>
                    <a:pt x="8448" y="669"/>
                  </a:lnTo>
                  <a:cubicBezTo>
                    <a:pt x="7626" y="207"/>
                    <a:pt x="6820" y="1"/>
                    <a:pt x="6049" y="1"/>
                  </a:cubicBezTo>
                  <a:lnTo>
                    <a:pt x="6049" y="1"/>
                  </a:lnTo>
                  <a:cubicBezTo>
                    <a:pt x="5827" y="1"/>
                    <a:pt x="5604" y="18"/>
                    <a:pt x="5381" y="5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3363425" y="2422500"/>
              <a:ext cx="166650" cy="258325"/>
            </a:xfrm>
            <a:custGeom>
              <a:avLst/>
              <a:gdLst/>
              <a:ahLst/>
              <a:cxnLst/>
              <a:rect l="l" t="t" r="r" b="b"/>
              <a:pathLst>
                <a:path w="6666" h="10333" extrusionOk="0">
                  <a:moveTo>
                    <a:pt x="2502" y="10332"/>
                  </a:moveTo>
                  <a:cubicBezTo>
                    <a:pt x="1594" y="10212"/>
                    <a:pt x="737" y="9887"/>
                    <a:pt x="0" y="9355"/>
                  </a:cubicBezTo>
                  <a:cubicBezTo>
                    <a:pt x="583" y="6254"/>
                    <a:pt x="1285" y="3187"/>
                    <a:pt x="2125" y="154"/>
                  </a:cubicBezTo>
                  <a:cubicBezTo>
                    <a:pt x="3085" y="0"/>
                    <a:pt x="4130" y="171"/>
                    <a:pt x="5192" y="771"/>
                  </a:cubicBezTo>
                  <a:cubicBezTo>
                    <a:pt x="5723" y="1080"/>
                    <a:pt x="6220" y="1474"/>
                    <a:pt x="6666" y="1902"/>
                  </a:cubicBezTo>
                  <a:cubicBezTo>
                    <a:pt x="5278" y="4712"/>
                    <a:pt x="3890" y="7522"/>
                    <a:pt x="2502" y="10332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3378850" y="2447325"/>
              <a:ext cx="185500" cy="163250"/>
            </a:xfrm>
            <a:custGeom>
              <a:avLst/>
              <a:gdLst/>
              <a:ahLst/>
              <a:cxnLst/>
              <a:rect l="l" t="t" r="r" b="b"/>
              <a:pathLst>
                <a:path w="7420" h="6530" extrusionOk="0">
                  <a:moveTo>
                    <a:pt x="0" y="772"/>
                  </a:moveTo>
                  <a:cubicBezTo>
                    <a:pt x="2005" y="2588"/>
                    <a:pt x="4421" y="4696"/>
                    <a:pt x="6426" y="6529"/>
                  </a:cubicBezTo>
                  <a:lnTo>
                    <a:pt x="6426" y="6529"/>
                  </a:lnTo>
                  <a:cubicBezTo>
                    <a:pt x="7145" y="6066"/>
                    <a:pt x="7419" y="5107"/>
                    <a:pt x="7248" y="4267"/>
                  </a:cubicBezTo>
                  <a:lnTo>
                    <a:pt x="7248" y="4267"/>
                  </a:lnTo>
                  <a:cubicBezTo>
                    <a:pt x="7094" y="3428"/>
                    <a:pt x="6563" y="2691"/>
                    <a:pt x="6014" y="2057"/>
                  </a:cubicBezTo>
                  <a:lnTo>
                    <a:pt x="6014" y="2057"/>
                  </a:lnTo>
                  <a:cubicBezTo>
                    <a:pt x="4952" y="858"/>
                    <a:pt x="3633" y="1"/>
                    <a:pt x="2228" y="1"/>
                  </a:cubicBezTo>
                  <a:lnTo>
                    <a:pt x="2228" y="1"/>
                  </a:lnTo>
                  <a:cubicBezTo>
                    <a:pt x="1491" y="1"/>
                    <a:pt x="754" y="224"/>
                    <a:pt x="0" y="772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3317600" y="2498750"/>
              <a:ext cx="195775" cy="168775"/>
            </a:xfrm>
            <a:custGeom>
              <a:avLst/>
              <a:gdLst/>
              <a:ahLst/>
              <a:cxnLst/>
              <a:rect l="l" t="t" r="r" b="b"/>
              <a:pathLst>
                <a:path w="7831" h="6751" extrusionOk="0">
                  <a:moveTo>
                    <a:pt x="3358" y="5774"/>
                  </a:moveTo>
                  <a:cubicBezTo>
                    <a:pt x="4061" y="6237"/>
                    <a:pt x="4849" y="6665"/>
                    <a:pt x="5706" y="6700"/>
                  </a:cubicBezTo>
                  <a:lnTo>
                    <a:pt x="5706" y="6700"/>
                  </a:lnTo>
                  <a:cubicBezTo>
                    <a:pt x="6563" y="6751"/>
                    <a:pt x="7488" y="6357"/>
                    <a:pt x="7830" y="5569"/>
                  </a:cubicBezTo>
                  <a:lnTo>
                    <a:pt x="7830" y="5569"/>
                  </a:lnTo>
                  <a:cubicBezTo>
                    <a:pt x="5757" y="3855"/>
                    <a:pt x="3341" y="1731"/>
                    <a:pt x="1268" y="0"/>
                  </a:cubicBezTo>
                  <a:lnTo>
                    <a:pt x="1268" y="0"/>
                  </a:lnTo>
                  <a:cubicBezTo>
                    <a:pt x="0" y="2365"/>
                    <a:pt x="1337" y="4438"/>
                    <a:pt x="3358" y="577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1359975" y="4039550"/>
              <a:ext cx="135400" cy="111825"/>
            </a:xfrm>
            <a:custGeom>
              <a:avLst/>
              <a:gdLst/>
              <a:ahLst/>
              <a:cxnLst/>
              <a:rect l="l" t="t" r="r" b="b"/>
              <a:pathLst>
                <a:path w="5416" h="4473" extrusionOk="0">
                  <a:moveTo>
                    <a:pt x="2537" y="1062"/>
                  </a:moveTo>
                  <a:cubicBezTo>
                    <a:pt x="1629" y="1714"/>
                    <a:pt x="789" y="2433"/>
                    <a:pt x="1" y="3221"/>
                  </a:cubicBezTo>
                  <a:lnTo>
                    <a:pt x="1" y="3221"/>
                  </a:lnTo>
                  <a:cubicBezTo>
                    <a:pt x="224" y="3718"/>
                    <a:pt x="481" y="4215"/>
                    <a:pt x="960" y="4472"/>
                  </a:cubicBezTo>
                  <a:lnTo>
                    <a:pt x="960" y="4472"/>
                  </a:lnTo>
                  <a:cubicBezTo>
                    <a:pt x="2143" y="3855"/>
                    <a:pt x="3222" y="3136"/>
                    <a:pt x="4199" y="2279"/>
                  </a:cubicBezTo>
                  <a:lnTo>
                    <a:pt x="4199" y="2279"/>
                  </a:lnTo>
                  <a:cubicBezTo>
                    <a:pt x="4610" y="1919"/>
                    <a:pt x="5021" y="1525"/>
                    <a:pt x="5415" y="1097"/>
                  </a:cubicBezTo>
                  <a:lnTo>
                    <a:pt x="5415" y="1097"/>
                  </a:lnTo>
                  <a:cubicBezTo>
                    <a:pt x="5295" y="480"/>
                    <a:pt x="4816" y="86"/>
                    <a:pt x="4182" y="0"/>
                  </a:cubicBezTo>
                  <a:lnTo>
                    <a:pt x="4182" y="0"/>
                  </a:lnTo>
                  <a:cubicBezTo>
                    <a:pt x="3616" y="326"/>
                    <a:pt x="3068" y="686"/>
                    <a:pt x="2537" y="1062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359975" y="4066100"/>
              <a:ext cx="104975" cy="85275"/>
            </a:xfrm>
            <a:custGeom>
              <a:avLst/>
              <a:gdLst/>
              <a:ahLst/>
              <a:cxnLst/>
              <a:rect l="l" t="t" r="r" b="b"/>
              <a:pathLst>
                <a:path w="4199" h="3411" extrusionOk="0">
                  <a:moveTo>
                    <a:pt x="2537" y="0"/>
                  </a:moveTo>
                  <a:cubicBezTo>
                    <a:pt x="1629" y="652"/>
                    <a:pt x="789" y="1371"/>
                    <a:pt x="1" y="2159"/>
                  </a:cubicBezTo>
                  <a:lnTo>
                    <a:pt x="1" y="2159"/>
                  </a:lnTo>
                  <a:cubicBezTo>
                    <a:pt x="224" y="2656"/>
                    <a:pt x="481" y="3153"/>
                    <a:pt x="960" y="3410"/>
                  </a:cubicBezTo>
                  <a:lnTo>
                    <a:pt x="960" y="3410"/>
                  </a:lnTo>
                  <a:cubicBezTo>
                    <a:pt x="2143" y="2793"/>
                    <a:pt x="3222" y="2074"/>
                    <a:pt x="4199" y="1217"/>
                  </a:cubicBezTo>
                  <a:lnTo>
                    <a:pt x="4199" y="1217"/>
                  </a:lnTo>
                  <a:cubicBezTo>
                    <a:pt x="3513" y="1697"/>
                    <a:pt x="2777" y="2108"/>
                    <a:pt x="2023" y="2451"/>
                  </a:cubicBezTo>
                  <a:lnTo>
                    <a:pt x="2023" y="2451"/>
                  </a:lnTo>
                  <a:cubicBezTo>
                    <a:pt x="1697" y="2177"/>
                    <a:pt x="1320" y="1765"/>
                    <a:pt x="1115" y="1388"/>
                  </a:cubicBezTo>
                  <a:lnTo>
                    <a:pt x="1115" y="1388"/>
                  </a:lnTo>
                  <a:cubicBezTo>
                    <a:pt x="1560" y="891"/>
                    <a:pt x="2057" y="429"/>
                    <a:pt x="2554" y="0"/>
                  </a:cubicBezTo>
                  <a:lnTo>
                    <a:pt x="2554" y="0"/>
                  </a:lnTo>
                  <a:cubicBezTo>
                    <a:pt x="2554" y="0"/>
                    <a:pt x="2537" y="0"/>
                    <a:pt x="2537" y="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2150725" y="3216225"/>
              <a:ext cx="503800" cy="254475"/>
            </a:xfrm>
            <a:custGeom>
              <a:avLst/>
              <a:gdLst/>
              <a:ahLst/>
              <a:cxnLst/>
              <a:rect l="l" t="t" r="r" b="b"/>
              <a:pathLst>
                <a:path w="20152" h="10179" extrusionOk="0">
                  <a:moveTo>
                    <a:pt x="52" y="1"/>
                  </a:moveTo>
                  <a:lnTo>
                    <a:pt x="1" y="189"/>
                  </a:lnTo>
                  <a:cubicBezTo>
                    <a:pt x="3668" y="1046"/>
                    <a:pt x="7232" y="2348"/>
                    <a:pt x="10573" y="4062"/>
                  </a:cubicBezTo>
                  <a:cubicBezTo>
                    <a:pt x="12252" y="4884"/>
                    <a:pt x="13897" y="5810"/>
                    <a:pt x="15473" y="6838"/>
                  </a:cubicBezTo>
                  <a:cubicBezTo>
                    <a:pt x="17050" y="7849"/>
                    <a:pt x="18575" y="8979"/>
                    <a:pt x="20014" y="10179"/>
                  </a:cubicBezTo>
                  <a:lnTo>
                    <a:pt x="20151" y="10025"/>
                  </a:lnTo>
                  <a:cubicBezTo>
                    <a:pt x="18712" y="8791"/>
                    <a:pt x="17204" y="7660"/>
                    <a:pt x="15628" y="6598"/>
                  </a:cubicBezTo>
                  <a:cubicBezTo>
                    <a:pt x="14051" y="5553"/>
                    <a:pt x="12423" y="4593"/>
                    <a:pt x="10727" y="3736"/>
                  </a:cubicBezTo>
                  <a:cubicBezTo>
                    <a:pt x="7335" y="2074"/>
                    <a:pt x="3736" y="806"/>
                    <a:pt x="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2505425" y="2952375"/>
              <a:ext cx="156800" cy="528175"/>
            </a:xfrm>
            <a:custGeom>
              <a:avLst/>
              <a:gdLst/>
              <a:ahLst/>
              <a:cxnLst/>
              <a:rect l="l" t="t" r="r" b="b"/>
              <a:pathLst>
                <a:path w="6272" h="21127" extrusionOk="0">
                  <a:moveTo>
                    <a:pt x="189" y="0"/>
                  </a:moveTo>
                  <a:lnTo>
                    <a:pt x="0" y="52"/>
                  </a:lnTo>
                  <a:cubicBezTo>
                    <a:pt x="566" y="1799"/>
                    <a:pt x="1114" y="3547"/>
                    <a:pt x="1645" y="5295"/>
                  </a:cubicBezTo>
                  <a:cubicBezTo>
                    <a:pt x="2176" y="7042"/>
                    <a:pt x="2690" y="8790"/>
                    <a:pt x="3170" y="10555"/>
                  </a:cubicBezTo>
                  <a:cubicBezTo>
                    <a:pt x="4215" y="14050"/>
                    <a:pt x="5192" y="17580"/>
                    <a:pt x="6083" y="21127"/>
                  </a:cubicBezTo>
                  <a:lnTo>
                    <a:pt x="6271" y="21075"/>
                  </a:lnTo>
                  <a:cubicBezTo>
                    <a:pt x="5432" y="17512"/>
                    <a:pt x="4507" y="13982"/>
                    <a:pt x="3530" y="10452"/>
                  </a:cubicBezTo>
                  <a:cubicBezTo>
                    <a:pt x="2999" y="8704"/>
                    <a:pt x="2450" y="6957"/>
                    <a:pt x="1902" y="5209"/>
                  </a:cubicBezTo>
                  <a:cubicBezTo>
                    <a:pt x="1354" y="3461"/>
                    <a:pt x="771" y="1731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2520850" y="2958800"/>
              <a:ext cx="276300" cy="385125"/>
            </a:xfrm>
            <a:custGeom>
              <a:avLst/>
              <a:gdLst/>
              <a:ahLst/>
              <a:cxnLst/>
              <a:rect l="l" t="t" r="r" b="b"/>
              <a:pathLst>
                <a:path w="11052" h="15405" extrusionOk="0">
                  <a:moveTo>
                    <a:pt x="154" y="0"/>
                  </a:moveTo>
                  <a:lnTo>
                    <a:pt x="0" y="120"/>
                  </a:lnTo>
                  <a:cubicBezTo>
                    <a:pt x="2108" y="2450"/>
                    <a:pt x="4061" y="4918"/>
                    <a:pt x="5843" y="7471"/>
                  </a:cubicBezTo>
                  <a:cubicBezTo>
                    <a:pt x="6768" y="8739"/>
                    <a:pt x="7659" y="10041"/>
                    <a:pt x="8482" y="11360"/>
                  </a:cubicBezTo>
                  <a:cubicBezTo>
                    <a:pt x="9321" y="12680"/>
                    <a:pt x="10127" y="14033"/>
                    <a:pt x="10880" y="15404"/>
                  </a:cubicBezTo>
                  <a:lnTo>
                    <a:pt x="11052" y="15301"/>
                  </a:lnTo>
                  <a:cubicBezTo>
                    <a:pt x="10315" y="13913"/>
                    <a:pt x="9544" y="12560"/>
                    <a:pt x="8721" y="11223"/>
                  </a:cubicBezTo>
                  <a:cubicBezTo>
                    <a:pt x="7899" y="9870"/>
                    <a:pt x="7042" y="8550"/>
                    <a:pt x="6151" y="7265"/>
                  </a:cubicBezTo>
                  <a:cubicBezTo>
                    <a:pt x="4301" y="4729"/>
                    <a:pt x="2296" y="2296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337500" y="3074875"/>
              <a:ext cx="468225" cy="276750"/>
            </a:xfrm>
            <a:custGeom>
              <a:avLst/>
              <a:gdLst/>
              <a:ahLst/>
              <a:cxnLst/>
              <a:rect l="l" t="t" r="r" b="b"/>
              <a:pathLst>
                <a:path w="18729" h="11070" extrusionOk="0">
                  <a:moveTo>
                    <a:pt x="86" y="1"/>
                  </a:moveTo>
                  <a:lnTo>
                    <a:pt x="1" y="172"/>
                  </a:lnTo>
                  <a:cubicBezTo>
                    <a:pt x="3256" y="1714"/>
                    <a:pt x="6443" y="3410"/>
                    <a:pt x="9527" y="5244"/>
                  </a:cubicBezTo>
                  <a:cubicBezTo>
                    <a:pt x="11087" y="6152"/>
                    <a:pt x="12629" y="7077"/>
                    <a:pt x="14136" y="8054"/>
                  </a:cubicBezTo>
                  <a:cubicBezTo>
                    <a:pt x="15644" y="9013"/>
                    <a:pt x="17135" y="10024"/>
                    <a:pt x="18609" y="11069"/>
                  </a:cubicBezTo>
                  <a:lnTo>
                    <a:pt x="18728" y="10915"/>
                  </a:lnTo>
                  <a:cubicBezTo>
                    <a:pt x="17272" y="9853"/>
                    <a:pt x="15798" y="8808"/>
                    <a:pt x="14291" y="7814"/>
                  </a:cubicBezTo>
                  <a:cubicBezTo>
                    <a:pt x="12783" y="6820"/>
                    <a:pt x="11258" y="5861"/>
                    <a:pt x="9716" y="4935"/>
                  </a:cubicBezTo>
                  <a:cubicBezTo>
                    <a:pt x="6580" y="3136"/>
                    <a:pt x="3376" y="149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339225" y="3071025"/>
              <a:ext cx="122950" cy="549600"/>
            </a:xfrm>
            <a:custGeom>
              <a:avLst/>
              <a:gdLst/>
              <a:ahLst/>
              <a:cxnLst/>
              <a:rect l="l" t="t" r="r" b="b"/>
              <a:pathLst>
                <a:path w="4918" h="21984" extrusionOk="0">
                  <a:moveTo>
                    <a:pt x="171" y="0"/>
                  </a:moveTo>
                  <a:lnTo>
                    <a:pt x="0" y="86"/>
                  </a:lnTo>
                  <a:cubicBezTo>
                    <a:pt x="805" y="1782"/>
                    <a:pt x="1491" y="3547"/>
                    <a:pt x="2073" y="5329"/>
                  </a:cubicBezTo>
                  <a:cubicBezTo>
                    <a:pt x="2673" y="7111"/>
                    <a:pt x="3153" y="8927"/>
                    <a:pt x="3513" y="10778"/>
                  </a:cubicBezTo>
                  <a:cubicBezTo>
                    <a:pt x="4318" y="14445"/>
                    <a:pt x="4678" y="18214"/>
                    <a:pt x="4558" y="21984"/>
                  </a:cubicBezTo>
                  <a:lnTo>
                    <a:pt x="4763" y="21984"/>
                  </a:lnTo>
                  <a:cubicBezTo>
                    <a:pt x="4918" y="18214"/>
                    <a:pt x="4609" y="14410"/>
                    <a:pt x="3872" y="10709"/>
                  </a:cubicBezTo>
                  <a:cubicBezTo>
                    <a:pt x="3478" y="8859"/>
                    <a:pt x="2947" y="7026"/>
                    <a:pt x="2348" y="5244"/>
                  </a:cubicBezTo>
                  <a:cubicBezTo>
                    <a:pt x="1731" y="3444"/>
                    <a:pt x="994" y="1697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142175" y="3203825"/>
              <a:ext cx="42000" cy="46700"/>
            </a:xfrm>
            <a:custGeom>
              <a:avLst/>
              <a:gdLst/>
              <a:ahLst/>
              <a:cxnLst/>
              <a:rect l="l" t="t" r="r" b="b"/>
              <a:pathLst>
                <a:path w="1680" h="1868" extrusionOk="0">
                  <a:moveTo>
                    <a:pt x="35" y="703"/>
                  </a:moveTo>
                  <a:cubicBezTo>
                    <a:pt x="120" y="1405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79" y="908"/>
                    <a:pt x="1645" y="463"/>
                    <a:pt x="1371" y="206"/>
                  </a:cubicBezTo>
                  <a:lnTo>
                    <a:pt x="1371" y="206"/>
                  </a:lnTo>
                  <a:cubicBezTo>
                    <a:pt x="1234" y="51"/>
                    <a:pt x="1028" y="0"/>
                    <a:pt x="806" y="0"/>
                  </a:cubicBezTo>
                  <a:lnTo>
                    <a:pt x="806" y="0"/>
                  </a:lnTo>
                  <a:cubicBezTo>
                    <a:pt x="412" y="0"/>
                    <a:pt x="0" y="257"/>
                    <a:pt x="35" y="70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151600" y="320637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17" y="429"/>
                  </a:moveTo>
                  <a:cubicBezTo>
                    <a:pt x="69" y="823"/>
                    <a:pt x="583" y="1097"/>
                    <a:pt x="857" y="721"/>
                  </a:cubicBezTo>
                  <a:lnTo>
                    <a:pt x="857" y="721"/>
                  </a:lnTo>
                  <a:cubicBezTo>
                    <a:pt x="994" y="549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17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321225" y="3056025"/>
              <a:ext cx="42425" cy="46725"/>
            </a:xfrm>
            <a:custGeom>
              <a:avLst/>
              <a:gdLst/>
              <a:ahLst/>
              <a:cxnLst/>
              <a:rect l="l" t="t" r="r" b="b"/>
              <a:pathLst>
                <a:path w="1697" h="1869" extrusionOk="0">
                  <a:moveTo>
                    <a:pt x="52" y="720"/>
                  </a:moveTo>
                  <a:cubicBezTo>
                    <a:pt x="120" y="1406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5" y="463"/>
                    <a:pt x="1388" y="206"/>
                  </a:cubicBezTo>
                  <a:lnTo>
                    <a:pt x="1388" y="206"/>
                  </a:lnTo>
                  <a:cubicBezTo>
                    <a:pt x="1234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0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2330650" y="305902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0" y="1097"/>
                    <a:pt x="874" y="703"/>
                  </a:cubicBezTo>
                  <a:lnTo>
                    <a:pt x="874" y="703"/>
                  </a:lnTo>
                  <a:cubicBezTo>
                    <a:pt x="994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2488275" y="2940800"/>
              <a:ext cx="42450" cy="46725"/>
            </a:xfrm>
            <a:custGeom>
              <a:avLst/>
              <a:gdLst/>
              <a:ahLst/>
              <a:cxnLst/>
              <a:rect l="l" t="t" r="r" b="b"/>
              <a:pathLst>
                <a:path w="1698" h="1869" extrusionOk="0">
                  <a:moveTo>
                    <a:pt x="52" y="720"/>
                  </a:moveTo>
                  <a:cubicBezTo>
                    <a:pt x="121" y="1406"/>
                    <a:pt x="1012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6" y="463"/>
                    <a:pt x="1389" y="206"/>
                  </a:cubicBezTo>
                  <a:lnTo>
                    <a:pt x="1389" y="206"/>
                  </a:lnTo>
                  <a:cubicBezTo>
                    <a:pt x="1235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1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2497700" y="2943800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1" y="1097"/>
                    <a:pt x="875" y="703"/>
                  </a:cubicBezTo>
                  <a:lnTo>
                    <a:pt x="875" y="703"/>
                  </a:lnTo>
                  <a:cubicBezTo>
                    <a:pt x="995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1" y="1"/>
                    <a:pt x="481" y="1"/>
                  </a:cubicBezTo>
                  <a:lnTo>
                    <a:pt x="481" y="1"/>
                  </a:lnTo>
                  <a:cubicBezTo>
                    <a:pt x="241" y="1"/>
                    <a:pt x="1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2431325" y="3590625"/>
              <a:ext cx="50125" cy="45425"/>
            </a:xfrm>
            <a:custGeom>
              <a:avLst/>
              <a:gdLst/>
              <a:ahLst/>
              <a:cxnLst/>
              <a:rect l="l" t="t" r="r" b="b"/>
              <a:pathLst>
                <a:path w="2005" h="1817" extrusionOk="0">
                  <a:moveTo>
                    <a:pt x="754" y="52"/>
                  </a:moveTo>
                  <a:cubicBezTo>
                    <a:pt x="0" y="326"/>
                    <a:pt x="223" y="1303"/>
                    <a:pt x="857" y="1560"/>
                  </a:cubicBezTo>
                  <a:lnTo>
                    <a:pt x="857" y="1560"/>
                  </a:lnTo>
                  <a:cubicBezTo>
                    <a:pt x="1508" y="1817"/>
                    <a:pt x="2005" y="943"/>
                    <a:pt x="1713" y="412"/>
                  </a:cubicBezTo>
                  <a:lnTo>
                    <a:pt x="1713" y="412"/>
                  </a:lnTo>
                  <a:cubicBezTo>
                    <a:pt x="1576" y="172"/>
                    <a:pt x="1285" y="0"/>
                    <a:pt x="1011" y="0"/>
                  </a:cubicBezTo>
                  <a:lnTo>
                    <a:pt x="1011" y="0"/>
                  </a:lnTo>
                  <a:cubicBezTo>
                    <a:pt x="925" y="0"/>
                    <a:pt x="840" y="18"/>
                    <a:pt x="754" y="5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2447150" y="3599625"/>
              <a:ext cx="29175" cy="26150"/>
            </a:xfrm>
            <a:custGeom>
              <a:avLst/>
              <a:gdLst/>
              <a:ahLst/>
              <a:cxnLst/>
              <a:rect l="l" t="t" r="r" b="b"/>
              <a:pathLst>
                <a:path w="1167" h="1046" extrusionOk="0">
                  <a:moveTo>
                    <a:pt x="446" y="17"/>
                  </a:moveTo>
                  <a:cubicBezTo>
                    <a:pt x="1" y="172"/>
                    <a:pt x="121" y="754"/>
                    <a:pt x="498" y="908"/>
                  </a:cubicBezTo>
                  <a:lnTo>
                    <a:pt x="498" y="908"/>
                  </a:lnTo>
                  <a:cubicBezTo>
                    <a:pt x="875" y="1045"/>
                    <a:pt x="1166" y="549"/>
                    <a:pt x="995" y="240"/>
                  </a:cubicBezTo>
                  <a:lnTo>
                    <a:pt x="995" y="240"/>
                  </a:lnTo>
                  <a:cubicBezTo>
                    <a:pt x="926" y="86"/>
                    <a:pt x="755" y="0"/>
                    <a:pt x="584" y="0"/>
                  </a:cubicBezTo>
                  <a:lnTo>
                    <a:pt x="584" y="0"/>
                  </a:lnTo>
                  <a:cubicBezTo>
                    <a:pt x="532" y="0"/>
                    <a:pt x="498" y="0"/>
                    <a:pt x="446" y="1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621925" y="3457825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52"/>
                  </a:moveTo>
                  <a:cubicBezTo>
                    <a:pt x="1" y="326"/>
                    <a:pt x="206" y="1303"/>
                    <a:pt x="858" y="1560"/>
                  </a:cubicBezTo>
                  <a:lnTo>
                    <a:pt x="858" y="1560"/>
                  </a:lnTo>
                  <a:cubicBezTo>
                    <a:pt x="1492" y="1817"/>
                    <a:pt x="1988" y="943"/>
                    <a:pt x="1697" y="412"/>
                  </a:cubicBezTo>
                  <a:lnTo>
                    <a:pt x="1697" y="412"/>
                  </a:lnTo>
                  <a:cubicBezTo>
                    <a:pt x="1560" y="155"/>
                    <a:pt x="1286" y="1"/>
                    <a:pt x="995" y="1"/>
                  </a:cubicBezTo>
                  <a:lnTo>
                    <a:pt x="995" y="1"/>
                  </a:lnTo>
                  <a:cubicBezTo>
                    <a:pt x="909" y="1"/>
                    <a:pt x="823" y="18"/>
                    <a:pt x="755" y="5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2637775" y="3466400"/>
              <a:ext cx="29150" cy="26575"/>
            </a:xfrm>
            <a:custGeom>
              <a:avLst/>
              <a:gdLst/>
              <a:ahLst/>
              <a:cxnLst/>
              <a:rect l="l" t="t" r="r" b="b"/>
              <a:pathLst>
                <a:path w="1166" h="1063" extrusionOk="0">
                  <a:moveTo>
                    <a:pt x="429" y="35"/>
                  </a:moveTo>
                  <a:cubicBezTo>
                    <a:pt x="1" y="189"/>
                    <a:pt x="121" y="771"/>
                    <a:pt x="498" y="926"/>
                  </a:cubicBezTo>
                  <a:lnTo>
                    <a:pt x="498" y="926"/>
                  </a:lnTo>
                  <a:cubicBezTo>
                    <a:pt x="875" y="1063"/>
                    <a:pt x="1166" y="566"/>
                    <a:pt x="995" y="240"/>
                  </a:cubicBezTo>
                  <a:lnTo>
                    <a:pt x="995" y="240"/>
                  </a:lnTo>
                  <a:cubicBezTo>
                    <a:pt x="909" y="103"/>
                    <a:pt x="738" y="0"/>
                    <a:pt x="583" y="0"/>
                  </a:cubicBezTo>
                  <a:lnTo>
                    <a:pt x="583" y="0"/>
                  </a:lnTo>
                  <a:cubicBezTo>
                    <a:pt x="532" y="0"/>
                    <a:pt x="481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2777850" y="3328050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34"/>
                  </a:moveTo>
                  <a:cubicBezTo>
                    <a:pt x="1" y="308"/>
                    <a:pt x="206" y="1302"/>
                    <a:pt x="857" y="1559"/>
                  </a:cubicBezTo>
                  <a:lnTo>
                    <a:pt x="857" y="1559"/>
                  </a:lnTo>
                  <a:cubicBezTo>
                    <a:pt x="1491" y="1816"/>
                    <a:pt x="1988" y="942"/>
                    <a:pt x="1697" y="411"/>
                  </a:cubicBezTo>
                  <a:lnTo>
                    <a:pt x="1697" y="411"/>
                  </a:lnTo>
                  <a:cubicBezTo>
                    <a:pt x="1560" y="154"/>
                    <a:pt x="1286" y="0"/>
                    <a:pt x="995" y="0"/>
                  </a:cubicBezTo>
                  <a:lnTo>
                    <a:pt x="995" y="0"/>
                  </a:lnTo>
                  <a:cubicBezTo>
                    <a:pt x="909" y="0"/>
                    <a:pt x="823" y="17"/>
                    <a:pt x="755" y="34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2793700" y="3336600"/>
              <a:ext cx="29150" cy="26600"/>
            </a:xfrm>
            <a:custGeom>
              <a:avLst/>
              <a:gdLst/>
              <a:ahLst/>
              <a:cxnLst/>
              <a:rect l="l" t="t" r="r" b="b"/>
              <a:pathLst>
                <a:path w="1166" h="1064" extrusionOk="0">
                  <a:moveTo>
                    <a:pt x="429" y="35"/>
                  </a:moveTo>
                  <a:cubicBezTo>
                    <a:pt x="1" y="189"/>
                    <a:pt x="121" y="755"/>
                    <a:pt x="498" y="909"/>
                  </a:cubicBezTo>
                  <a:lnTo>
                    <a:pt x="498" y="909"/>
                  </a:lnTo>
                  <a:cubicBezTo>
                    <a:pt x="875" y="1063"/>
                    <a:pt x="1166" y="549"/>
                    <a:pt x="994" y="241"/>
                  </a:cubicBezTo>
                  <a:lnTo>
                    <a:pt x="994" y="241"/>
                  </a:lnTo>
                  <a:cubicBezTo>
                    <a:pt x="909" y="104"/>
                    <a:pt x="737" y="1"/>
                    <a:pt x="583" y="1"/>
                  </a:cubicBezTo>
                  <a:lnTo>
                    <a:pt x="583" y="1"/>
                  </a:lnTo>
                  <a:cubicBezTo>
                    <a:pt x="532" y="1"/>
                    <a:pt x="480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3607150" y="2056250"/>
              <a:ext cx="480225" cy="420675"/>
            </a:xfrm>
            <a:custGeom>
              <a:avLst/>
              <a:gdLst/>
              <a:ahLst/>
              <a:cxnLst/>
              <a:rect l="l" t="t" r="r" b="b"/>
              <a:pathLst>
                <a:path w="19209" h="16827" extrusionOk="0">
                  <a:moveTo>
                    <a:pt x="16107" y="35"/>
                  </a:moveTo>
                  <a:cubicBezTo>
                    <a:pt x="10539" y="2519"/>
                    <a:pt x="5158" y="5586"/>
                    <a:pt x="138" y="9116"/>
                  </a:cubicBezTo>
                  <a:lnTo>
                    <a:pt x="138" y="9116"/>
                  </a:lnTo>
                  <a:lnTo>
                    <a:pt x="1" y="9201"/>
                  </a:lnTo>
                  <a:lnTo>
                    <a:pt x="69" y="9338"/>
                  </a:lnTo>
                  <a:cubicBezTo>
                    <a:pt x="703" y="10521"/>
                    <a:pt x="1423" y="11617"/>
                    <a:pt x="2211" y="12663"/>
                  </a:cubicBezTo>
                  <a:lnTo>
                    <a:pt x="2211" y="12663"/>
                  </a:lnTo>
                  <a:cubicBezTo>
                    <a:pt x="3274" y="14068"/>
                    <a:pt x="4473" y="15387"/>
                    <a:pt x="5689" y="16706"/>
                  </a:cubicBezTo>
                  <a:lnTo>
                    <a:pt x="5689" y="16706"/>
                  </a:lnTo>
                  <a:lnTo>
                    <a:pt x="5792" y="16826"/>
                  </a:lnTo>
                  <a:lnTo>
                    <a:pt x="5929" y="16723"/>
                  </a:lnTo>
                  <a:cubicBezTo>
                    <a:pt x="11601" y="12148"/>
                    <a:pt x="16056" y="7848"/>
                    <a:pt x="19140" y="3924"/>
                  </a:cubicBezTo>
                  <a:lnTo>
                    <a:pt x="19140" y="3924"/>
                  </a:lnTo>
                  <a:lnTo>
                    <a:pt x="19209" y="3838"/>
                  </a:lnTo>
                  <a:lnTo>
                    <a:pt x="19157" y="3753"/>
                  </a:lnTo>
                  <a:cubicBezTo>
                    <a:pt x="18660" y="2433"/>
                    <a:pt x="17701" y="1200"/>
                    <a:pt x="16296" y="69"/>
                  </a:cubicBezTo>
                  <a:lnTo>
                    <a:pt x="16296" y="69"/>
                  </a:lnTo>
                  <a:lnTo>
                    <a:pt x="16210" y="0"/>
                  </a:lnTo>
                  <a:close/>
                  <a:moveTo>
                    <a:pt x="464" y="9321"/>
                  </a:moveTo>
                  <a:cubicBezTo>
                    <a:pt x="5415" y="5860"/>
                    <a:pt x="10693" y="2862"/>
                    <a:pt x="16159" y="411"/>
                  </a:cubicBezTo>
                  <a:lnTo>
                    <a:pt x="16159" y="411"/>
                  </a:lnTo>
                  <a:cubicBezTo>
                    <a:pt x="17427" y="1457"/>
                    <a:pt x="18318" y="2605"/>
                    <a:pt x="18797" y="3787"/>
                  </a:cubicBezTo>
                  <a:lnTo>
                    <a:pt x="18797" y="3787"/>
                  </a:lnTo>
                  <a:cubicBezTo>
                    <a:pt x="15747" y="7625"/>
                    <a:pt x="11395" y="11857"/>
                    <a:pt x="5827" y="16329"/>
                  </a:cubicBezTo>
                  <a:lnTo>
                    <a:pt x="5827" y="16329"/>
                  </a:lnTo>
                  <a:cubicBezTo>
                    <a:pt x="3805" y="14119"/>
                    <a:pt x="1869" y="11909"/>
                    <a:pt x="464" y="932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87" name="Google Shape;1187;p1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15"/>
          <p:cNvSpPr/>
          <p:nvPr/>
        </p:nvSpPr>
        <p:spPr>
          <a:xfrm rot="10800000" flipH="1">
            <a:off x="356820" y="50361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5"/>
          <p:cNvSpPr/>
          <p:nvPr/>
        </p:nvSpPr>
        <p:spPr>
          <a:xfrm rot="10800000" flipH="1">
            <a:off x="11506483" y="64741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5"/>
          <p:cNvSpPr/>
          <p:nvPr/>
        </p:nvSpPr>
        <p:spPr>
          <a:xfrm rot="10800000" flipH="1">
            <a:off x="5979541" y="6631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5"/>
          <p:cNvSpPr/>
          <p:nvPr/>
        </p:nvSpPr>
        <p:spPr>
          <a:xfrm rot="10800000" flipH="1">
            <a:off x="5428086" y="63558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5"/>
          <p:cNvSpPr/>
          <p:nvPr/>
        </p:nvSpPr>
        <p:spPr>
          <a:xfrm rot="10800000" flipH="1">
            <a:off x="7401863" y="63879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5"/>
          <p:cNvSpPr/>
          <p:nvPr/>
        </p:nvSpPr>
        <p:spPr>
          <a:xfrm rot="10800000" flipH="1">
            <a:off x="10094757" y="64754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5"/>
          <p:cNvSpPr/>
          <p:nvPr/>
        </p:nvSpPr>
        <p:spPr>
          <a:xfrm rot="10800000" flipH="1">
            <a:off x="11805882" y="6239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5"/>
          <p:cNvSpPr/>
          <p:nvPr/>
        </p:nvSpPr>
        <p:spPr>
          <a:xfrm rot="10800000" flipH="1">
            <a:off x="9382834" y="6462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5"/>
          <p:cNvSpPr/>
          <p:nvPr/>
        </p:nvSpPr>
        <p:spPr>
          <a:xfrm rot="10800000" flipH="1">
            <a:off x="5880033" y="63879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5"/>
          <p:cNvSpPr/>
          <p:nvPr/>
        </p:nvSpPr>
        <p:spPr>
          <a:xfrm rot="10800000" flipH="1">
            <a:off x="4550640" y="63746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5"/>
          <p:cNvSpPr/>
          <p:nvPr/>
        </p:nvSpPr>
        <p:spPr>
          <a:xfrm rot="10800000" flipH="1">
            <a:off x="5674443" y="6737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5"/>
          <p:cNvSpPr/>
          <p:nvPr/>
        </p:nvSpPr>
        <p:spPr>
          <a:xfrm rot="10800000" flipH="1">
            <a:off x="7688987" y="67110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5"/>
          <p:cNvSpPr/>
          <p:nvPr/>
        </p:nvSpPr>
        <p:spPr>
          <a:xfrm rot="10800000" flipH="1">
            <a:off x="11889316" y="6462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5"/>
          <p:cNvSpPr/>
          <p:nvPr/>
        </p:nvSpPr>
        <p:spPr>
          <a:xfrm rot="10800000" flipH="1">
            <a:off x="745934" y="63368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5"/>
          <p:cNvSpPr/>
          <p:nvPr/>
        </p:nvSpPr>
        <p:spPr>
          <a:xfrm rot="10800000" flipH="1">
            <a:off x="2826923" y="6416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5"/>
          <p:cNvSpPr/>
          <p:nvPr/>
        </p:nvSpPr>
        <p:spPr>
          <a:xfrm rot="10800000" flipH="1">
            <a:off x="843541" y="64315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5"/>
          <p:cNvSpPr/>
          <p:nvPr/>
        </p:nvSpPr>
        <p:spPr>
          <a:xfrm rot="10800000" flipH="1">
            <a:off x="3589664" y="65277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5"/>
          <p:cNvSpPr/>
          <p:nvPr/>
        </p:nvSpPr>
        <p:spPr>
          <a:xfrm rot="10800000" flipH="1">
            <a:off x="3672076" y="65955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5"/>
          <p:cNvSpPr/>
          <p:nvPr/>
        </p:nvSpPr>
        <p:spPr>
          <a:xfrm rot="10800000" flipH="1">
            <a:off x="2521826" y="6522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5"/>
          <p:cNvSpPr/>
          <p:nvPr/>
        </p:nvSpPr>
        <p:spPr>
          <a:xfrm rot="10800000" flipH="1">
            <a:off x="1128766" y="63254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15"/>
          <p:cNvGrpSpPr/>
          <p:nvPr/>
        </p:nvGrpSpPr>
        <p:grpSpPr>
          <a:xfrm rot="1144318">
            <a:off x="10424412" y="225017"/>
            <a:ext cx="1259392" cy="1296343"/>
            <a:chOff x="4691250" y="2420500"/>
            <a:chExt cx="369800" cy="380650"/>
          </a:xfrm>
        </p:grpSpPr>
        <p:sp>
          <p:nvSpPr>
            <p:cNvPr id="1209" name="Google Shape;1209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3" name="Google Shape;1213;p15"/>
          <p:cNvSpPr/>
          <p:nvPr/>
        </p:nvSpPr>
        <p:spPr>
          <a:xfrm>
            <a:off x="10473867" y="250400"/>
            <a:ext cx="1245600" cy="1245600"/>
          </a:xfrm>
          <a:prstGeom prst="donut">
            <a:avLst>
              <a:gd name="adj" fmla="val 25000"/>
            </a:avLst>
          </a:pr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4" name="Google Shape;1214;p15"/>
          <p:cNvGrpSpPr/>
          <p:nvPr/>
        </p:nvGrpSpPr>
        <p:grpSpPr>
          <a:xfrm rot="1144318">
            <a:off x="10406366" y="176073"/>
            <a:ext cx="1295492" cy="1296343"/>
            <a:chOff x="4686075" y="2420500"/>
            <a:chExt cx="380400" cy="380650"/>
          </a:xfrm>
        </p:grpSpPr>
        <p:sp>
          <p:nvSpPr>
            <p:cNvPr id="1215" name="Google Shape;1215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4686075" y="2420500"/>
              <a:ext cx="380400" cy="380425"/>
            </a:xfrm>
            <a:custGeom>
              <a:avLst/>
              <a:gdLst/>
              <a:ahLst/>
              <a:cxnLst/>
              <a:rect l="l" t="t" r="r" b="b"/>
              <a:pathLst>
                <a:path w="15216" h="15217" extrusionOk="0">
                  <a:moveTo>
                    <a:pt x="7570" y="3743"/>
                  </a:moveTo>
                  <a:cubicBezTo>
                    <a:pt x="9696" y="3743"/>
                    <a:pt x="11416" y="5463"/>
                    <a:pt x="11416" y="7589"/>
                  </a:cubicBezTo>
                  <a:cubicBezTo>
                    <a:pt x="11416" y="9716"/>
                    <a:pt x="9696" y="11445"/>
                    <a:pt x="7570" y="11445"/>
                  </a:cubicBezTo>
                  <a:cubicBezTo>
                    <a:pt x="5434" y="11445"/>
                    <a:pt x="3714" y="9716"/>
                    <a:pt x="3714" y="7589"/>
                  </a:cubicBezTo>
                  <a:cubicBezTo>
                    <a:pt x="3714" y="5463"/>
                    <a:pt x="5434" y="3743"/>
                    <a:pt x="7570" y="3743"/>
                  </a:cubicBezTo>
                  <a:close/>
                  <a:moveTo>
                    <a:pt x="7608" y="1"/>
                  </a:moveTo>
                  <a:cubicBezTo>
                    <a:pt x="3402" y="1"/>
                    <a:pt x="0" y="3403"/>
                    <a:pt x="0" y="7608"/>
                  </a:cubicBezTo>
                  <a:cubicBezTo>
                    <a:pt x="0" y="11814"/>
                    <a:pt x="3402" y="15216"/>
                    <a:pt x="7608" y="15216"/>
                  </a:cubicBezTo>
                  <a:cubicBezTo>
                    <a:pt x="11804" y="15216"/>
                    <a:pt x="15216" y="11814"/>
                    <a:pt x="15216" y="7608"/>
                  </a:cubicBezTo>
                  <a:cubicBezTo>
                    <a:pt x="15216" y="3403"/>
                    <a:pt x="11804" y="1"/>
                    <a:pt x="7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4844125" y="2420750"/>
              <a:ext cx="63825" cy="99250"/>
            </a:xfrm>
            <a:custGeom>
              <a:avLst/>
              <a:gdLst/>
              <a:ahLst/>
              <a:cxnLst/>
              <a:rect l="l" t="t" r="r" b="b"/>
              <a:pathLst>
                <a:path w="2553" h="3970" extrusionOk="0">
                  <a:moveTo>
                    <a:pt x="1286" y="0"/>
                  </a:moveTo>
                  <a:cubicBezTo>
                    <a:pt x="851" y="0"/>
                    <a:pt x="416" y="38"/>
                    <a:pt x="1" y="104"/>
                  </a:cubicBezTo>
                  <a:lnTo>
                    <a:pt x="1" y="3950"/>
                  </a:lnTo>
                  <a:cubicBezTo>
                    <a:pt x="388" y="3818"/>
                    <a:pt x="813" y="3743"/>
                    <a:pt x="1248" y="3743"/>
                  </a:cubicBezTo>
                  <a:cubicBezTo>
                    <a:pt x="1702" y="3743"/>
                    <a:pt x="2146" y="3828"/>
                    <a:pt x="2552" y="3969"/>
                  </a:cubicBezTo>
                  <a:lnTo>
                    <a:pt x="2552" y="104"/>
                  </a:lnTo>
                  <a:cubicBezTo>
                    <a:pt x="2136" y="38"/>
                    <a:pt x="1711" y="0"/>
                    <a:pt x="1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4844350" y="2701175"/>
              <a:ext cx="63825" cy="99975"/>
            </a:xfrm>
            <a:custGeom>
              <a:avLst/>
              <a:gdLst/>
              <a:ahLst/>
              <a:cxnLst/>
              <a:rect l="l" t="t" r="r" b="b"/>
              <a:pathLst>
                <a:path w="2553" h="3999" extrusionOk="0">
                  <a:moveTo>
                    <a:pt x="2553" y="1"/>
                  </a:moveTo>
                  <a:cubicBezTo>
                    <a:pt x="2137" y="152"/>
                    <a:pt x="1693" y="228"/>
                    <a:pt x="1239" y="228"/>
                  </a:cubicBezTo>
                  <a:cubicBezTo>
                    <a:pt x="804" y="228"/>
                    <a:pt x="388" y="162"/>
                    <a:pt x="1" y="29"/>
                  </a:cubicBezTo>
                  <a:lnTo>
                    <a:pt x="1" y="3895"/>
                  </a:lnTo>
                  <a:cubicBezTo>
                    <a:pt x="417" y="3961"/>
                    <a:pt x="842" y="3999"/>
                    <a:pt x="1277" y="3999"/>
                  </a:cubicBezTo>
                  <a:cubicBezTo>
                    <a:pt x="1712" y="3999"/>
                    <a:pt x="2137" y="3961"/>
                    <a:pt x="2553" y="3895"/>
                  </a:cubicBezTo>
                  <a:lnTo>
                    <a:pt x="2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4966050" y="2579025"/>
              <a:ext cx="100425" cy="63825"/>
            </a:xfrm>
            <a:custGeom>
              <a:avLst/>
              <a:gdLst/>
              <a:ahLst/>
              <a:cxnLst/>
              <a:rect l="l" t="t" r="r" b="b"/>
              <a:pathLst>
                <a:path w="4017" h="2553" extrusionOk="0">
                  <a:moveTo>
                    <a:pt x="0" y="1"/>
                  </a:moveTo>
                  <a:cubicBezTo>
                    <a:pt x="142" y="398"/>
                    <a:pt x="217" y="823"/>
                    <a:pt x="217" y="1267"/>
                  </a:cubicBezTo>
                  <a:cubicBezTo>
                    <a:pt x="217" y="1712"/>
                    <a:pt x="142" y="2146"/>
                    <a:pt x="0" y="2553"/>
                  </a:cubicBezTo>
                  <a:lnTo>
                    <a:pt x="3913" y="2553"/>
                  </a:lnTo>
                  <a:cubicBezTo>
                    <a:pt x="3979" y="2137"/>
                    <a:pt x="4017" y="1712"/>
                    <a:pt x="4017" y="1277"/>
                  </a:cubicBezTo>
                  <a:cubicBezTo>
                    <a:pt x="4017" y="842"/>
                    <a:pt x="3979" y="417"/>
                    <a:pt x="3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686075" y="2579275"/>
              <a:ext cx="98525" cy="63575"/>
            </a:xfrm>
            <a:custGeom>
              <a:avLst/>
              <a:gdLst/>
              <a:ahLst/>
              <a:cxnLst/>
              <a:rect l="l" t="t" r="r" b="b"/>
              <a:pathLst>
                <a:path w="3941" h="2543" extrusionOk="0">
                  <a:moveTo>
                    <a:pt x="104" y="0"/>
                  </a:moveTo>
                  <a:cubicBezTo>
                    <a:pt x="28" y="407"/>
                    <a:pt x="0" y="832"/>
                    <a:pt x="0" y="1267"/>
                  </a:cubicBezTo>
                  <a:cubicBezTo>
                    <a:pt x="0" y="1702"/>
                    <a:pt x="28" y="2127"/>
                    <a:pt x="104" y="2543"/>
                  </a:cubicBezTo>
                  <a:lnTo>
                    <a:pt x="3941" y="2543"/>
                  </a:lnTo>
                  <a:cubicBezTo>
                    <a:pt x="3790" y="2146"/>
                    <a:pt x="3714" y="1711"/>
                    <a:pt x="3714" y="1257"/>
                  </a:cubicBezTo>
                  <a:cubicBezTo>
                    <a:pt x="3714" y="813"/>
                    <a:pt x="3790" y="388"/>
                    <a:pt x="39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4" name="Google Shape;1224;p15"/>
          <p:cNvSpPr/>
          <p:nvPr/>
        </p:nvSpPr>
        <p:spPr>
          <a:xfrm rot="10800000" flipH="1">
            <a:off x="9386267" y="768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5"/>
          <p:cNvSpPr/>
          <p:nvPr/>
        </p:nvSpPr>
        <p:spPr>
          <a:xfrm rot="10800000" flipH="1">
            <a:off x="8922923" y="422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5"/>
          <p:cNvSpPr/>
          <p:nvPr/>
        </p:nvSpPr>
        <p:spPr>
          <a:xfrm rot="10800000" flipH="1">
            <a:off x="9483874" y="862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5"/>
          <p:cNvSpPr/>
          <p:nvPr/>
        </p:nvSpPr>
        <p:spPr>
          <a:xfrm rot="10800000" flipH="1">
            <a:off x="9685664" y="533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5"/>
          <p:cNvSpPr/>
          <p:nvPr/>
        </p:nvSpPr>
        <p:spPr>
          <a:xfrm rot="10800000" flipH="1">
            <a:off x="9768076" y="601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5"/>
          <p:cNvSpPr/>
          <p:nvPr/>
        </p:nvSpPr>
        <p:spPr>
          <a:xfrm rot="10800000" flipH="1">
            <a:off x="8617826" y="528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5"/>
          <p:cNvSpPr/>
          <p:nvPr/>
        </p:nvSpPr>
        <p:spPr>
          <a:xfrm rot="10800000" flipH="1">
            <a:off x="9703200" y="1002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5"/>
          <p:cNvSpPr/>
          <p:nvPr/>
        </p:nvSpPr>
        <p:spPr>
          <a:xfrm rot="10800000" flipH="1">
            <a:off x="4907074" y="361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5"/>
          <p:cNvSpPr/>
          <p:nvPr/>
        </p:nvSpPr>
        <p:spPr>
          <a:xfrm rot="10800000" flipH="1">
            <a:off x="6919854" y="1999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33" name="Google Shape;1233;p15"/>
          <p:cNvGrpSpPr/>
          <p:nvPr/>
        </p:nvGrpSpPr>
        <p:grpSpPr>
          <a:xfrm rot="217883">
            <a:off x="-405584" y="-871348"/>
            <a:ext cx="4785400" cy="603227"/>
            <a:chOff x="86975" y="2311163"/>
            <a:chExt cx="953125" cy="120150"/>
          </a:xfrm>
        </p:grpSpPr>
        <p:sp>
          <p:nvSpPr>
            <p:cNvPr id="1234" name="Google Shape;1234;p15"/>
            <p:cNvSpPr/>
            <p:nvPr/>
          </p:nvSpPr>
          <p:spPr>
            <a:xfrm>
              <a:off x="256550" y="2358338"/>
              <a:ext cx="566950" cy="23350"/>
            </a:xfrm>
            <a:custGeom>
              <a:avLst/>
              <a:gdLst/>
              <a:ahLst/>
              <a:cxnLst/>
              <a:rect l="l" t="t" r="r" b="b"/>
              <a:pathLst>
                <a:path w="22678" h="934" extrusionOk="0">
                  <a:moveTo>
                    <a:pt x="0" y="480"/>
                  </a:moveTo>
                  <a:lnTo>
                    <a:pt x="7" y="934"/>
                  </a:lnTo>
                  <a:lnTo>
                    <a:pt x="22677" y="603"/>
                  </a:lnTo>
                  <a:lnTo>
                    <a:pt x="22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86975" y="2327363"/>
              <a:ext cx="250975" cy="103950"/>
            </a:xfrm>
            <a:custGeom>
              <a:avLst/>
              <a:gdLst/>
              <a:ahLst/>
              <a:cxnLst/>
              <a:rect l="l" t="t" r="r" b="b"/>
              <a:pathLst>
                <a:path w="10039" h="4158" extrusionOk="0">
                  <a:moveTo>
                    <a:pt x="791" y="4157"/>
                  </a:moveTo>
                  <a:lnTo>
                    <a:pt x="6777" y="3820"/>
                  </a:lnTo>
                  <a:cubicBezTo>
                    <a:pt x="7224" y="3794"/>
                    <a:pt x="7639" y="3554"/>
                    <a:pt x="7886" y="3178"/>
                  </a:cubicBezTo>
                  <a:lnTo>
                    <a:pt x="7886" y="3178"/>
                  </a:lnTo>
                  <a:cubicBezTo>
                    <a:pt x="8106" y="2847"/>
                    <a:pt x="8378" y="2478"/>
                    <a:pt x="8560" y="2387"/>
                  </a:cubicBezTo>
                  <a:lnTo>
                    <a:pt x="8560" y="2387"/>
                  </a:lnTo>
                  <a:cubicBezTo>
                    <a:pt x="8891" y="2218"/>
                    <a:pt x="10039" y="2368"/>
                    <a:pt x="10039" y="2368"/>
                  </a:cubicBezTo>
                  <a:lnTo>
                    <a:pt x="10039" y="2368"/>
                  </a:lnTo>
                  <a:lnTo>
                    <a:pt x="10032" y="1466"/>
                  </a:lnTo>
                  <a:cubicBezTo>
                    <a:pt x="10032" y="1466"/>
                    <a:pt x="8943" y="1641"/>
                    <a:pt x="8631" y="1486"/>
                  </a:cubicBezTo>
                  <a:lnTo>
                    <a:pt x="8631" y="1486"/>
                  </a:lnTo>
                  <a:cubicBezTo>
                    <a:pt x="8450" y="1395"/>
                    <a:pt x="8210" y="1071"/>
                    <a:pt x="8015" y="766"/>
                  </a:cubicBezTo>
                  <a:lnTo>
                    <a:pt x="8015" y="766"/>
                  </a:lnTo>
                  <a:cubicBezTo>
                    <a:pt x="7756" y="370"/>
                    <a:pt x="7315" y="124"/>
                    <a:pt x="6842" y="117"/>
                  </a:cubicBezTo>
                  <a:lnTo>
                    <a:pt x="6842" y="117"/>
                  </a:lnTo>
                  <a:lnTo>
                    <a:pt x="791" y="1"/>
                  </a:lnTo>
                  <a:cubicBezTo>
                    <a:pt x="0" y="1914"/>
                    <a:pt x="791" y="4157"/>
                    <a:pt x="791" y="41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99150" y="2344863"/>
              <a:ext cx="138800" cy="57425"/>
            </a:xfrm>
            <a:custGeom>
              <a:avLst/>
              <a:gdLst/>
              <a:ahLst/>
              <a:cxnLst/>
              <a:rect l="l" t="t" r="r" b="b"/>
              <a:pathLst>
                <a:path w="5552" h="2297" extrusionOk="0">
                  <a:moveTo>
                    <a:pt x="3476" y="1"/>
                  </a:moveTo>
                  <a:cubicBezTo>
                    <a:pt x="3755" y="572"/>
                    <a:pt x="3898" y="792"/>
                    <a:pt x="3489" y="876"/>
                  </a:cubicBezTo>
                  <a:cubicBezTo>
                    <a:pt x="3081" y="954"/>
                    <a:pt x="20" y="1084"/>
                    <a:pt x="13" y="1337"/>
                  </a:cubicBezTo>
                  <a:cubicBezTo>
                    <a:pt x="1" y="1590"/>
                    <a:pt x="3626" y="1551"/>
                    <a:pt x="3703" y="1680"/>
                  </a:cubicBezTo>
                  <a:cubicBezTo>
                    <a:pt x="3781" y="1810"/>
                    <a:pt x="3522" y="2297"/>
                    <a:pt x="3522" y="2297"/>
                  </a:cubicBezTo>
                  <a:cubicBezTo>
                    <a:pt x="3522" y="2297"/>
                    <a:pt x="3833" y="1817"/>
                    <a:pt x="4073" y="1687"/>
                  </a:cubicBezTo>
                  <a:cubicBezTo>
                    <a:pt x="4313" y="1557"/>
                    <a:pt x="5552" y="1668"/>
                    <a:pt x="5552" y="1668"/>
                  </a:cubicBezTo>
                  <a:cubicBezTo>
                    <a:pt x="5552" y="1668"/>
                    <a:pt x="4994" y="1590"/>
                    <a:pt x="4028" y="1551"/>
                  </a:cubicBezTo>
                  <a:cubicBezTo>
                    <a:pt x="3061" y="1505"/>
                    <a:pt x="630" y="1531"/>
                    <a:pt x="571" y="1330"/>
                  </a:cubicBezTo>
                  <a:cubicBezTo>
                    <a:pt x="513" y="1129"/>
                    <a:pt x="3593" y="935"/>
                    <a:pt x="4280" y="928"/>
                  </a:cubicBezTo>
                  <a:cubicBezTo>
                    <a:pt x="4968" y="922"/>
                    <a:pt x="5545" y="766"/>
                    <a:pt x="5545" y="766"/>
                  </a:cubicBezTo>
                  <a:cubicBezTo>
                    <a:pt x="5545" y="766"/>
                    <a:pt x="4527" y="954"/>
                    <a:pt x="4177" y="799"/>
                  </a:cubicBezTo>
                  <a:cubicBezTo>
                    <a:pt x="3827" y="643"/>
                    <a:pt x="3788" y="358"/>
                    <a:pt x="3476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97200" y="2364013"/>
              <a:ext cx="140750" cy="22550"/>
            </a:xfrm>
            <a:custGeom>
              <a:avLst/>
              <a:gdLst/>
              <a:ahLst/>
              <a:cxnLst/>
              <a:rect l="l" t="t" r="r" b="b"/>
              <a:pathLst>
                <a:path w="5630" h="902" extrusionOk="0">
                  <a:moveTo>
                    <a:pt x="5623" y="0"/>
                  </a:moveTo>
                  <a:cubicBezTo>
                    <a:pt x="5623" y="0"/>
                    <a:pt x="27" y="324"/>
                    <a:pt x="14" y="571"/>
                  </a:cubicBezTo>
                  <a:cubicBezTo>
                    <a:pt x="1" y="817"/>
                    <a:pt x="4942" y="830"/>
                    <a:pt x="5630" y="902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3775" y="2381363"/>
              <a:ext cx="188075" cy="15750"/>
            </a:xfrm>
            <a:custGeom>
              <a:avLst/>
              <a:gdLst/>
              <a:ahLst/>
              <a:cxnLst/>
              <a:rect l="l" t="t" r="r" b="b"/>
              <a:pathLst>
                <a:path w="7523" h="630" extrusionOk="0">
                  <a:moveTo>
                    <a:pt x="0" y="149"/>
                  </a:moveTo>
                  <a:cubicBezTo>
                    <a:pt x="0" y="149"/>
                    <a:pt x="2490" y="0"/>
                    <a:pt x="3690" y="19"/>
                  </a:cubicBezTo>
                  <a:cubicBezTo>
                    <a:pt x="4890" y="39"/>
                    <a:pt x="7522" y="162"/>
                    <a:pt x="7522" y="162"/>
                  </a:cubicBezTo>
                  <a:cubicBezTo>
                    <a:pt x="7522" y="162"/>
                    <a:pt x="7127" y="123"/>
                    <a:pt x="6926" y="350"/>
                  </a:cubicBezTo>
                  <a:cubicBezTo>
                    <a:pt x="6725" y="571"/>
                    <a:pt x="6686" y="629"/>
                    <a:pt x="6686" y="629"/>
                  </a:cubicBezTo>
                  <a:cubicBezTo>
                    <a:pt x="6686" y="629"/>
                    <a:pt x="6459" y="305"/>
                    <a:pt x="6141" y="233"/>
                  </a:cubicBezTo>
                  <a:cubicBezTo>
                    <a:pt x="5817" y="169"/>
                    <a:pt x="1965" y="52"/>
                    <a:pt x="0" y="1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89100" y="2311163"/>
              <a:ext cx="251000" cy="103925"/>
            </a:xfrm>
            <a:custGeom>
              <a:avLst/>
              <a:gdLst/>
              <a:ahLst/>
              <a:cxnLst/>
              <a:rect l="l" t="t" r="r" b="b"/>
              <a:pathLst>
                <a:path w="10040" h="4157" extrusionOk="0">
                  <a:moveTo>
                    <a:pt x="3263" y="337"/>
                  </a:moveTo>
                  <a:cubicBezTo>
                    <a:pt x="2809" y="363"/>
                    <a:pt x="2400" y="603"/>
                    <a:pt x="2154" y="979"/>
                  </a:cubicBezTo>
                  <a:lnTo>
                    <a:pt x="2154" y="979"/>
                  </a:lnTo>
                  <a:cubicBezTo>
                    <a:pt x="1933" y="1317"/>
                    <a:pt x="1661" y="1680"/>
                    <a:pt x="1479" y="1770"/>
                  </a:cubicBezTo>
                  <a:lnTo>
                    <a:pt x="1479" y="1770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7" y="2691"/>
                  </a:lnTo>
                  <a:cubicBezTo>
                    <a:pt x="7" y="2691"/>
                    <a:pt x="1090" y="2516"/>
                    <a:pt x="1408" y="2672"/>
                  </a:cubicBezTo>
                  <a:lnTo>
                    <a:pt x="1408" y="2672"/>
                  </a:lnTo>
                  <a:cubicBezTo>
                    <a:pt x="1589" y="2763"/>
                    <a:pt x="1829" y="3087"/>
                    <a:pt x="2024" y="3392"/>
                  </a:cubicBezTo>
                  <a:lnTo>
                    <a:pt x="2024" y="3392"/>
                  </a:lnTo>
                  <a:cubicBezTo>
                    <a:pt x="2283" y="3787"/>
                    <a:pt x="2718" y="4034"/>
                    <a:pt x="3191" y="4040"/>
                  </a:cubicBezTo>
                  <a:lnTo>
                    <a:pt x="3191" y="4040"/>
                  </a:lnTo>
                  <a:lnTo>
                    <a:pt x="9248" y="4157"/>
                  </a:lnTo>
                  <a:cubicBezTo>
                    <a:pt x="10039" y="2244"/>
                    <a:pt x="9248" y="0"/>
                    <a:pt x="9248" y="0"/>
                  </a:cubicBezTo>
                  <a:lnTo>
                    <a:pt x="9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89100" y="2355888"/>
              <a:ext cx="157125" cy="22575"/>
            </a:xfrm>
            <a:custGeom>
              <a:avLst/>
              <a:gdLst/>
              <a:ahLst/>
              <a:cxnLst/>
              <a:rect l="l" t="t" r="r" b="b"/>
              <a:pathLst>
                <a:path w="6285" h="903" extrusionOk="0">
                  <a:moveTo>
                    <a:pt x="7" y="902"/>
                  </a:moveTo>
                  <a:cubicBezTo>
                    <a:pt x="7" y="902"/>
                    <a:pt x="6284" y="520"/>
                    <a:pt x="6284" y="325"/>
                  </a:cubicBezTo>
                  <a:cubicBezTo>
                    <a:pt x="6278" y="150"/>
                    <a:pt x="688" y="72"/>
                    <a:pt x="1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812775" y="2366113"/>
              <a:ext cx="187925" cy="21250"/>
            </a:xfrm>
            <a:custGeom>
              <a:avLst/>
              <a:gdLst/>
              <a:ahLst/>
              <a:cxnLst/>
              <a:rect l="l" t="t" r="r" b="b"/>
              <a:pathLst>
                <a:path w="7517" h="850" extrusionOk="0">
                  <a:moveTo>
                    <a:pt x="7516" y="33"/>
                  </a:moveTo>
                  <a:cubicBezTo>
                    <a:pt x="7516" y="33"/>
                    <a:pt x="5195" y="0"/>
                    <a:pt x="3956" y="104"/>
                  </a:cubicBezTo>
                  <a:cubicBezTo>
                    <a:pt x="2763" y="195"/>
                    <a:pt x="1" y="403"/>
                    <a:pt x="1" y="403"/>
                  </a:cubicBezTo>
                  <a:cubicBezTo>
                    <a:pt x="1" y="403"/>
                    <a:pt x="390" y="357"/>
                    <a:pt x="597" y="578"/>
                  </a:cubicBezTo>
                  <a:cubicBezTo>
                    <a:pt x="798" y="798"/>
                    <a:pt x="844" y="850"/>
                    <a:pt x="844" y="850"/>
                  </a:cubicBezTo>
                  <a:cubicBezTo>
                    <a:pt x="844" y="850"/>
                    <a:pt x="1058" y="519"/>
                    <a:pt x="1382" y="448"/>
                  </a:cubicBezTo>
                  <a:cubicBezTo>
                    <a:pt x="1700" y="370"/>
                    <a:pt x="5415" y="156"/>
                    <a:pt x="7516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337775" y="2364013"/>
              <a:ext cx="10725" cy="22550"/>
            </a:xfrm>
            <a:custGeom>
              <a:avLst/>
              <a:gdLst/>
              <a:ahLst/>
              <a:cxnLst/>
              <a:rect l="l" t="t" r="r" b="b"/>
              <a:pathLst>
                <a:path w="429" h="902" extrusionOk="0">
                  <a:moveTo>
                    <a:pt x="0" y="0"/>
                  </a:moveTo>
                  <a:lnTo>
                    <a:pt x="7" y="902"/>
                  </a:lnTo>
                  <a:lnTo>
                    <a:pt x="428" y="895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81650" y="2355888"/>
              <a:ext cx="7650" cy="22575"/>
            </a:xfrm>
            <a:custGeom>
              <a:avLst/>
              <a:gdLst/>
              <a:ahLst/>
              <a:cxnLst/>
              <a:rect l="l" t="t" r="r" b="b"/>
              <a:pathLst>
                <a:path w="306" h="903" extrusionOk="0">
                  <a:moveTo>
                    <a:pt x="0" y="7"/>
                  </a:moveTo>
                  <a:lnTo>
                    <a:pt x="13" y="902"/>
                  </a:lnTo>
                  <a:lnTo>
                    <a:pt x="305" y="902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69175" y="2359313"/>
              <a:ext cx="12825" cy="14775"/>
            </a:xfrm>
            <a:custGeom>
              <a:avLst/>
              <a:gdLst/>
              <a:ahLst/>
              <a:cxnLst/>
              <a:rect l="l" t="t" r="r" b="b"/>
              <a:pathLst>
                <a:path w="513" h="591" extrusionOk="0">
                  <a:moveTo>
                    <a:pt x="0" y="7"/>
                  </a:moveTo>
                  <a:cubicBezTo>
                    <a:pt x="0" y="7"/>
                    <a:pt x="415" y="78"/>
                    <a:pt x="376" y="590"/>
                  </a:cubicBezTo>
                  <a:lnTo>
                    <a:pt x="512" y="59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25422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" name="Google Shape;1568;p20"/>
          <p:cNvGrpSpPr/>
          <p:nvPr/>
        </p:nvGrpSpPr>
        <p:grpSpPr>
          <a:xfrm rot="5904723">
            <a:off x="-4466553" y="-7522217"/>
            <a:ext cx="14446480" cy="22832432"/>
            <a:chOff x="176329" y="-2656810"/>
            <a:chExt cx="10134545" cy="16017486"/>
          </a:xfrm>
        </p:grpSpPr>
        <p:grpSp>
          <p:nvGrpSpPr>
            <p:cNvPr id="1569" name="Google Shape;1569;p20"/>
            <p:cNvGrpSpPr/>
            <p:nvPr/>
          </p:nvGrpSpPr>
          <p:grpSpPr>
            <a:xfrm rot="5105159">
              <a:off x="1046813" y="-1317152"/>
              <a:ext cx="9415482" cy="8336729"/>
              <a:chOff x="-3970023" y="3375299"/>
              <a:chExt cx="16260833" cy="4944109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-1468125" y="3375299"/>
                <a:ext cx="13126601" cy="2410835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 rot="-72040">
                <a:off x="-3676187" y="4809079"/>
                <a:ext cx="15673161" cy="3372227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2" name="Google Shape;1572;p20"/>
            <p:cNvSpPr/>
            <p:nvPr/>
          </p:nvSpPr>
          <p:spPr>
            <a:xfrm rot="4720704">
              <a:off x="-2372743" y="3397181"/>
              <a:ext cx="15125395" cy="425890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1573" name="Google Shape;1573;p20"/>
            <p:cNvGrpSpPr/>
            <p:nvPr/>
          </p:nvGrpSpPr>
          <p:grpSpPr>
            <a:xfrm rot="4856875">
              <a:off x="-3231739" y="1815844"/>
              <a:ext cx="11218141" cy="2667532"/>
              <a:chOff x="1057945" y="4134125"/>
              <a:chExt cx="8932055" cy="1712358"/>
            </a:xfrm>
          </p:grpSpPr>
          <p:sp>
            <p:nvSpPr>
              <p:cNvPr id="1574" name="Google Shape;1574;p20"/>
              <p:cNvSpPr/>
              <p:nvPr/>
            </p:nvSpPr>
            <p:spPr>
              <a:xfrm>
                <a:off x="1057945" y="4629393"/>
                <a:ext cx="8932055" cy="1217091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20"/>
            <p:cNvGrpSpPr/>
            <p:nvPr/>
          </p:nvGrpSpPr>
          <p:grpSpPr>
            <a:xfrm rot="-5932194">
              <a:off x="936336" y="1896434"/>
              <a:ext cx="11135602" cy="2243888"/>
              <a:chOff x="2617050" y="4134125"/>
              <a:chExt cx="8258844" cy="1332100"/>
            </a:xfrm>
          </p:grpSpPr>
          <p:sp>
            <p:nvSpPr>
              <p:cNvPr id="1577" name="Google Shape;1577;p20"/>
              <p:cNvSpPr/>
              <p:nvPr/>
            </p:nvSpPr>
            <p:spPr>
              <a:xfrm>
                <a:off x="2741904" y="4489464"/>
                <a:ext cx="8133990" cy="934493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79" name="Google Shape;1579;p20"/>
          <p:cNvSpPr txBox="1">
            <a:spLocks noGrp="1"/>
          </p:cNvSpPr>
          <p:nvPr>
            <p:ph type="title"/>
          </p:nvPr>
        </p:nvSpPr>
        <p:spPr>
          <a:xfrm>
            <a:off x="1944184" y="4323251"/>
            <a:ext cx="8303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580" name="Google Shape;1580;p20"/>
          <p:cNvSpPr txBox="1">
            <a:spLocks noGrp="1"/>
          </p:cNvSpPr>
          <p:nvPr>
            <p:ph type="subTitle" idx="1"/>
          </p:nvPr>
        </p:nvSpPr>
        <p:spPr>
          <a:xfrm>
            <a:off x="1944184" y="1825551"/>
            <a:ext cx="83036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581" name="Google Shape;1581;p20"/>
          <p:cNvGrpSpPr/>
          <p:nvPr/>
        </p:nvGrpSpPr>
        <p:grpSpPr>
          <a:xfrm>
            <a:off x="1944200" y="-857500"/>
            <a:ext cx="4790429" cy="2683069"/>
            <a:chOff x="1458150" y="-643125"/>
            <a:chExt cx="3592822" cy="2012302"/>
          </a:xfrm>
        </p:grpSpPr>
        <p:sp>
          <p:nvSpPr>
            <p:cNvPr id="1582" name="Google Shape;1582;p20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0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0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0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0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0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0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0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0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0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0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0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0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0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0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0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0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0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0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0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0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0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0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0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0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0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0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0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0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0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0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0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0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0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0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0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0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0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0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0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0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0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0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0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0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0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0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0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0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33" name="Google Shape;1633;p20"/>
          <p:cNvSpPr/>
          <p:nvPr/>
        </p:nvSpPr>
        <p:spPr>
          <a:xfrm>
            <a:off x="7755667" y="5989367"/>
            <a:ext cx="400100" cy="411133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20"/>
          <p:cNvSpPr/>
          <p:nvPr/>
        </p:nvSpPr>
        <p:spPr>
          <a:xfrm>
            <a:off x="6821934" y="5987418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5" name="Google Shape;1635;p20"/>
          <p:cNvGrpSpPr/>
          <p:nvPr/>
        </p:nvGrpSpPr>
        <p:grpSpPr>
          <a:xfrm>
            <a:off x="6734640" y="5962536"/>
            <a:ext cx="558711" cy="559011"/>
            <a:chOff x="2978325" y="3776725"/>
            <a:chExt cx="278575" cy="278725"/>
          </a:xfrm>
        </p:grpSpPr>
        <p:sp>
          <p:nvSpPr>
            <p:cNvPr id="1636" name="Google Shape;1636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>
            <a:off x="7679398" y="5962703"/>
            <a:ext cx="464217" cy="464468"/>
            <a:chOff x="2978325" y="3776725"/>
            <a:chExt cx="278575" cy="278725"/>
          </a:xfrm>
        </p:grpSpPr>
        <p:sp>
          <p:nvSpPr>
            <p:cNvPr id="1669" name="Google Shape;1669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9947517">
            <a:off x="9031397" y="-1180191"/>
            <a:ext cx="4075356" cy="4017925"/>
            <a:chOff x="1329875" y="2672850"/>
            <a:chExt cx="1548725" cy="1526900"/>
          </a:xfrm>
        </p:grpSpPr>
        <p:sp>
          <p:nvSpPr>
            <p:cNvPr id="1702" name="Google Shape;1702;p20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0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0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0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0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0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0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0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0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0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46" name="Google Shape;1746;p20"/>
          <p:cNvSpPr/>
          <p:nvPr/>
        </p:nvSpPr>
        <p:spPr>
          <a:xfrm rot="10800000" flipH="1">
            <a:off x="1323630" y="65215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7" name="Google Shape;1747;p20"/>
          <p:cNvSpPr/>
          <p:nvPr/>
        </p:nvSpPr>
        <p:spPr>
          <a:xfrm rot="10800000" flipH="1">
            <a:off x="3808227" y="7138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8" name="Google Shape;1748;p20"/>
          <p:cNvSpPr/>
          <p:nvPr/>
        </p:nvSpPr>
        <p:spPr>
          <a:xfrm rot="10800000" flipH="1">
            <a:off x="3558217" y="6897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9" name="Google Shape;1749;p20"/>
          <p:cNvSpPr/>
          <p:nvPr/>
        </p:nvSpPr>
        <p:spPr>
          <a:xfrm rot="10800000" flipH="1">
            <a:off x="1852153" y="69831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0" name="Google Shape;1750;p20"/>
          <p:cNvSpPr/>
          <p:nvPr/>
        </p:nvSpPr>
        <p:spPr>
          <a:xfrm rot="10800000" flipH="1">
            <a:off x="3562894" y="6824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1" name="Google Shape;1751;p20"/>
          <p:cNvSpPr/>
          <p:nvPr/>
        </p:nvSpPr>
        <p:spPr>
          <a:xfrm rot="10800000" flipH="1">
            <a:off x="5721859" y="65215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2" name="Google Shape;1752;p20"/>
          <p:cNvSpPr/>
          <p:nvPr/>
        </p:nvSpPr>
        <p:spPr>
          <a:xfrm rot="10800000" flipH="1">
            <a:off x="3781781" y="7317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3" name="Google Shape;1753;p20"/>
          <p:cNvSpPr/>
          <p:nvPr/>
        </p:nvSpPr>
        <p:spPr>
          <a:xfrm rot="10800000" flipH="1">
            <a:off x="10728635" y="7191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4" name="Google Shape;1754;p20"/>
          <p:cNvSpPr/>
          <p:nvPr/>
        </p:nvSpPr>
        <p:spPr>
          <a:xfrm rot="10800000" flipH="1">
            <a:off x="9408562" y="66411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5" name="Google Shape;1755;p20"/>
          <p:cNvSpPr/>
          <p:nvPr/>
        </p:nvSpPr>
        <p:spPr>
          <a:xfrm rot="10800000" flipH="1">
            <a:off x="7755664" y="70525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6" name="Google Shape;1756;p20"/>
          <p:cNvSpPr/>
          <p:nvPr/>
        </p:nvSpPr>
        <p:spPr>
          <a:xfrm rot="10800000" flipH="1">
            <a:off x="8777627" y="69713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7" name="Google Shape;1757;p20"/>
          <p:cNvSpPr/>
          <p:nvPr/>
        </p:nvSpPr>
        <p:spPr>
          <a:xfrm rot="10800000" flipH="1">
            <a:off x="6160763" y="6981336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8" name="Google Shape;1758;p20"/>
          <p:cNvSpPr/>
          <p:nvPr/>
        </p:nvSpPr>
        <p:spPr>
          <a:xfrm rot="10800000" flipH="1">
            <a:off x="4670954" y="6967096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9" name="Google Shape;1759;p20"/>
          <p:cNvSpPr/>
          <p:nvPr/>
        </p:nvSpPr>
        <p:spPr>
          <a:xfrm rot="10800000" flipH="1">
            <a:off x="8600650" y="65215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0" name="Google Shape;1760;p20"/>
          <p:cNvSpPr/>
          <p:nvPr/>
        </p:nvSpPr>
        <p:spPr>
          <a:xfrm rot="10800000" flipH="1">
            <a:off x="6809417" y="-21430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1" name="Google Shape;1761;p20"/>
          <p:cNvSpPr/>
          <p:nvPr/>
        </p:nvSpPr>
        <p:spPr>
          <a:xfrm rot="10800000" flipH="1">
            <a:off x="2156061" y="56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2" name="Google Shape;1762;p20"/>
          <p:cNvSpPr/>
          <p:nvPr/>
        </p:nvSpPr>
        <p:spPr>
          <a:xfrm rot="10800000" flipH="1">
            <a:off x="6862592" y="2207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67188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p40"/>
          <p:cNvSpPr/>
          <p:nvPr/>
        </p:nvSpPr>
        <p:spPr>
          <a:xfrm rot="10800000" flipH="1">
            <a:off x="6442883" y="1999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40"/>
          <p:cNvSpPr/>
          <p:nvPr/>
        </p:nvSpPr>
        <p:spPr>
          <a:xfrm rot="10800000" flipH="1">
            <a:off x="5979541" y="1653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40"/>
          <p:cNvSpPr/>
          <p:nvPr/>
        </p:nvSpPr>
        <p:spPr>
          <a:xfrm rot="10800000" flipH="1">
            <a:off x="5428086" y="13774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40"/>
          <p:cNvSpPr/>
          <p:nvPr/>
        </p:nvSpPr>
        <p:spPr>
          <a:xfrm rot="10800000" flipH="1">
            <a:off x="4508998" y="2103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40"/>
          <p:cNvSpPr/>
          <p:nvPr/>
        </p:nvSpPr>
        <p:spPr>
          <a:xfrm>
            <a:off x="8557959" y="2034168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40"/>
          <p:cNvSpPr/>
          <p:nvPr/>
        </p:nvSpPr>
        <p:spPr>
          <a:xfrm>
            <a:off x="8986235" y="1648559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40"/>
          <p:cNvSpPr/>
          <p:nvPr/>
        </p:nvSpPr>
        <p:spPr>
          <a:xfrm>
            <a:off x="9279058" y="165323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40"/>
          <p:cNvSpPr/>
          <p:nvPr/>
        </p:nvSpPr>
        <p:spPr>
          <a:xfrm>
            <a:off x="9478948" y="1906313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40"/>
          <p:cNvSpPr/>
          <p:nvPr/>
        </p:nvSpPr>
        <p:spPr>
          <a:xfrm rot="10800000" flipH="1">
            <a:off x="7401863" y="14095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40"/>
          <p:cNvSpPr/>
          <p:nvPr/>
        </p:nvSpPr>
        <p:spPr>
          <a:xfrm rot="10800000" flipH="1">
            <a:off x="6540491" y="2093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40"/>
          <p:cNvSpPr/>
          <p:nvPr/>
        </p:nvSpPr>
        <p:spPr>
          <a:xfrm>
            <a:off x="8597704" y="20853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40"/>
          <p:cNvSpPr/>
          <p:nvPr/>
        </p:nvSpPr>
        <p:spPr>
          <a:xfrm>
            <a:off x="9394637" y="1708175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40"/>
          <p:cNvSpPr/>
          <p:nvPr/>
        </p:nvSpPr>
        <p:spPr>
          <a:xfrm rot="10800000" flipH="1">
            <a:off x="5879157" y="12542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40"/>
          <p:cNvSpPr/>
          <p:nvPr/>
        </p:nvSpPr>
        <p:spPr>
          <a:xfrm rot="10800000" flipH="1">
            <a:off x="6742281" y="1764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40"/>
          <p:cNvSpPr/>
          <p:nvPr/>
        </p:nvSpPr>
        <p:spPr>
          <a:xfrm rot="10800000" flipH="1">
            <a:off x="6715834" y="13328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40"/>
          <p:cNvSpPr/>
          <p:nvPr/>
        </p:nvSpPr>
        <p:spPr>
          <a:xfrm rot="10800000" flipH="1">
            <a:off x="5880033" y="14095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40"/>
          <p:cNvSpPr/>
          <p:nvPr/>
        </p:nvSpPr>
        <p:spPr>
          <a:xfrm rot="10800000" flipH="1">
            <a:off x="4550640" y="13962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40"/>
          <p:cNvSpPr/>
          <p:nvPr/>
        </p:nvSpPr>
        <p:spPr>
          <a:xfrm rot="10800000" flipH="1">
            <a:off x="4584687" y="1876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40"/>
          <p:cNvSpPr/>
          <p:nvPr/>
        </p:nvSpPr>
        <p:spPr>
          <a:xfrm rot="10800000" flipH="1">
            <a:off x="6824692" y="1832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40"/>
          <p:cNvSpPr/>
          <p:nvPr/>
        </p:nvSpPr>
        <p:spPr>
          <a:xfrm>
            <a:off x="9428684" y="2278626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40"/>
          <p:cNvSpPr/>
          <p:nvPr/>
        </p:nvSpPr>
        <p:spPr>
          <a:xfrm rot="10800000" flipH="1">
            <a:off x="4555317" y="2059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40"/>
          <p:cNvSpPr/>
          <p:nvPr/>
        </p:nvSpPr>
        <p:spPr>
          <a:xfrm>
            <a:off x="8766325" y="214127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40"/>
          <p:cNvSpPr/>
          <p:nvPr/>
        </p:nvSpPr>
        <p:spPr>
          <a:xfrm rot="10800000" flipH="1">
            <a:off x="5674443" y="1759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40"/>
          <p:cNvSpPr/>
          <p:nvPr/>
        </p:nvSpPr>
        <p:spPr>
          <a:xfrm>
            <a:off x="8731256" y="1984049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40"/>
          <p:cNvSpPr/>
          <p:nvPr/>
        </p:nvSpPr>
        <p:spPr>
          <a:xfrm>
            <a:off x="8483000" y="178693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40"/>
          <p:cNvSpPr/>
          <p:nvPr/>
        </p:nvSpPr>
        <p:spPr>
          <a:xfrm rot="10800000" flipH="1">
            <a:off x="7657717" y="19847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40"/>
          <p:cNvSpPr/>
          <p:nvPr/>
        </p:nvSpPr>
        <p:spPr>
          <a:xfrm rot="10800000" flipH="1">
            <a:off x="7688987" y="17326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40"/>
          <p:cNvSpPr/>
          <p:nvPr/>
        </p:nvSpPr>
        <p:spPr>
          <a:xfrm rot="10800000" flipH="1">
            <a:off x="7662394" y="19118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40"/>
          <p:cNvSpPr/>
          <p:nvPr/>
        </p:nvSpPr>
        <p:spPr>
          <a:xfrm rot="10800000" flipH="1">
            <a:off x="6825716" y="198763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40"/>
          <p:cNvSpPr/>
          <p:nvPr/>
        </p:nvSpPr>
        <p:spPr>
          <a:xfrm>
            <a:off x="8551238" y="22568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40"/>
          <p:cNvSpPr/>
          <p:nvPr/>
        </p:nvSpPr>
        <p:spPr>
          <a:xfrm>
            <a:off x="8585430" y="178693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40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40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3" name="Google Shape;3483;p40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4" name="Google Shape;3484;p40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5" name="Google Shape;3485;p40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6" name="Google Shape;3486;p40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7" name="Google Shape;3487;p40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8" name="Google Shape;3488;p40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9" name="Google Shape;3489;p40"/>
          <p:cNvSpPr/>
          <p:nvPr/>
        </p:nvSpPr>
        <p:spPr>
          <a:xfrm rot="10800000" flipH="1">
            <a:off x="3290267" y="1784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0" name="Google Shape;3490;p40"/>
          <p:cNvSpPr/>
          <p:nvPr/>
        </p:nvSpPr>
        <p:spPr>
          <a:xfrm rot="10800000" flipH="1">
            <a:off x="2826923" y="1438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1" name="Google Shape;3491;p40"/>
          <p:cNvSpPr/>
          <p:nvPr/>
        </p:nvSpPr>
        <p:spPr>
          <a:xfrm rot="10800000" flipH="1">
            <a:off x="3387874" y="1878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2" name="Google Shape;3492;p40"/>
          <p:cNvSpPr/>
          <p:nvPr/>
        </p:nvSpPr>
        <p:spPr>
          <a:xfrm rot="10800000" flipH="1">
            <a:off x="3589664" y="1549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3" name="Google Shape;3493;p40"/>
          <p:cNvSpPr/>
          <p:nvPr/>
        </p:nvSpPr>
        <p:spPr>
          <a:xfrm rot="10800000" flipH="1">
            <a:off x="1432070" y="1661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4" name="Google Shape;3494;p40"/>
          <p:cNvSpPr/>
          <p:nvPr/>
        </p:nvSpPr>
        <p:spPr>
          <a:xfrm rot="10800000" flipH="1">
            <a:off x="3672076" y="1617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5" name="Google Shape;3495;p40"/>
          <p:cNvSpPr/>
          <p:nvPr/>
        </p:nvSpPr>
        <p:spPr>
          <a:xfrm rot="10800000" flipH="1">
            <a:off x="2521826" y="1544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6" name="Google Shape;3496;p40"/>
          <p:cNvSpPr/>
          <p:nvPr/>
        </p:nvSpPr>
        <p:spPr>
          <a:xfrm rot="10800000" flipH="1">
            <a:off x="3673100" y="17726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7" name="Google Shape;3497;p40"/>
          <p:cNvSpPr/>
          <p:nvPr/>
        </p:nvSpPr>
        <p:spPr>
          <a:xfrm rot="10800000" flipH="1">
            <a:off x="1967414" y="2738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8" name="Google Shape;3498;p40"/>
          <p:cNvSpPr/>
          <p:nvPr/>
        </p:nvSpPr>
        <p:spPr>
          <a:xfrm rot="10800000" flipH="1">
            <a:off x="2473278" y="3554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9" name="Google Shape;3499;p40"/>
          <p:cNvSpPr/>
          <p:nvPr/>
        </p:nvSpPr>
        <p:spPr>
          <a:xfrm rot="10800000" flipH="1">
            <a:off x="2223267" y="3313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0" name="Google Shape;3500;p40"/>
          <p:cNvSpPr/>
          <p:nvPr/>
        </p:nvSpPr>
        <p:spPr>
          <a:xfrm rot="10800000" flipH="1">
            <a:off x="2254538" y="3061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1" name="Google Shape;3501;p40"/>
          <p:cNvSpPr/>
          <p:nvPr/>
        </p:nvSpPr>
        <p:spPr>
          <a:xfrm rot="10800000" flipH="1">
            <a:off x="2227943" y="3241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2" name="Google Shape;3502;p40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3" name="Google Shape;3503;p40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4" name="Google Shape;3504;p40"/>
          <p:cNvSpPr/>
          <p:nvPr/>
        </p:nvSpPr>
        <p:spPr>
          <a:xfrm rot="10800000" flipH="1">
            <a:off x="1356380" y="1888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5" name="Google Shape;3505;p40"/>
          <p:cNvSpPr/>
          <p:nvPr/>
        </p:nvSpPr>
        <p:spPr>
          <a:xfrm rot="10800000" flipH="1">
            <a:off x="1402701" y="1844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6" name="Google Shape;3506;p40"/>
          <p:cNvSpPr/>
          <p:nvPr/>
        </p:nvSpPr>
        <p:spPr>
          <a:xfrm rot="10800000" flipH="1">
            <a:off x="1106041" y="3423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7" name="Google Shape;3507;p40"/>
          <p:cNvSpPr/>
          <p:nvPr/>
        </p:nvSpPr>
        <p:spPr>
          <a:xfrm rot="10800000" flipH="1">
            <a:off x="1307831" y="3093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8" name="Google Shape;3508;p40"/>
          <p:cNvSpPr/>
          <p:nvPr/>
        </p:nvSpPr>
        <p:spPr>
          <a:xfrm rot="10800000" flipH="1">
            <a:off x="1281385" y="2662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9" name="Google Shape;3509;p40"/>
          <p:cNvSpPr/>
          <p:nvPr/>
        </p:nvSpPr>
        <p:spPr>
          <a:xfrm rot="10800000" flipH="1">
            <a:off x="1390243" y="3161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0" name="Google Shape;3510;p40"/>
          <p:cNvSpPr/>
          <p:nvPr/>
        </p:nvSpPr>
        <p:spPr>
          <a:xfrm rot="10800000" flipH="1">
            <a:off x="1391266" y="3316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1" name="Google Shape;3511;p40"/>
          <p:cNvSpPr/>
          <p:nvPr/>
        </p:nvSpPr>
        <p:spPr>
          <a:xfrm rot="10800000" flipH="1">
            <a:off x="9635453" y="33861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2" name="Google Shape;3512;p40"/>
          <p:cNvSpPr/>
          <p:nvPr/>
        </p:nvSpPr>
        <p:spPr>
          <a:xfrm>
            <a:off x="10636796" y="17935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40"/>
          <p:cNvSpPr/>
          <p:nvPr/>
        </p:nvSpPr>
        <p:spPr>
          <a:xfrm>
            <a:off x="11690460" y="2376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40"/>
          <p:cNvSpPr/>
          <p:nvPr/>
        </p:nvSpPr>
        <p:spPr>
          <a:xfrm>
            <a:off x="11664014" y="2185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0"/>
          <p:cNvSpPr/>
          <p:nvPr/>
        </p:nvSpPr>
        <p:spPr>
          <a:xfrm>
            <a:off x="9757451" y="17347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0"/>
          <p:cNvSpPr/>
          <p:nvPr/>
        </p:nvSpPr>
        <p:spPr>
          <a:xfrm>
            <a:off x="10452978" y="15547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40"/>
          <p:cNvSpPr/>
          <p:nvPr/>
        </p:nvSpPr>
        <p:spPr>
          <a:xfrm>
            <a:off x="9815313" y="16362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40"/>
          <p:cNvSpPr/>
          <p:nvPr/>
        </p:nvSpPr>
        <p:spPr>
          <a:xfrm>
            <a:off x="10170676" y="20853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40"/>
          <p:cNvSpPr/>
          <p:nvPr/>
        </p:nvSpPr>
        <p:spPr>
          <a:xfrm>
            <a:off x="10152703" y="2208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40"/>
          <p:cNvSpPr/>
          <p:nvPr/>
        </p:nvSpPr>
        <p:spPr>
          <a:xfrm>
            <a:off x="10252211" y="17793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40"/>
          <p:cNvSpPr/>
          <p:nvPr/>
        </p:nvSpPr>
        <p:spPr>
          <a:xfrm>
            <a:off x="9659990" y="19158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40"/>
          <p:cNvSpPr/>
          <p:nvPr/>
        </p:nvSpPr>
        <p:spPr>
          <a:xfrm>
            <a:off x="9735679" y="18114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40"/>
          <p:cNvSpPr/>
          <p:nvPr/>
        </p:nvSpPr>
        <p:spPr>
          <a:xfrm>
            <a:off x="9980137" y="19754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40"/>
          <p:cNvSpPr/>
          <p:nvPr/>
        </p:nvSpPr>
        <p:spPr>
          <a:xfrm>
            <a:off x="9997233" y="16191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40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40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40"/>
          <p:cNvSpPr/>
          <p:nvPr/>
        </p:nvSpPr>
        <p:spPr>
          <a:xfrm rot="10800000" flipH="1">
            <a:off x="11182067" y="3772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40"/>
          <p:cNvSpPr/>
          <p:nvPr/>
        </p:nvSpPr>
        <p:spPr>
          <a:xfrm rot="10800000" flipH="1">
            <a:off x="9881810" y="3767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40"/>
          <p:cNvSpPr/>
          <p:nvPr/>
        </p:nvSpPr>
        <p:spPr>
          <a:xfrm rot="10800000" flipH="1">
            <a:off x="7800830" y="251701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40"/>
          <p:cNvSpPr/>
          <p:nvPr/>
        </p:nvSpPr>
        <p:spPr>
          <a:xfrm rot="10800000" flipH="1">
            <a:off x="6954653" y="3822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40"/>
          <p:cNvSpPr/>
          <p:nvPr/>
        </p:nvSpPr>
        <p:spPr>
          <a:xfrm rot="10800000" flipH="1">
            <a:off x="6077207" y="3841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40"/>
          <p:cNvSpPr/>
          <p:nvPr/>
        </p:nvSpPr>
        <p:spPr>
          <a:xfrm rot="10800000" flipH="1">
            <a:off x="5120030" y="2953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40"/>
          <p:cNvSpPr/>
          <p:nvPr/>
        </p:nvSpPr>
        <p:spPr>
          <a:xfrm rot="10800000" flipH="1">
            <a:off x="5625894" y="3769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40"/>
          <p:cNvSpPr/>
          <p:nvPr/>
        </p:nvSpPr>
        <p:spPr>
          <a:xfrm rot="10800000" flipH="1">
            <a:off x="4258658" y="3638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40"/>
          <p:cNvSpPr/>
          <p:nvPr/>
        </p:nvSpPr>
        <p:spPr>
          <a:xfrm rot="10800000" flipH="1">
            <a:off x="4460448" y="3308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40"/>
          <p:cNvSpPr/>
          <p:nvPr/>
        </p:nvSpPr>
        <p:spPr>
          <a:xfrm rot="10800000" flipH="1">
            <a:off x="4434001" y="2877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40"/>
          <p:cNvSpPr/>
          <p:nvPr/>
        </p:nvSpPr>
        <p:spPr>
          <a:xfrm rot="10800000" flipH="1">
            <a:off x="4542859" y="3376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40"/>
          <p:cNvSpPr/>
          <p:nvPr/>
        </p:nvSpPr>
        <p:spPr>
          <a:xfrm rot="10800000" flipH="1">
            <a:off x="5375884" y="3528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40"/>
          <p:cNvSpPr/>
          <p:nvPr/>
        </p:nvSpPr>
        <p:spPr>
          <a:xfrm rot="10800000" flipH="1">
            <a:off x="5407154" y="3276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40"/>
          <p:cNvSpPr/>
          <p:nvPr/>
        </p:nvSpPr>
        <p:spPr>
          <a:xfrm rot="10800000" flipH="1">
            <a:off x="5380561" y="3456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40"/>
          <p:cNvSpPr/>
          <p:nvPr/>
        </p:nvSpPr>
        <p:spPr>
          <a:xfrm rot="10800000" flipH="1">
            <a:off x="4543882" y="3531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40"/>
          <p:cNvSpPr/>
          <p:nvPr/>
        </p:nvSpPr>
        <p:spPr>
          <a:xfrm rot="10800000" flipH="1">
            <a:off x="3802037" y="3607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40"/>
          <p:cNvSpPr/>
          <p:nvPr/>
        </p:nvSpPr>
        <p:spPr>
          <a:xfrm rot="10800000" flipH="1">
            <a:off x="2924591" y="3626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40"/>
          <p:cNvSpPr/>
          <p:nvPr/>
        </p:nvSpPr>
        <p:spPr>
          <a:xfrm rot="10800000" flipH="1">
            <a:off x="8758007" y="34049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40"/>
          <p:cNvSpPr/>
          <p:nvPr/>
        </p:nvSpPr>
        <p:spPr>
          <a:xfrm rot="10800000" flipH="1">
            <a:off x="8792054" y="3885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40"/>
          <p:cNvSpPr/>
          <p:nvPr/>
        </p:nvSpPr>
        <p:spPr>
          <a:xfrm rot="10800000" flipH="1">
            <a:off x="8306694" y="33329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40"/>
          <p:cNvSpPr/>
          <p:nvPr/>
        </p:nvSpPr>
        <p:spPr>
          <a:xfrm rot="10800000" flipH="1">
            <a:off x="8056684" y="30921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40"/>
          <p:cNvSpPr/>
          <p:nvPr/>
        </p:nvSpPr>
        <p:spPr>
          <a:xfrm rot="10800000" flipH="1">
            <a:off x="8087954" y="284009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40"/>
          <p:cNvSpPr/>
          <p:nvPr/>
        </p:nvSpPr>
        <p:spPr>
          <a:xfrm rot="10800000" flipH="1">
            <a:off x="8061361" y="30192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50" name="Google Shape;3550;p40"/>
          <p:cNvGrpSpPr/>
          <p:nvPr/>
        </p:nvGrpSpPr>
        <p:grpSpPr>
          <a:xfrm rot="-195710">
            <a:off x="-2655483" y="4402593"/>
            <a:ext cx="17502949" cy="6405632"/>
            <a:chOff x="-1468125" y="3375299"/>
            <a:chExt cx="13126948" cy="4804128"/>
          </a:xfrm>
        </p:grpSpPr>
        <p:grpSp>
          <p:nvGrpSpPr>
            <p:cNvPr id="3551" name="Google Shape;3551;p4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52" name="Google Shape;3552;p4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4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555" name="Google Shape;3555;p4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9407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34" Type="http://schemas.openxmlformats.org/officeDocument/2006/relationships/slideLayout" Target="../slideLayouts/slideLayout72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slideLayout" Target="../slideLayouts/slideLayout71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slideLayout" Target="../slideLayouts/slideLayout70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7.png"/><Relationship Id="rId7" Type="http://schemas.openxmlformats.org/officeDocument/2006/relationships/image" Target="../media/image2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emf"/><Relationship Id="rId5" Type="http://schemas.microsoft.com/office/2007/relationships/hdphoto" Target="../media/hdphoto5.wdp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9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9.emf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emf"/><Relationship Id="rId5" Type="http://schemas.microsoft.com/office/2007/relationships/hdphoto" Target="../media/hdphoto3.wdp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1.xml"/><Relationship Id="rId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4" Type="http://schemas.microsoft.com/office/2007/relationships/hdphoto" Target="../media/hdphoto3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7.xml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11.png"/><Relationship Id="rId9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581237A-089C-4FEF-85E3-CD8E049C6D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4824" y="2149009"/>
            <a:ext cx="8304330" cy="187202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31142C8-E822-4475-99DD-3A16E00CD1A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07309" y="4341737"/>
            <a:ext cx="3329211" cy="750495"/>
          </a:xfrm>
          <a:prstGeom prst="rect">
            <a:avLst/>
          </a:prstGeom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8" y="217609"/>
            <a:ext cx="9020710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44709FA-BB64-4C84-B3BD-1EE1E46AEF0E}"/>
              </a:ext>
            </a:extLst>
          </p:cNvPr>
          <p:cNvSpPr/>
          <p:nvPr/>
        </p:nvSpPr>
        <p:spPr>
          <a:xfrm>
            <a:off x="4257952" y="464188"/>
            <a:ext cx="2975056" cy="316648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58993271-6C87-4F8F-A852-55033B400658}"/>
              </a:ext>
            </a:extLst>
          </p:cNvPr>
          <p:cNvSpPr/>
          <p:nvPr/>
        </p:nvSpPr>
        <p:spPr>
          <a:xfrm>
            <a:off x="7800310" y="472406"/>
            <a:ext cx="973820" cy="332886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86D8101-148E-4036-92CD-47A570E10E40}"/>
              </a:ext>
            </a:extLst>
          </p:cNvPr>
          <p:cNvSpPr/>
          <p:nvPr/>
        </p:nvSpPr>
        <p:spPr>
          <a:xfrm>
            <a:off x="1286321" y="815725"/>
            <a:ext cx="2607585" cy="366167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5E081B1-A9AC-4A04-8541-F6436BF0A7AA}"/>
              </a:ext>
            </a:extLst>
          </p:cNvPr>
          <p:cNvSpPr/>
          <p:nvPr/>
        </p:nvSpPr>
        <p:spPr>
          <a:xfrm>
            <a:off x="6038506" y="803457"/>
            <a:ext cx="1091760" cy="332886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28477" y="412452"/>
            <a:ext cx="8354174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2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2:</a:t>
            </a:r>
            <a:r>
              <a:rPr lang="en-US" sz="2200" b="1" i="0" dirty="0">
                <a:effectLst/>
                <a:latin typeface="Arial" panose="020B0604020202020204" pitchFamily="34" charset="0"/>
              </a:rPr>
              <a:t> </a:t>
            </a:r>
            <a:r>
              <a:rPr lang="vi-VN" sz="22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máy đi qua chiếc cầu dài 1250 m hết 2 phút. Tính vận tốc của xe máy với đơn vị đo là km/giờ.</a:t>
            </a:r>
            <a:endParaRPr lang="en-US" sz="22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 Box 32">
                <a:extLst>
                  <a:ext uri="{FF2B5EF4-FFF2-40B4-BE49-F238E27FC236}">
                    <a16:creationId xmlns:a16="http://schemas.microsoft.com/office/drawing/2014/main" id="{B1494113-E8D8-4134-AADE-47409A36D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3459" y="4271816"/>
                <a:ext cx="1704184" cy="803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1,25 :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</a:rPr>
                  <a:t> </a:t>
                </a:r>
                <a:endParaRPr lang="en-US" altLang="en-US" sz="2400" dirty="0">
                  <a:solidFill>
                    <a:schemeClr val="accent3">
                      <a:lumMod val="50000"/>
                    </a:schemeClr>
                  </a:solidFill>
                  <a:latin typeface="+mn-lt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6" name="Text Box 32">
                <a:extLst>
                  <a:ext uri="{FF2B5EF4-FFF2-40B4-BE49-F238E27FC236}">
                    <a16:creationId xmlns:a16="http://schemas.microsoft.com/office/drawing/2014/main" id="{B1494113-E8D8-4134-AADE-47409A36DE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833459" y="4271816"/>
                <a:ext cx="1704184" cy="803682"/>
              </a:xfrm>
              <a:prstGeom prst="rect">
                <a:avLst/>
              </a:prstGeom>
              <a:blipFill>
                <a:blip r:embed="rId4"/>
                <a:stretch>
                  <a:fillRect l="-573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 Box 31">
            <a:extLst>
              <a:ext uri="{FF2B5EF4-FFF2-40B4-BE49-F238E27FC236}">
                <a16:creationId xmlns:a16="http://schemas.microsoft.com/office/drawing/2014/main" id="{13F92B9C-46D8-453F-8F56-9E9BA9AF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9292" y="2383471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>
                <a:solidFill>
                  <a:schemeClr val="bg2"/>
                </a:solidFill>
                <a:latin typeface="+mn-lt"/>
              </a:rPr>
              <a:t>Đổi</a:t>
            </a:r>
            <a:r>
              <a:rPr lang="en-US" altLang="en-US" sz="2400" dirty="0">
                <a:solidFill>
                  <a:schemeClr val="bg2"/>
                </a:solidFill>
                <a:latin typeface="+mn-lt"/>
              </a:rPr>
              <a:t> 1250 m = 1,25 km</a:t>
            </a:r>
            <a:endParaRPr lang="en-US" altLang="en-US" sz="4000" dirty="0">
              <a:solidFill>
                <a:schemeClr val="bg2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7950" y="4442825"/>
            <a:ext cx="39224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= 37,5 (km/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giờ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)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31">
                <a:extLst>
                  <a:ext uri="{FF2B5EF4-FFF2-40B4-BE49-F238E27FC236}">
                    <a16:creationId xmlns:a16="http://schemas.microsoft.com/office/drawing/2014/main" id="{D0F1C161-81B7-4820-9584-CBDEA7E747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2638" y="2870983"/>
                <a:ext cx="6057004" cy="7146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chemeClr val="bg2"/>
                    </a:solidFill>
                    <a:latin typeface="+mn-lt"/>
                  </a:rPr>
                  <a:t>2 </a:t>
                </a:r>
                <a:r>
                  <a:rPr lang="en-US" altLang="en-US" sz="2400" dirty="0" err="1">
                    <a:solidFill>
                      <a:schemeClr val="bg2"/>
                    </a:solidFill>
                    <a:latin typeface="+mn-lt"/>
                  </a:rPr>
                  <a:t>phút</a:t>
                </a:r>
                <a:r>
                  <a:rPr lang="en-US" altLang="en-US" sz="2400" dirty="0">
                    <a:solidFill>
                      <a:schemeClr val="bg2"/>
                    </a:solidFill>
                    <a:latin typeface="+mn-lt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2800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2800" b="1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2800" b="1" i="1" smtClean="0">
                            <a:solidFill>
                              <a:schemeClr val="bg2"/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2800" dirty="0">
                    <a:solidFill>
                      <a:schemeClr val="bg2"/>
                    </a:solidFill>
                    <a:latin typeface="+mn-lt"/>
                  </a:rPr>
                  <a:t> </a:t>
                </a:r>
                <a:r>
                  <a:rPr lang="en-US" altLang="en-US" sz="2400" dirty="0" err="1">
                    <a:solidFill>
                      <a:schemeClr val="bg2"/>
                    </a:solidFill>
                    <a:latin typeface="+mn-lt"/>
                  </a:rPr>
                  <a:t>giờ</a:t>
                </a:r>
                <a:endParaRPr lang="en-US" altLang="en-US" sz="4000" dirty="0">
                  <a:solidFill>
                    <a:schemeClr val="bg2"/>
                  </a:solidFill>
                  <a:latin typeface="+mn-lt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9" name="Text Box 31">
                <a:extLst>
                  <a:ext uri="{FF2B5EF4-FFF2-40B4-BE49-F238E27FC236}">
                    <a16:creationId xmlns:a16="http://schemas.microsoft.com/office/drawing/2014/main" id="{D0F1C161-81B7-4820-9584-CBDEA7E747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972638" y="2870983"/>
                <a:ext cx="6057004" cy="714683"/>
              </a:xfrm>
              <a:prstGeom prst="rect">
                <a:avLst/>
              </a:prstGeom>
              <a:blipFill>
                <a:blip r:embed="rId5"/>
                <a:stretch>
                  <a:fillRect b="-3419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6487" y="3724646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Vận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tốc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của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là</a:t>
            </a:r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6491" y="5123619"/>
            <a:ext cx="39224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37,5 km/</a:t>
            </a:r>
            <a:r>
              <a:rPr lang="en-US" altLang="en-US" sz="24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giờ</a:t>
            </a:r>
            <a:r>
              <a:rPr lang="en-US" altLang="en-US" sz="24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734FCA-DB03-4476-A89A-09F8C800A809}"/>
              </a:ext>
            </a:extLst>
          </p:cNvPr>
          <p:cNvSpPr/>
          <p:nvPr/>
        </p:nvSpPr>
        <p:spPr>
          <a:xfrm>
            <a:off x="584200" y="248261"/>
            <a:ext cx="11379200" cy="107361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Box 30">
            <a:extLst>
              <a:ext uri="{FF2B5EF4-FFF2-40B4-BE49-F238E27FC236}">
                <a16:creationId xmlns:a16="http://schemas.microsoft.com/office/drawing/2014/main" id="{C0FEC8FC-D4D2-427E-B09E-78C261F80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1" name="Text Box 32">
            <a:extLst>
              <a:ext uri="{FF2B5EF4-FFF2-40B4-BE49-F238E27FC236}">
                <a16:creationId xmlns:a16="http://schemas.microsoft.com/office/drawing/2014/main" id="{B6B6CF7F-D6B9-4939-85B7-C39D1672A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329" y="4470415"/>
            <a:ext cx="23509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15750 : 105</a:t>
            </a:r>
          </a:p>
        </p:txBody>
      </p:sp>
      <p:sp>
        <p:nvSpPr>
          <p:cNvPr id="12" name="Text Box 31">
            <a:extLst>
              <a:ext uri="{FF2B5EF4-FFF2-40B4-BE49-F238E27FC236}">
                <a16:creationId xmlns:a16="http://schemas.microsoft.com/office/drawing/2014/main" id="{4A69C185-992B-4F10-AAD6-8058029BB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9728" y="2396646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Đổi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15,75 m = 15750 km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3" name="Text Box 32">
            <a:extLst>
              <a:ext uri="{FF2B5EF4-FFF2-40B4-BE49-F238E27FC236}">
                <a16:creationId xmlns:a16="http://schemas.microsoft.com/office/drawing/2014/main" id="{3EC4D6A5-A5D8-4955-B5B7-B46C97837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467" y="4480925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= 150 (m/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) </a:t>
            </a:r>
          </a:p>
        </p:txBody>
      </p:sp>
      <p:sp>
        <p:nvSpPr>
          <p:cNvPr id="14" name="Text Box 31">
            <a:extLst>
              <a:ext uri="{FF2B5EF4-FFF2-40B4-BE49-F238E27FC236}">
                <a16:creationId xmlns:a16="http://schemas.microsoft.com/office/drawing/2014/main" id="{3FD4367D-467B-4F07-8029-B09819D95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655" y="2846498"/>
            <a:ext cx="60570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1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giờ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45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phút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= 105 </a:t>
            </a: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phút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5" name="Text Box 31">
            <a:extLst>
              <a:ext uri="{FF2B5EF4-FFF2-40B4-BE49-F238E27FC236}">
                <a16:creationId xmlns:a16="http://schemas.microsoft.com/office/drawing/2014/main" id="{D6529FEA-4110-4E8F-ACEA-E7AFDE1BC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551" y="3653613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Vận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tốc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của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ngựa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</a:rPr>
              <a:t>là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4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6" name="Text Box 32">
            <a:extLst>
              <a:ext uri="{FF2B5EF4-FFF2-40B4-BE49-F238E27FC236}">
                <a16:creationId xmlns:a16="http://schemas.microsoft.com/office/drawing/2014/main" id="{DD764CD6-DC09-4F7C-A818-72E46C9F1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5008" y="5161719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150 m/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62CA990-6679-497E-B84E-0A05A01091A8}"/>
              </a:ext>
            </a:extLst>
          </p:cNvPr>
          <p:cNvSpPr/>
          <p:nvPr/>
        </p:nvSpPr>
        <p:spPr>
          <a:xfrm>
            <a:off x="4678450" y="464103"/>
            <a:ext cx="4059150" cy="33288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853F604-FC13-441D-927F-761B130BE37E}"/>
              </a:ext>
            </a:extLst>
          </p:cNvPr>
          <p:cNvSpPr/>
          <p:nvPr/>
        </p:nvSpPr>
        <p:spPr>
          <a:xfrm>
            <a:off x="9376680" y="433522"/>
            <a:ext cx="2332720" cy="363465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E307658-3635-4ABE-9990-EFEA776ABF05}"/>
              </a:ext>
            </a:extLst>
          </p:cNvPr>
          <p:cNvSpPr/>
          <p:nvPr/>
        </p:nvSpPr>
        <p:spPr>
          <a:xfrm>
            <a:off x="1763416" y="841557"/>
            <a:ext cx="3519784" cy="343809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EB2D302-7E8A-46AC-A92E-8D8E8E7D72EE}"/>
              </a:ext>
            </a:extLst>
          </p:cNvPr>
          <p:cNvSpPr/>
          <p:nvPr/>
        </p:nvSpPr>
        <p:spPr>
          <a:xfrm>
            <a:off x="8077419" y="869566"/>
            <a:ext cx="1270739" cy="315800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91F64B5-32E1-4ABC-8E93-EC5EA89F7130}"/>
              </a:ext>
            </a:extLst>
          </p:cNvPr>
          <p:cNvSpPr txBox="1"/>
          <p:nvPr/>
        </p:nvSpPr>
        <p:spPr>
          <a:xfrm>
            <a:off x="837730" y="329284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3: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Một xe ngựa đi quãng đường 15,75 km hết 1 giờ 45 phút. Tính vận tốc của xe ngựa với đơn vị đo là </a:t>
            </a:r>
            <a:r>
              <a:rPr lang="en-US" sz="28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m/</a:t>
            </a:r>
            <a:r>
              <a:rPr lang="en-US" sz="2800" b="1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phút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.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5" grpId="0" animBg="1"/>
      <p:bldP spid="6" grpId="0" animBg="1"/>
      <p:bldP spid="7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33475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6" name="Text Box 32">
            <a:extLst>
              <a:ext uri="{FF2B5EF4-FFF2-40B4-BE49-F238E27FC236}">
                <a16:creationId xmlns:a16="http://schemas.microsoft.com/office/drawing/2014/main" id="{39CF6E6D-1B60-40D9-91B3-FCBEBF564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5934" y="4005615"/>
            <a:ext cx="23509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2,4 : 72</a:t>
            </a: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9728" y="2396646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5">
                    <a:lumMod val="75000"/>
                  </a:schemeClr>
                </a:solidFill>
                <a:latin typeface="+mn-lt"/>
              </a:rPr>
              <a:t>Đổi</a:t>
            </a:r>
            <a:r>
              <a:rPr lang="en-US" altLang="en-US" sz="2800" dirty="0">
                <a:solidFill>
                  <a:schemeClr val="accent5">
                    <a:lumMod val="75000"/>
                  </a:schemeClr>
                </a:solidFill>
                <a:latin typeface="+mn-lt"/>
              </a:rPr>
              <a:t> 2400 m = 2,4 km</a:t>
            </a:r>
            <a:endParaRPr lang="en-US" altLang="en-US" sz="4400" dirty="0">
              <a:solidFill>
                <a:schemeClr val="accent5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 Box 32">
                <a:extLst>
                  <a:ext uri="{FF2B5EF4-FFF2-40B4-BE49-F238E27FC236}">
                    <a16:creationId xmlns:a16="http://schemas.microsoft.com/office/drawing/2014/main" id="{913F41EE-BBBE-4A41-A1A5-D75B5E56E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0069" y="3842149"/>
                <a:ext cx="3922472" cy="803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en-US" sz="3200" i="1">
                            <a:solidFill>
                              <a:schemeClr val="accent3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den>
                    </m:f>
                  </m:oMath>
                </a14:m>
                <a:r>
                  <a:rPr lang="en-US" altLang="en-US" sz="32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 </a:t>
                </a: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(</a:t>
                </a:r>
                <a:r>
                  <a:rPr lang="en-US" altLang="en-US" sz="2800" dirty="0" err="1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giờ</a:t>
                </a:r>
                <a:r>
                  <a:rPr lang="en-US" altLang="en-US" sz="2800" dirty="0">
                    <a:solidFill>
                      <a:schemeClr val="accent3">
                        <a:lumMod val="50000"/>
                      </a:schemeClr>
                    </a:solidFill>
                    <a:latin typeface="+mn-lt"/>
                    <a:cs typeface="Times New Roman" panose="02020603050405020304" pitchFamily="18" charset="0"/>
                  </a:rPr>
                  <a:t>) </a:t>
                </a:r>
              </a:p>
            </p:txBody>
          </p:sp>
        </mc:Choice>
        <mc:Fallback xmlns="">
          <p:sp>
            <p:nvSpPr>
              <p:cNvPr id="8" name="Text Box 32">
                <a:extLst>
                  <a:ext uri="{FF2B5EF4-FFF2-40B4-BE49-F238E27FC236}">
                    <a16:creationId xmlns:a16="http://schemas.microsoft.com/office/drawing/2014/main" id="{913F41EE-BBBE-4A41-A1A5-D75B5E56E5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490069" y="3842149"/>
                <a:ext cx="3922472" cy="803682"/>
              </a:xfrm>
              <a:prstGeom prst="rect">
                <a:avLst/>
              </a:prstGeom>
              <a:blipFill>
                <a:blip r:embed="rId4"/>
                <a:stretch>
                  <a:fillRect l="-3266" b="-454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 Box 31">
            <a:extLst>
              <a:ext uri="{FF2B5EF4-FFF2-40B4-BE49-F238E27FC236}">
                <a16:creationId xmlns:a16="http://schemas.microsoft.com/office/drawing/2014/main" id="{47B9C5B2-3465-43E3-BE86-96FCCD0D4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0001" y="3108108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C</a:t>
            </a:r>
            <a:r>
              <a:rPr lang="vi-VN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á heo bơi 2400 mét hết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số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vi-VN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phút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là</a:t>
            </a:r>
            <a:r>
              <a:rPr lang="en-US" sz="280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</a:rPr>
              <a:t>:</a:t>
            </a:r>
            <a:endParaRPr lang="en-US" altLang="en-US" sz="4400" dirty="0">
              <a:solidFill>
                <a:schemeClr val="accent3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1" name="Text Box 32">
            <a:extLst>
              <a:ext uri="{FF2B5EF4-FFF2-40B4-BE49-F238E27FC236}">
                <a16:creationId xmlns:a16="http://schemas.microsoft.com/office/drawing/2014/main" id="{B023B2A5-9CE3-439C-B8F4-B7D712234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615" y="4803134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2 </a:t>
            </a:r>
            <a:r>
              <a:rPr lang="en-US" altLang="en-US" sz="2800" dirty="0" err="1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chemeClr val="accent3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D326303-53AF-4719-8E28-232B6986077F}"/>
              </a:ext>
            </a:extLst>
          </p:cNvPr>
          <p:cNvSpPr/>
          <p:nvPr/>
        </p:nvSpPr>
        <p:spPr>
          <a:xfrm>
            <a:off x="6235464" y="760328"/>
            <a:ext cx="3296915" cy="334801"/>
          </a:xfrm>
          <a:prstGeom prst="roundRect">
            <a:avLst/>
          </a:prstGeom>
          <a:solidFill>
            <a:schemeClr val="accent1">
              <a:lumMod val="9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EB32889-AA93-46E1-801A-D39F0C733309}"/>
              </a:ext>
            </a:extLst>
          </p:cNvPr>
          <p:cNvSpPr/>
          <p:nvPr/>
        </p:nvSpPr>
        <p:spPr>
          <a:xfrm>
            <a:off x="6446894" y="310441"/>
            <a:ext cx="3085486" cy="34911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5A25C76-5A3D-42F7-80E4-4170FFEC1CCE}"/>
              </a:ext>
            </a:extLst>
          </p:cNvPr>
          <p:cNvSpPr/>
          <p:nvPr/>
        </p:nvSpPr>
        <p:spPr>
          <a:xfrm>
            <a:off x="2626978" y="751121"/>
            <a:ext cx="3481721" cy="316029"/>
          </a:xfrm>
          <a:prstGeom prst="roundRect">
            <a:avLst/>
          </a:prstGeom>
          <a:solidFill>
            <a:schemeClr val="accent4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72630" y="214144"/>
            <a:ext cx="111256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Câu</a:t>
            </a:r>
            <a:r>
              <a:rPr lang="en-US" sz="28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</a:rPr>
              <a:t> 4: </a:t>
            </a:r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Loài cá heo có thể bơi với vận tốc 72 km/giờ. Hỏi với </a:t>
            </a:r>
            <a:endParaRPr lang="en-US" sz="2800" b="1" i="0" dirty="0">
              <a:solidFill>
                <a:schemeClr val="accent3">
                  <a:lumMod val="50000"/>
                </a:schemeClr>
              </a:solidFill>
              <a:effectLst/>
              <a:latin typeface="Arial" panose="020B0604020202020204" pitchFamily="34" charset="0"/>
            </a:endParaRPr>
          </a:p>
          <a:p>
            <a:r>
              <a:rPr lang="vi-VN" sz="2800" b="1" i="0" dirty="0">
                <a:solidFill>
                  <a:schemeClr val="accent3">
                    <a:lumMod val="50000"/>
                  </a:schemeClr>
                </a:solidFill>
                <a:effectLst/>
                <a:latin typeface="Arial" panose="020B0604020202020204" pitchFamily="34" charset="0"/>
              </a:rPr>
              <a:t>vận tốc đó cá heo bơi 2400 mét hết bao nhiêu phút?</a:t>
            </a:r>
            <a:endParaRPr lang="en-US" sz="28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C61641FF-580D-4F5A-8795-EB769CF05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615" y="4028902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= 2 </a:t>
            </a:r>
            <a:r>
              <a:rPr lang="en-US" altLang="en-US" sz="2800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phút</a:t>
            </a:r>
            <a:endParaRPr lang="en-US" altLang="en-US" sz="2800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0" grpId="0"/>
      <p:bldP spid="11" grpId="0"/>
      <p:bldP spid="14" grpId="0" animBg="1"/>
      <p:bldP spid="12" grpId="0" animBg="1"/>
      <p:bldP spid="17" grpId="0" animBg="1"/>
      <p:bldP spid="1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D19D00F-EA12-4132-9C72-82692B8F5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121176A-74DE-4733-9CE3-EB0BF00EDC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00" y="3429000"/>
            <a:ext cx="6019800" cy="3386137"/>
          </a:xfrm>
          <a:prstGeom prst="rect">
            <a:avLst/>
          </a:prstGeom>
        </p:spPr>
      </p:pic>
      <p:pic>
        <p:nvPicPr>
          <p:cNvPr id="1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AA43E41C-8DB6-48B6-8B4B-4F53C6865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480" y="3016531"/>
            <a:ext cx="1422718" cy="1098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3">
            <a:extLst>
              <a:ext uri="{FF2B5EF4-FFF2-40B4-BE49-F238E27FC236}">
                <a16:creationId xmlns:a16="http://schemas.microsoft.com/office/drawing/2014/main" id="{F0D52813-B787-49C1-8F85-C5EC281D2E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935503" y="1780487"/>
            <a:ext cx="3618590" cy="208653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2890F7C-FBBB-4FD7-A275-9C8AF522411B}"/>
              </a:ext>
            </a:extLst>
          </p:cNvPr>
          <p:cNvSpPr txBox="1"/>
          <p:nvPr/>
        </p:nvSpPr>
        <p:spPr>
          <a:xfrm>
            <a:off x="1935503" y="2300532"/>
            <a:ext cx="3455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Tạm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biệt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10625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chung</a:t>
            </a:r>
            <a:endParaRPr lang="en-US" altLang="en-US" sz="3000" dirty="0">
              <a:solidFill>
                <a:srgbClr val="00206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0" name="Google Shape;3670;p45"/>
          <p:cNvGrpSpPr/>
          <p:nvPr/>
        </p:nvGrpSpPr>
        <p:grpSpPr>
          <a:xfrm>
            <a:off x="8781131" y="144458"/>
            <a:ext cx="3777937" cy="4021891"/>
            <a:chOff x="5814114" y="84645"/>
            <a:chExt cx="2833453" cy="3016418"/>
          </a:xfrm>
        </p:grpSpPr>
        <p:sp>
          <p:nvSpPr>
            <p:cNvPr id="3671" name="Google Shape;3671;p45"/>
            <p:cNvSpPr/>
            <p:nvPr/>
          </p:nvSpPr>
          <p:spPr>
            <a:xfrm rot="4624487">
              <a:off x="6065955" y="569036"/>
              <a:ext cx="2330228" cy="2282367"/>
            </a:xfrm>
            <a:custGeom>
              <a:avLst/>
              <a:gdLst/>
              <a:ahLst/>
              <a:cxnLst/>
              <a:rect l="l" t="t" r="r" b="b"/>
              <a:pathLst>
                <a:path w="30869" h="30234" extrusionOk="0">
                  <a:moveTo>
                    <a:pt x="30843" y="15513"/>
                  </a:moveTo>
                  <a:cubicBezTo>
                    <a:pt x="30843" y="15493"/>
                    <a:pt x="30843" y="15480"/>
                    <a:pt x="30843" y="15461"/>
                  </a:cubicBezTo>
                  <a:cubicBezTo>
                    <a:pt x="30843" y="15448"/>
                    <a:pt x="30843" y="15441"/>
                    <a:pt x="30843" y="15428"/>
                  </a:cubicBezTo>
                  <a:cubicBezTo>
                    <a:pt x="30869" y="14961"/>
                    <a:pt x="30830" y="14391"/>
                    <a:pt x="30668" y="13736"/>
                  </a:cubicBezTo>
                  <a:cubicBezTo>
                    <a:pt x="30609" y="13515"/>
                    <a:pt x="30564" y="13379"/>
                    <a:pt x="30564" y="13379"/>
                  </a:cubicBezTo>
                  <a:lnTo>
                    <a:pt x="25661" y="13658"/>
                  </a:lnTo>
                  <a:cubicBezTo>
                    <a:pt x="25292" y="13677"/>
                    <a:pt x="24954" y="13872"/>
                    <a:pt x="24753" y="14177"/>
                  </a:cubicBezTo>
                  <a:cubicBezTo>
                    <a:pt x="24617" y="14384"/>
                    <a:pt x="24462" y="14605"/>
                    <a:pt x="24332" y="14728"/>
                  </a:cubicBezTo>
                  <a:cubicBezTo>
                    <a:pt x="24325" y="14734"/>
                    <a:pt x="24325" y="14734"/>
                    <a:pt x="24325" y="14734"/>
                  </a:cubicBezTo>
                  <a:cubicBezTo>
                    <a:pt x="24306" y="14754"/>
                    <a:pt x="24293" y="14767"/>
                    <a:pt x="24274" y="14780"/>
                  </a:cubicBezTo>
                  <a:cubicBezTo>
                    <a:pt x="24267" y="14786"/>
                    <a:pt x="24254" y="14793"/>
                    <a:pt x="24248" y="14799"/>
                  </a:cubicBezTo>
                  <a:cubicBezTo>
                    <a:pt x="24235" y="14812"/>
                    <a:pt x="24215" y="14819"/>
                    <a:pt x="24202" y="14832"/>
                  </a:cubicBezTo>
                  <a:cubicBezTo>
                    <a:pt x="24189" y="14838"/>
                    <a:pt x="24176" y="14845"/>
                    <a:pt x="24157" y="14845"/>
                  </a:cubicBezTo>
                  <a:cubicBezTo>
                    <a:pt x="24073" y="14871"/>
                    <a:pt x="23923" y="14877"/>
                    <a:pt x="23755" y="14884"/>
                  </a:cubicBezTo>
                  <a:cubicBezTo>
                    <a:pt x="23450" y="14871"/>
                    <a:pt x="23210" y="14858"/>
                    <a:pt x="23067" y="14851"/>
                  </a:cubicBezTo>
                  <a:cubicBezTo>
                    <a:pt x="23022" y="14845"/>
                    <a:pt x="22990" y="14845"/>
                    <a:pt x="22990" y="14845"/>
                  </a:cubicBezTo>
                  <a:lnTo>
                    <a:pt x="22750" y="14845"/>
                  </a:lnTo>
                  <a:lnTo>
                    <a:pt x="22750" y="14955"/>
                  </a:lnTo>
                  <a:lnTo>
                    <a:pt x="21673" y="14974"/>
                  </a:lnTo>
                  <a:cubicBezTo>
                    <a:pt x="23638" y="11388"/>
                    <a:pt x="24818" y="8036"/>
                    <a:pt x="25525" y="5416"/>
                  </a:cubicBezTo>
                  <a:cubicBezTo>
                    <a:pt x="26375" y="2335"/>
                    <a:pt x="26530" y="325"/>
                    <a:pt x="26550" y="40"/>
                  </a:cubicBezTo>
                  <a:cubicBezTo>
                    <a:pt x="26550" y="14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cubicBezTo>
                    <a:pt x="26550" y="1"/>
                    <a:pt x="26550" y="1"/>
                    <a:pt x="26550" y="1"/>
                  </a:cubicBez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lnTo>
                    <a:pt x="26550" y="1"/>
                  </a:lnTo>
                  <a:cubicBezTo>
                    <a:pt x="26511" y="20"/>
                    <a:pt x="18489" y="3626"/>
                    <a:pt x="11875" y="12718"/>
                  </a:cubicBezTo>
                  <a:cubicBezTo>
                    <a:pt x="11226" y="13567"/>
                    <a:pt x="10642" y="14404"/>
                    <a:pt x="10111" y="15221"/>
                  </a:cubicBezTo>
                  <a:lnTo>
                    <a:pt x="8535" y="15253"/>
                  </a:lnTo>
                  <a:lnTo>
                    <a:pt x="8528" y="15104"/>
                  </a:lnTo>
                  <a:lnTo>
                    <a:pt x="8211" y="15110"/>
                  </a:lnTo>
                  <a:cubicBezTo>
                    <a:pt x="8211" y="15110"/>
                    <a:pt x="7822" y="15130"/>
                    <a:pt x="7270" y="15169"/>
                  </a:cubicBezTo>
                  <a:cubicBezTo>
                    <a:pt x="7193" y="15162"/>
                    <a:pt x="7134" y="15149"/>
                    <a:pt x="7089" y="15130"/>
                  </a:cubicBezTo>
                  <a:cubicBezTo>
                    <a:pt x="7069" y="15123"/>
                    <a:pt x="7050" y="15110"/>
                    <a:pt x="7030" y="15104"/>
                  </a:cubicBezTo>
                  <a:cubicBezTo>
                    <a:pt x="6959" y="15052"/>
                    <a:pt x="6868" y="14955"/>
                    <a:pt x="6784" y="14845"/>
                  </a:cubicBezTo>
                  <a:cubicBezTo>
                    <a:pt x="6713" y="14741"/>
                    <a:pt x="6641" y="14618"/>
                    <a:pt x="6525" y="14481"/>
                  </a:cubicBezTo>
                  <a:cubicBezTo>
                    <a:pt x="6525" y="14481"/>
                    <a:pt x="6531" y="14488"/>
                    <a:pt x="6531" y="14488"/>
                  </a:cubicBezTo>
                  <a:cubicBezTo>
                    <a:pt x="6317" y="14196"/>
                    <a:pt x="5973" y="14015"/>
                    <a:pt x="5604" y="14002"/>
                  </a:cubicBezTo>
                  <a:lnTo>
                    <a:pt x="649" y="13911"/>
                  </a:lnTo>
                  <a:cubicBezTo>
                    <a:pt x="1" y="15474"/>
                    <a:pt x="649" y="17309"/>
                    <a:pt x="649" y="17309"/>
                  </a:cubicBezTo>
                  <a:lnTo>
                    <a:pt x="5552" y="17036"/>
                  </a:lnTo>
                  <a:cubicBezTo>
                    <a:pt x="5922" y="17011"/>
                    <a:pt x="6259" y="16816"/>
                    <a:pt x="6460" y="16511"/>
                  </a:cubicBezTo>
                  <a:cubicBezTo>
                    <a:pt x="6544" y="16381"/>
                    <a:pt x="6635" y="16252"/>
                    <a:pt x="6726" y="16135"/>
                  </a:cubicBezTo>
                  <a:cubicBezTo>
                    <a:pt x="6758" y="16103"/>
                    <a:pt x="6803" y="16051"/>
                    <a:pt x="6875" y="15966"/>
                  </a:cubicBezTo>
                  <a:cubicBezTo>
                    <a:pt x="6881" y="15966"/>
                    <a:pt x="6881" y="15960"/>
                    <a:pt x="6881" y="15960"/>
                  </a:cubicBezTo>
                  <a:cubicBezTo>
                    <a:pt x="6888" y="15953"/>
                    <a:pt x="6894" y="15947"/>
                    <a:pt x="6901" y="15941"/>
                  </a:cubicBezTo>
                  <a:cubicBezTo>
                    <a:pt x="6914" y="15934"/>
                    <a:pt x="6927" y="15921"/>
                    <a:pt x="6940" y="15908"/>
                  </a:cubicBezTo>
                  <a:cubicBezTo>
                    <a:pt x="6998" y="15869"/>
                    <a:pt x="7069" y="15843"/>
                    <a:pt x="7134" y="15830"/>
                  </a:cubicBezTo>
                  <a:cubicBezTo>
                    <a:pt x="7199" y="15817"/>
                    <a:pt x="7277" y="15811"/>
                    <a:pt x="7368" y="15811"/>
                  </a:cubicBezTo>
                  <a:cubicBezTo>
                    <a:pt x="7718" y="15817"/>
                    <a:pt x="7997" y="15830"/>
                    <a:pt x="8152" y="15843"/>
                  </a:cubicBezTo>
                  <a:cubicBezTo>
                    <a:pt x="8165" y="15843"/>
                    <a:pt x="8172" y="15843"/>
                    <a:pt x="8185" y="15843"/>
                  </a:cubicBezTo>
                  <a:cubicBezTo>
                    <a:pt x="8198" y="15843"/>
                    <a:pt x="8211" y="15843"/>
                    <a:pt x="8224" y="15850"/>
                  </a:cubicBezTo>
                  <a:lnTo>
                    <a:pt x="8567" y="15843"/>
                  </a:lnTo>
                  <a:lnTo>
                    <a:pt x="8554" y="15642"/>
                  </a:lnTo>
                  <a:lnTo>
                    <a:pt x="9845" y="15629"/>
                  </a:lnTo>
                  <a:cubicBezTo>
                    <a:pt x="8003" y="18528"/>
                    <a:pt x="6881" y="21128"/>
                    <a:pt x="6194" y="23249"/>
                  </a:cubicBezTo>
                  <a:cubicBezTo>
                    <a:pt x="5733" y="24598"/>
                    <a:pt x="5455" y="25746"/>
                    <a:pt x="5293" y="26660"/>
                  </a:cubicBezTo>
                  <a:cubicBezTo>
                    <a:pt x="5267" y="26718"/>
                    <a:pt x="5254" y="26777"/>
                    <a:pt x="5247" y="26803"/>
                  </a:cubicBezTo>
                  <a:cubicBezTo>
                    <a:pt x="5247" y="26829"/>
                    <a:pt x="5254" y="26848"/>
                    <a:pt x="5254" y="26861"/>
                  </a:cubicBezTo>
                  <a:cubicBezTo>
                    <a:pt x="5195" y="27237"/>
                    <a:pt x="5150" y="27568"/>
                    <a:pt x="5124" y="27853"/>
                  </a:cubicBezTo>
                  <a:cubicBezTo>
                    <a:pt x="5085" y="28100"/>
                    <a:pt x="5059" y="28404"/>
                    <a:pt x="5092" y="28716"/>
                  </a:cubicBezTo>
                  <a:cubicBezTo>
                    <a:pt x="5098" y="28852"/>
                    <a:pt x="5104" y="28956"/>
                    <a:pt x="5124" y="29020"/>
                  </a:cubicBezTo>
                  <a:cubicBezTo>
                    <a:pt x="5137" y="29072"/>
                    <a:pt x="5150" y="29111"/>
                    <a:pt x="5163" y="29157"/>
                  </a:cubicBezTo>
                  <a:cubicBezTo>
                    <a:pt x="5221" y="29338"/>
                    <a:pt x="5318" y="29500"/>
                    <a:pt x="5442" y="29643"/>
                  </a:cubicBezTo>
                  <a:cubicBezTo>
                    <a:pt x="5513" y="29734"/>
                    <a:pt x="5604" y="29824"/>
                    <a:pt x="5714" y="29896"/>
                  </a:cubicBezTo>
                  <a:cubicBezTo>
                    <a:pt x="5714" y="29896"/>
                    <a:pt x="5721" y="29902"/>
                    <a:pt x="5721" y="29902"/>
                  </a:cubicBezTo>
                  <a:cubicBezTo>
                    <a:pt x="6025" y="30123"/>
                    <a:pt x="6408" y="30233"/>
                    <a:pt x="6797" y="30188"/>
                  </a:cubicBezTo>
                  <a:cubicBezTo>
                    <a:pt x="6842" y="30181"/>
                    <a:pt x="6907" y="30168"/>
                    <a:pt x="6985" y="30149"/>
                  </a:cubicBezTo>
                  <a:cubicBezTo>
                    <a:pt x="7601" y="30038"/>
                    <a:pt x="8081" y="29688"/>
                    <a:pt x="8081" y="29688"/>
                  </a:cubicBezTo>
                  <a:lnTo>
                    <a:pt x="8081" y="29688"/>
                  </a:lnTo>
                  <a:cubicBezTo>
                    <a:pt x="8282" y="29585"/>
                    <a:pt x="8509" y="29468"/>
                    <a:pt x="8749" y="29325"/>
                  </a:cubicBezTo>
                  <a:cubicBezTo>
                    <a:pt x="8781" y="29332"/>
                    <a:pt x="8814" y="29325"/>
                    <a:pt x="8853" y="29306"/>
                  </a:cubicBezTo>
                  <a:cubicBezTo>
                    <a:pt x="8885" y="29293"/>
                    <a:pt x="8943" y="29247"/>
                    <a:pt x="9008" y="29189"/>
                  </a:cubicBezTo>
                  <a:cubicBezTo>
                    <a:pt x="9008" y="29189"/>
                    <a:pt x="9008" y="29189"/>
                    <a:pt x="9008" y="29189"/>
                  </a:cubicBezTo>
                  <a:cubicBezTo>
                    <a:pt x="9008" y="29189"/>
                    <a:pt x="9015" y="29182"/>
                    <a:pt x="9034" y="29163"/>
                  </a:cubicBezTo>
                  <a:cubicBezTo>
                    <a:pt x="10571" y="28249"/>
                    <a:pt x="12757" y="26634"/>
                    <a:pt x="15214" y="23982"/>
                  </a:cubicBezTo>
                  <a:cubicBezTo>
                    <a:pt x="16647" y="22464"/>
                    <a:pt x="18158" y="20603"/>
                    <a:pt x="19630" y="18340"/>
                  </a:cubicBezTo>
                  <a:cubicBezTo>
                    <a:pt x="19669" y="18288"/>
                    <a:pt x="19702" y="18236"/>
                    <a:pt x="19734" y="18184"/>
                  </a:cubicBezTo>
                  <a:cubicBezTo>
                    <a:pt x="20344" y="17270"/>
                    <a:pt x="20895" y="16362"/>
                    <a:pt x="21401" y="15467"/>
                  </a:cubicBezTo>
                  <a:lnTo>
                    <a:pt x="21407" y="15461"/>
                  </a:lnTo>
                  <a:lnTo>
                    <a:pt x="21407" y="15461"/>
                  </a:lnTo>
                  <a:lnTo>
                    <a:pt x="22646" y="15441"/>
                  </a:lnTo>
                  <a:lnTo>
                    <a:pt x="22756" y="15441"/>
                  </a:lnTo>
                  <a:lnTo>
                    <a:pt x="22756" y="15584"/>
                  </a:lnTo>
                  <a:lnTo>
                    <a:pt x="23003" y="15577"/>
                  </a:lnTo>
                  <a:cubicBezTo>
                    <a:pt x="23003" y="15577"/>
                    <a:pt x="23379" y="15558"/>
                    <a:pt x="23936" y="15519"/>
                  </a:cubicBezTo>
                  <a:cubicBezTo>
                    <a:pt x="24008" y="15525"/>
                    <a:pt x="24066" y="15538"/>
                    <a:pt x="24111" y="15551"/>
                  </a:cubicBezTo>
                  <a:cubicBezTo>
                    <a:pt x="24118" y="15558"/>
                    <a:pt x="24124" y="15558"/>
                    <a:pt x="24131" y="15564"/>
                  </a:cubicBezTo>
                  <a:cubicBezTo>
                    <a:pt x="24144" y="15571"/>
                    <a:pt x="24157" y="15577"/>
                    <a:pt x="24170" y="15584"/>
                  </a:cubicBezTo>
                  <a:cubicBezTo>
                    <a:pt x="24176" y="15590"/>
                    <a:pt x="24183" y="15590"/>
                    <a:pt x="24189" y="15597"/>
                  </a:cubicBezTo>
                  <a:cubicBezTo>
                    <a:pt x="24196" y="15597"/>
                    <a:pt x="24196" y="15597"/>
                    <a:pt x="24202" y="15603"/>
                  </a:cubicBezTo>
                  <a:cubicBezTo>
                    <a:pt x="24222" y="15616"/>
                    <a:pt x="24235" y="15629"/>
                    <a:pt x="24254" y="15649"/>
                  </a:cubicBezTo>
                  <a:cubicBezTo>
                    <a:pt x="24332" y="15733"/>
                    <a:pt x="24384" y="15791"/>
                    <a:pt x="24416" y="15824"/>
                  </a:cubicBezTo>
                  <a:cubicBezTo>
                    <a:pt x="24423" y="15830"/>
                    <a:pt x="24429" y="15837"/>
                    <a:pt x="24429" y="15843"/>
                  </a:cubicBezTo>
                  <a:cubicBezTo>
                    <a:pt x="24501" y="15953"/>
                    <a:pt x="24572" y="16077"/>
                    <a:pt x="24689" y="16213"/>
                  </a:cubicBezTo>
                  <a:cubicBezTo>
                    <a:pt x="24689" y="16206"/>
                    <a:pt x="24689" y="16206"/>
                    <a:pt x="24682" y="16200"/>
                  </a:cubicBezTo>
                  <a:cubicBezTo>
                    <a:pt x="24896" y="16498"/>
                    <a:pt x="25240" y="16680"/>
                    <a:pt x="25609" y="16686"/>
                  </a:cubicBezTo>
                  <a:lnTo>
                    <a:pt x="30564" y="16784"/>
                  </a:lnTo>
                  <a:cubicBezTo>
                    <a:pt x="30564" y="16784"/>
                    <a:pt x="30635" y="16628"/>
                    <a:pt x="30706" y="16349"/>
                  </a:cubicBezTo>
                  <a:cubicBezTo>
                    <a:pt x="30784" y="16064"/>
                    <a:pt x="30823" y="15785"/>
                    <a:pt x="30843" y="15513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72" name="Google Shape;3672;p45"/>
            <p:cNvGrpSpPr/>
            <p:nvPr/>
          </p:nvGrpSpPr>
          <p:grpSpPr>
            <a:xfrm rot="4614613">
              <a:off x="6024292" y="351764"/>
              <a:ext cx="2413096" cy="2347959"/>
              <a:chOff x="1121400" y="641800"/>
              <a:chExt cx="953275" cy="935775"/>
            </a:xfrm>
          </p:grpSpPr>
          <p:sp>
            <p:nvSpPr>
              <p:cNvPr id="3673" name="Google Shape;3673;p45"/>
              <p:cNvSpPr/>
              <p:nvPr/>
            </p:nvSpPr>
            <p:spPr>
              <a:xfrm>
                <a:off x="1272325" y="641800"/>
                <a:ext cx="660025" cy="924900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996" extrusionOk="0">
                    <a:moveTo>
                      <a:pt x="8470" y="15531"/>
                    </a:moveTo>
                    <a:cubicBezTo>
                      <a:pt x="377" y="26666"/>
                      <a:pt x="0" y="34545"/>
                      <a:pt x="221" y="35453"/>
                    </a:cubicBezTo>
                    <a:lnTo>
                      <a:pt x="221" y="35453"/>
                    </a:lnTo>
                    <a:cubicBezTo>
                      <a:pt x="441" y="36367"/>
                      <a:pt x="1336" y="36996"/>
                      <a:pt x="2270" y="36879"/>
                    </a:cubicBezTo>
                    <a:lnTo>
                      <a:pt x="2270" y="36879"/>
                    </a:lnTo>
                    <a:cubicBezTo>
                      <a:pt x="3204" y="36769"/>
                      <a:pt x="10454" y="33676"/>
                      <a:pt x="18074" y="22211"/>
                    </a:cubicBezTo>
                    <a:lnTo>
                      <a:pt x="18074" y="22211"/>
                    </a:lnTo>
                    <a:cubicBezTo>
                      <a:pt x="25693" y="10752"/>
                      <a:pt x="26400" y="0"/>
                      <a:pt x="26400" y="0"/>
                    </a:cubicBezTo>
                    <a:lnTo>
                      <a:pt x="26400" y="0"/>
                    </a:lnTo>
                    <a:cubicBezTo>
                      <a:pt x="26400" y="0"/>
                      <a:pt x="16569" y="4403"/>
                      <a:pt x="8470" y="15531"/>
                    </a:cubicBezTo>
                    <a:close/>
                  </a:path>
                </a:pathLst>
              </a:custGeom>
              <a:solidFill>
                <a:srgbClr val="7FE03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45"/>
              <p:cNvSpPr/>
              <p:nvPr/>
            </p:nvSpPr>
            <p:spPr>
              <a:xfrm>
                <a:off x="1272325" y="641800"/>
                <a:ext cx="660025" cy="909175"/>
              </a:xfrm>
              <a:custGeom>
                <a:avLst/>
                <a:gdLst/>
                <a:ahLst/>
                <a:cxnLst/>
                <a:rect l="l" t="t" r="r" b="b"/>
                <a:pathLst>
                  <a:path w="26401" h="36367" extrusionOk="0">
                    <a:moveTo>
                      <a:pt x="18074" y="22211"/>
                    </a:moveTo>
                    <a:cubicBezTo>
                      <a:pt x="25693" y="10752"/>
                      <a:pt x="26400" y="0"/>
                      <a:pt x="26400" y="0"/>
                    </a:cubicBezTo>
                    <a:cubicBezTo>
                      <a:pt x="26400" y="0"/>
                      <a:pt x="16569" y="4403"/>
                      <a:pt x="8470" y="15531"/>
                    </a:cubicBezTo>
                    <a:cubicBezTo>
                      <a:pt x="377" y="26666"/>
                      <a:pt x="0" y="34545"/>
                      <a:pt x="221" y="35453"/>
                    </a:cubicBezTo>
                    <a:cubicBezTo>
                      <a:pt x="441" y="36367"/>
                      <a:pt x="1064" y="36257"/>
                      <a:pt x="1998" y="36146"/>
                    </a:cubicBezTo>
                    <a:cubicBezTo>
                      <a:pt x="2932" y="36036"/>
                      <a:pt x="10454" y="33676"/>
                      <a:pt x="18074" y="22211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45"/>
              <p:cNvSpPr/>
              <p:nvPr/>
            </p:nvSpPr>
            <p:spPr>
              <a:xfrm>
                <a:off x="1313500" y="865200"/>
                <a:ext cx="509075" cy="608450"/>
              </a:xfrm>
              <a:custGeom>
                <a:avLst/>
                <a:gdLst/>
                <a:ahLst/>
                <a:cxnLst/>
                <a:rect l="l" t="t" r="r" b="b"/>
                <a:pathLst>
                  <a:path w="20363" h="24338" extrusionOk="0">
                    <a:moveTo>
                      <a:pt x="16731" y="2601"/>
                    </a:moveTo>
                    <a:cubicBezTo>
                      <a:pt x="12990" y="0"/>
                      <a:pt x="2439" y="13288"/>
                      <a:pt x="1220" y="16640"/>
                    </a:cubicBezTo>
                    <a:cubicBezTo>
                      <a:pt x="1" y="19993"/>
                      <a:pt x="3204" y="22049"/>
                      <a:pt x="3204" y="22049"/>
                    </a:cubicBezTo>
                    <a:cubicBezTo>
                      <a:pt x="3204" y="22049"/>
                      <a:pt x="6245" y="24338"/>
                      <a:pt x="8963" y="22029"/>
                    </a:cubicBezTo>
                    <a:cubicBezTo>
                      <a:pt x="11686" y="19721"/>
                      <a:pt x="20363" y="5130"/>
                      <a:pt x="16731" y="2601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45"/>
              <p:cNvSpPr/>
              <p:nvPr/>
            </p:nvSpPr>
            <p:spPr>
              <a:xfrm>
                <a:off x="1348025" y="956800"/>
                <a:ext cx="438400" cy="475200"/>
              </a:xfrm>
              <a:custGeom>
                <a:avLst/>
                <a:gdLst/>
                <a:ahLst/>
                <a:cxnLst/>
                <a:rect l="l" t="t" r="r" b="b"/>
                <a:pathLst>
                  <a:path w="17536" h="19008" extrusionOk="0">
                    <a:moveTo>
                      <a:pt x="1051" y="12373"/>
                    </a:moveTo>
                    <a:cubicBezTo>
                      <a:pt x="1" y="15265"/>
                      <a:pt x="2763" y="17036"/>
                      <a:pt x="2763" y="17036"/>
                    </a:cubicBezTo>
                    <a:lnTo>
                      <a:pt x="2763" y="17036"/>
                    </a:lnTo>
                    <a:cubicBezTo>
                      <a:pt x="2763" y="17036"/>
                      <a:pt x="5383" y="19007"/>
                      <a:pt x="7724" y="17016"/>
                    </a:cubicBezTo>
                    <a:lnTo>
                      <a:pt x="7724" y="17016"/>
                    </a:lnTo>
                    <a:cubicBezTo>
                      <a:pt x="10065" y="15025"/>
                      <a:pt x="17536" y="2464"/>
                      <a:pt x="14410" y="285"/>
                    </a:cubicBezTo>
                    <a:lnTo>
                      <a:pt x="14410" y="285"/>
                    </a:lnTo>
                    <a:cubicBezTo>
                      <a:pt x="14125" y="91"/>
                      <a:pt x="13794" y="0"/>
                      <a:pt x="13431" y="0"/>
                    </a:cubicBezTo>
                    <a:lnTo>
                      <a:pt x="13431" y="0"/>
                    </a:lnTo>
                    <a:cubicBezTo>
                      <a:pt x="9650" y="0"/>
                      <a:pt x="2011" y="9740"/>
                      <a:pt x="1051" y="12373"/>
                    </a:cubicBezTo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45"/>
              <p:cNvSpPr/>
              <p:nvPr/>
            </p:nvSpPr>
            <p:spPr>
              <a:xfrm>
                <a:off x="1362775" y="970400"/>
                <a:ext cx="408100" cy="444575"/>
              </a:xfrm>
              <a:custGeom>
                <a:avLst/>
                <a:gdLst/>
                <a:ahLst/>
                <a:cxnLst/>
                <a:rect l="l" t="t" r="r" b="b"/>
                <a:pathLst>
                  <a:path w="16324" h="17783" extrusionOk="0">
                    <a:moveTo>
                      <a:pt x="1000" y="11654"/>
                    </a:moveTo>
                    <a:cubicBezTo>
                      <a:pt x="1" y="14352"/>
                      <a:pt x="2530" y="15973"/>
                      <a:pt x="2530" y="15973"/>
                    </a:cubicBezTo>
                    <a:lnTo>
                      <a:pt x="2530" y="15973"/>
                    </a:lnTo>
                    <a:cubicBezTo>
                      <a:pt x="2530" y="15973"/>
                      <a:pt x="4929" y="17782"/>
                      <a:pt x="7115" y="15908"/>
                    </a:cubicBezTo>
                    <a:lnTo>
                      <a:pt x="7115" y="15908"/>
                    </a:lnTo>
                    <a:cubicBezTo>
                      <a:pt x="9300" y="14028"/>
                      <a:pt x="16323" y="2258"/>
                      <a:pt x="13457" y="260"/>
                    </a:cubicBezTo>
                    <a:lnTo>
                      <a:pt x="13457" y="260"/>
                    </a:lnTo>
                    <a:cubicBezTo>
                      <a:pt x="13204" y="85"/>
                      <a:pt x="12906" y="1"/>
                      <a:pt x="12581" y="1"/>
                    </a:cubicBezTo>
                    <a:lnTo>
                      <a:pt x="12581" y="1"/>
                    </a:lnTo>
                    <a:cubicBezTo>
                      <a:pt x="9093" y="1"/>
                      <a:pt x="1914" y="9183"/>
                      <a:pt x="1000" y="11654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45"/>
              <p:cNvSpPr/>
              <p:nvPr/>
            </p:nvSpPr>
            <p:spPr>
              <a:xfrm>
                <a:off x="1344625" y="1183425"/>
                <a:ext cx="250825" cy="240450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9618" extrusionOk="0">
                    <a:moveTo>
                      <a:pt x="3373" y="7270"/>
                    </a:moveTo>
                    <a:lnTo>
                      <a:pt x="3373" y="7270"/>
                    </a:lnTo>
                    <a:cubicBezTo>
                      <a:pt x="3373" y="7277"/>
                      <a:pt x="3379" y="7277"/>
                      <a:pt x="3379" y="7277"/>
                    </a:cubicBezTo>
                    <a:lnTo>
                      <a:pt x="3379" y="7277"/>
                    </a:lnTo>
                    <a:cubicBezTo>
                      <a:pt x="3379" y="7277"/>
                      <a:pt x="3379" y="7277"/>
                      <a:pt x="3379" y="7277"/>
                    </a:cubicBezTo>
                    <a:lnTo>
                      <a:pt x="3379" y="7277"/>
                    </a:lnTo>
                    <a:lnTo>
                      <a:pt x="3379" y="7277"/>
                    </a:lnTo>
                    <a:cubicBezTo>
                      <a:pt x="6758" y="9618"/>
                      <a:pt x="8904" y="6136"/>
                      <a:pt x="10033" y="4294"/>
                    </a:cubicBezTo>
                    <a:lnTo>
                      <a:pt x="10033" y="4294"/>
                    </a:lnTo>
                    <a:cubicBezTo>
                      <a:pt x="10033" y="4294"/>
                      <a:pt x="9008" y="2900"/>
                      <a:pt x="7264" y="1687"/>
                    </a:cubicBezTo>
                    <a:lnTo>
                      <a:pt x="7264" y="1687"/>
                    </a:lnTo>
                    <a:cubicBezTo>
                      <a:pt x="5519" y="474"/>
                      <a:pt x="3859" y="1"/>
                      <a:pt x="3859" y="1"/>
                    </a:cubicBezTo>
                    <a:lnTo>
                      <a:pt x="3859" y="1"/>
                    </a:lnTo>
                    <a:cubicBezTo>
                      <a:pt x="2523" y="1693"/>
                      <a:pt x="1" y="4923"/>
                      <a:pt x="3373" y="7270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45"/>
              <p:cNvSpPr/>
              <p:nvPr/>
            </p:nvSpPr>
            <p:spPr>
              <a:xfrm>
                <a:off x="1387275" y="1278925"/>
                <a:ext cx="139450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4210" extrusionOk="0">
                    <a:moveTo>
                      <a:pt x="0" y="260"/>
                    </a:moveTo>
                    <a:cubicBezTo>
                      <a:pt x="0" y="260"/>
                      <a:pt x="195" y="1648"/>
                      <a:pt x="2036" y="2932"/>
                    </a:cubicBezTo>
                    <a:lnTo>
                      <a:pt x="2036" y="2932"/>
                    </a:lnTo>
                    <a:cubicBezTo>
                      <a:pt x="3878" y="4209"/>
                      <a:pt x="5259" y="3898"/>
                      <a:pt x="5259" y="3898"/>
                    </a:cubicBezTo>
                    <a:lnTo>
                      <a:pt x="5259" y="3898"/>
                    </a:lnTo>
                    <a:cubicBezTo>
                      <a:pt x="5259" y="3898"/>
                      <a:pt x="5577" y="3619"/>
                      <a:pt x="5376" y="3295"/>
                    </a:cubicBezTo>
                    <a:lnTo>
                      <a:pt x="5376" y="3295"/>
                    </a:lnTo>
                    <a:cubicBezTo>
                      <a:pt x="5376" y="3295"/>
                      <a:pt x="2075" y="3392"/>
                      <a:pt x="499" y="7"/>
                    </a:cubicBezTo>
                    <a:lnTo>
                      <a:pt x="499" y="7"/>
                    </a:lnTo>
                    <a:cubicBezTo>
                      <a:pt x="499" y="7"/>
                      <a:pt x="480" y="0"/>
                      <a:pt x="454" y="0"/>
                    </a:cubicBezTo>
                    <a:lnTo>
                      <a:pt x="454" y="0"/>
                    </a:lnTo>
                    <a:cubicBezTo>
                      <a:pt x="376" y="0"/>
                      <a:pt x="188" y="26"/>
                      <a:pt x="0" y="2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45"/>
              <p:cNvSpPr/>
              <p:nvPr/>
            </p:nvSpPr>
            <p:spPr>
              <a:xfrm>
                <a:off x="1715550" y="760950"/>
                <a:ext cx="149675" cy="170250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810" extrusionOk="0">
                    <a:moveTo>
                      <a:pt x="4975" y="4780"/>
                    </a:moveTo>
                    <a:cubicBezTo>
                      <a:pt x="3957" y="6239"/>
                      <a:pt x="2251" y="6810"/>
                      <a:pt x="1155" y="6051"/>
                    </a:cubicBezTo>
                    <a:cubicBezTo>
                      <a:pt x="66" y="5286"/>
                      <a:pt x="1" y="3489"/>
                      <a:pt x="1019" y="2030"/>
                    </a:cubicBezTo>
                    <a:cubicBezTo>
                      <a:pt x="2031" y="571"/>
                      <a:pt x="3743" y="0"/>
                      <a:pt x="4832" y="759"/>
                    </a:cubicBezTo>
                    <a:cubicBezTo>
                      <a:pt x="5928" y="1518"/>
                      <a:pt x="5986" y="3321"/>
                      <a:pt x="4975" y="478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45"/>
              <p:cNvSpPr/>
              <p:nvPr/>
            </p:nvSpPr>
            <p:spPr>
              <a:xfrm>
                <a:off x="1719300" y="780575"/>
                <a:ext cx="130200" cy="148025"/>
              </a:xfrm>
              <a:custGeom>
                <a:avLst/>
                <a:gdLst/>
                <a:ahLst/>
                <a:cxnLst/>
                <a:rect l="l" t="t" r="r" b="b"/>
                <a:pathLst>
                  <a:path w="5208" h="5921" extrusionOk="0">
                    <a:moveTo>
                      <a:pt x="4325" y="4157"/>
                    </a:moveTo>
                    <a:cubicBezTo>
                      <a:pt x="3443" y="5428"/>
                      <a:pt x="1958" y="5921"/>
                      <a:pt x="1005" y="5266"/>
                    </a:cubicBezTo>
                    <a:cubicBezTo>
                      <a:pt x="58" y="4604"/>
                      <a:pt x="0" y="3035"/>
                      <a:pt x="888" y="1764"/>
                    </a:cubicBezTo>
                    <a:cubicBezTo>
                      <a:pt x="1770" y="499"/>
                      <a:pt x="3255" y="0"/>
                      <a:pt x="4202" y="662"/>
                    </a:cubicBezTo>
                    <a:cubicBezTo>
                      <a:pt x="5155" y="1323"/>
                      <a:pt x="5207" y="2892"/>
                      <a:pt x="4325" y="4157"/>
                    </a:cubicBezTo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45"/>
              <p:cNvSpPr/>
              <p:nvPr/>
            </p:nvSpPr>
            <p:spPr>
              <a:xfrm>
                <a:off x="1725275" y="781225"/>
                <a:ext cx="130225" cy="138800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5552" extrusionOk="0">
                    <a:moveTo>
                      <a:pt x="889" y="1394"/>
                    </a:moveTo>
                    <a:cubicBezTo>
                      <a:pt x="1" y="2665"/>
                      <a:pt x="59" y="4235"/>
                      <a:pt x="1006" y="4890"/>
                    </a:cubicBezTo>
                    <a:lnTo>
                      <a:pt x="1006" y="4890"/>
                    </a:lnTo>
                    <a:cubicBezTo>
                      <a:pt x="1959" y="5551"/>
                      <a:pt x="3444" y="5058"/>
                      <a:pt x="4326" y="3787"/>
                    </a:cubicBezTo>
                    <a:lnTo>
                      <a:pt x="4326" y="3787"/>
                    </a:lnTo>
                    <a:cubicBezTo>
                      <a:pt x="5208" y="2516"/>
                      <a:pt x="5156" y="953"/>
                      <a:pt x="4203" y="292"/>
                    </a:cubicBezTo>
                    <a:lnTo>
                      <a:pt x="4203" y="292"/>
                    </a:lnTo>
                    <a:cubicBezTo>
                      <a:pt x="3918" y="97"/>
                      <a:pt x="3587" y="0"/>
                      <a:pt x="3230" y="0"/>
                    </a:cubicBezTo>
                    <a:lnTo>
                      <a:pt x="3230" y="0"/>
                    </a:lnTo>
                    <a:cubicBezTo>
                      <a:pt x="2413" y="0"/>
                      <a:pt x="1505" y="506"/>
                      <a:pt x="889" y="1394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45"/>
              <p:cNvSpPr/>
              <p:nvPr/>
            </p:nvSpPr>
            <p:spPr>
              <a:xfrm>
                <a:off x="1316900" y="1298700"/>
                <a:ext cx="2012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6843" extrusionOk="0">
                    <a:moveTo>
                      <a:pt x="889" y="1"/>
                    </a:moveTo>
                    <a:cubicBezTo>
                      <a:pt x="889" y="1"/>
                      <a:pt x="1" y="2582"/>
                      <a:pt x="3068" y="4709"/>
                    </a:cubicBezTo>
                    <a:cubicBezTo>
                      <a:pt x="6129" y="6842"/>
                      <a:pt x="8048" y="5227"/>
                      <a:pt x="8048" y="5227"/>
                    </a:cubicBezTo>
                    <a:cubicBezTo>
                      <a:pt x="8048" y="5227"/>
                      <a:pt x="6479" y="6148"/>
                      <a:pt x="3464" y="4054"/>
                    </a:cubicBezTo>
                    <a:cubicBezTo>
                      <a:pt x="455" y="1959"/>
                      <a:pt x="889" y="1"/>
                      <a:pt x="889" y="1"/>
                    </a:cubicBezTo>
                    <a:close/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45"/>
              <p:cNvSpPr/>
              <p:nvPr/>
            </p:nvSpPr>
            <p:spPr>
              <a:xfrm>
                <a:off x="1496850" y="963925"/>
                <a:ext cx="202350" cy="261675"/>
              </a:xfrm>
              <a:custGeom>
                <a:avLst/>
                <a:gdLst/>
                <a:ahLst/>
                <a:cxnLst/>
                <a:rect l="l" t="t" r="r" b="b"/>
                <a:pathLst>
                  <a:path w="8094" h="10467" extrusionOk="0">
                    <a:moveTo>
                      <a:pt x="1" y="9663"/>
                    </a:moveTo>
                    <a:lnTo>
                      <a:pt x="6460" y="383"/>
                    </a:lnTo>
                    <a:cubicBezTo>
                      <a:pt x="6460" y="383"/>
                      <a:pt x="7458" y="0"/>
                      <a:pt x="8094" y="519"/>
                    </a:cubicBezTo>
                    <a:lnTo>
                      <a:pt x="1175" y="1046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45"/>
              <p:cNvSpPr/>
              <p:nvPr/>
            </p:nvSpPr>
            <p:spPr>
              <a:xfrm>
                <a:off x="1524750" y="975925"/>
                <a:ext cx="190825" cy="269150"/>
              </a:xfrm>
              <a:custGeom>
                <a:avLst/>
                <a:gdLst/>
                <a:ahLst/>
                <a:cxnLst/>
                <a:rect l="l" t="t" r="r" b="b"/>
                <a:pathLst>
                  <a:path w="7633" h="10766" extrusionOk="0">
                    <a:moveTo>
                      <a:pt x="1161" y="10765"/>
                    </a:moveTo>
                    <a:lnTo>
                      <a:pt x="7620" y="1485"/>
                    </a:lnTo>
                    <a:cubicBezTo>
                      <a:pt x="7620" y="1485"/>
                      <a:pt x="7633" y="415"/>
                      <a:pt x="6920" y="0"/>
                    </a:cubicBezTo>
                    <a:lnTo>
                      <a:pt x="0" y="994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45"/>
              <p:cNvSpPr/>
              <p:nvPr/>
            </p:nvSpPr>
            <p:spPr>
              <a:xfrm>
                <a:off x="1269900" y="641800"/>
                <a:ext cx="662450" cy="886325"/>
              </a:xfrm>
              <a:custGeom>
                <a:avLst/>
                <a:gdLst/>
                <a:ahLst/>
                <a:cxnLst/>
                <a:rect l="l" t="t" r="r" b="b"/>
                <a:pathLst>
                  <a:path w="26498" h="35453" extrusionOk="0">
                    <a:moveTo>
                      <a:pt x="26497" y="0"/>
                    </a:moveTo>
                    <a:cubicBezTo>
                      <a:pt x="26497" y="0"/>
                      <a:pt x="16199" y="6005"/>
                      <a:pt x="8787" y="16686"/>
                    </a:cubicBezTo>
                    <a:cubicBezTo>
                      <a:pt x="1375" y="27360"/>
                      <a:pt x="318" y="35453"/>
                      <a:pt x="318" y="35453"/>
                    </a:cubicBezTo>
                    <a:cubicBezTo>
                      <a:pt x="318" y="35453"/>
                      <a:pt x="0" y="26808"/>
                      <a:pt x="8567" y="15531"/>
                    </a:cubicBezTo>
                    <a:cubicBezTo>
                      <a:pt x="17139" y="4254"/>
                      <a:pt x="26497" y="0"/>
                      <a:pt x="26497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45"/>
              <p:cNvSpPr/>
              <p:nvPr/>
            </p:nvSpPr>
            <p:spPr>
              <a:xfrm>
                <a:off x="1329075" y="641800"/>
                <a:ext cx="603275" cy="922000"/>
              </a:xfrm>
              <a:custGeom>
                <a:avLst/>
                <a:gdLst/>
                <a:ahLst/>
                <a:cxnLst/>
                <a:rect l="l" t="t" r="r" b="b"/>
                <a:pathLst>
                  <a:path w="24131" h="36880" extrusionOk="0">
                    <a:moveTo>
                      <a:pt x="24130" y="0"/>
                    </a:moveTo>
                    <a:cubicBezTo>
                      <a:pt x="24130" y="0"/>
                      <a:pt x="22172" y="11861"/>
                      <a:pt x="14740" y="22522"/>
                    </a:cubicBezTo>
                    <a:cubicBezTo>
                      <a:pt x="7308" y="33183"/>
                      <a:pt x="0" y="36879"/>
                      <a:pt x="0" y="36879"/>
                    </a:cubicBezTo>
                    <a:cubicBezTo>
                      <a:pt x="0" y="36879"/>
                      <a:pt x="8437" y="33818"/>
                      <a:pt x="16024" y="21860"/>
                    </a:cubicBezTo>
                    <a:cubicBezTo>
                      <a:pt x="23618" y="9902"/>
                      <a:pt x="24130" y="0"/>
                      <a:pt x="24130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45"/>
              <p:cNvSpPr/>
              <p:nvPr/>
            </p:nvSpPr>
            <p:spPr>
              <a:xfrm>
                <a:off x="1647800" y="905550"/>
                <a:ext cx="119500" cy="119850"/>
              </a:xfrm>
              <a:custGeom>
                <a:avLst/>
                <a:gdLst/>
                <a:ahLst/>
                <a:cxnLst/>
                <a:rect l="l" t="t" r="r" b="b"/>
                <a:pathLst>
                  <a:path w="4780" h="4794" extrusionOk="0">
                    <a:moveTo>
                      <a:pt x="0" y="1343"/>
                    </a:moveTo>
                    <a:cubicBezTo>
                      <a:pt x="0" y="1343"/>
                      <a:pt x="1881" y="377"/>
                      <a:pt x="3152" y="1259"/>
                    </a:cubicBezTo>
                    <a:cubicBezTo>
                      <a:pt x="4416" y="2141"/>
                      <a:pt x="4053" y="4793"/>
                      <a:pt x="4053" y="4793"/>
                    </a:cubicBezTo>
                    <a:cubicBezTo>
                      <a:pt x="4053" y="4793"/>
                      <a:pt x="4780" y="1979"/>
                      <a:pt x="3359" y="987"/>
                    </a:cubicBezTo>
                    <a:cubicBezTo>
                      <a:pt x="1933" y="1"/>
                      <a:pt x="0" y="1343"/>
                      <a:pt x="0" y="134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45"/>
              <p:cNvSpPr/>
              <p:nvPr/>
            </p:nvSpPr>
            <p:spPr>
              <a:xfrm>
                <a:off x="1658325" y="641800"/>
                <a:ext cx="274025" cy="617050"/>
              </a:xfrm>
              <a:custGeom>
                <a:avLst/>
                <a:gdLst/>
                <a:ahLst/>
                <a:cxnLst/>
                <a:rect l="l" t="t" r="r" b="b"/>
                <a:pathLst>
                  <a:path w="10961" h="24682" extrusionOk="0">
                    <a:moveTo>
                      <a:pt x="3133" y="11128"/>
                    </a:moveTo>
                    <a:lnTo>
                      <a:pt x="2873" y="11498"/>
                    </a:lnTo>
                    <a:cubicBezTo>
                      <a:pt x="2873" y="11498"/>
                      <a:pt x="4767" y="12529"/>
                      <a:pt x="3263" y="16796"/>
                    </a:cubicBezTo>
                    <a:cubicBezTo>
                      <a:pt x="1758" y="21063"/>
                      <a:pt x="526" y="23125"/>
                      <a:pt x="526" y="23125"/>
                    </a:cubicBezTo>
                    <a:lnTo>
                      <a:pt x="1" y="24681"/>
                    </a:lnTo>
                    <a:cubicBezTo>
                      <a:pt x="1" y="24681"/>
                      <a:pt x="4138" y="18916"/>
                      <a:pt x="6939" y="12457"/>
                    </a:cubicBezTo>
                    <a:cubicBezTo>
                      <a:pt x="9734" y="6005"/>
                      <a:pt x="10960" y="0"/>
                      <a:pt x="10960" y="0"/>
                    </a:cubicBezTo>
                    <a:lnTo>
                      <a:pt x="7121" y="5525"/>
                    </a:lnTo>
                    <a:cubicBezTo>
                      <a:pt x="7121" y="5525"/>
                      <a:pt x="8710" y="6744"/>
                      <a:pt x="7134" y="9500"/>
                    </a:cubicBezTo>
                    <a:cubicBezTo>
                      <a:pt x="5552" y="12256"/>
                      <a:pt x="3133" y="11128"/>
                      <a:pt x="3133" y="11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45"/>
              <p:cNvSpPr/>
              <p:nvPr/>
            </p:nvSpPr>
            <p:spPr>
              <a:xfrm>
                <a:off x="1341550" y="1433250"/>
                <a:ext cx="1478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5915" h="4677" extrusionOk="0">
                    <a:moveTo>
                      <a:pt x="3256" y="1"/>
                    </a:moveTo>
                    <a:cubicBezTo>
                      <a:pt x="4021" y="455"/>
                      <a:pt x="4780" y="636"/>
                      <a:pt x="4507" y="1188"/>
                    </a:cubicBezTo>
                    <a:cubicBezTo>
                      <a:pt x="4040" y="2128"/>
                      <a:pt x="1699" y="3905"/>
                      <a:pt x="0" y="4677"/>
                    </a:cubicBezTo>
                    <a:cubicBezTo>
                      <a:pt x="0" y="4677"/>
                      <a:pt x="2504" y="3749"/>
                      <a:pt x="5915" y="351"/>
                    </a:cubicBezTo>
                    <a:cubicBezTo>
                      <a:pt x="5915" y="351"/>
                      <a:pt x="4864" y="740"/>
                      <a:pt x="3256" y="1"/>
                    </a:cubicBezTo>
                  </a:path>
                </a:pathLst>
              </a:custGeom>
              <a:solidFill>
                <a:srgbClr val="317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45"/>
              <p:cNvSpPr/>
              <p:nvPr/>
            </p:nvSpPr>
            <p:spPr>
              <a:xfrm>
                <a:off x="1333600" y="1285075"/>
                <a:ext cx="170100" cy="158275"/>
              </a:xfrm>
              <a:custGeom>
                <a:avLst/>
                <a:gdLst/>
                <a:ahLst/>
                <a:cxnLst/>
                <a:rect l="l" t="t" r="r" b="b"/>
                <a:pathLst>
                  <a:path w="6804" h="6331" extrusionOk="0">
                    <a:moveTo>
                      <a:pt x="1946" y="1"/>
                    </a:moveTo>
                    <a:cubicBezTo>
                      <a:pt x="1946" y="1"/>
                      <a:pt x="1" y="2037"/>
                      <a:pt x="1064" y="3807"/>
                    </a:cubicBezTo>
                    <a:cubicBezTo>
                      <a:pt x="2569" y="6330"/>
                      <a:pt x="6803" y="4086"/>
                      <a:pt x="6803" y="4086"/>
                    </a:cubicBezTo>
                    <a:cubicBezTo>
                      <a:pt x="6803" y="4086"/>
                      <a:pt x="5467" y="4287"/>
                      <a:pt x="3814" y="3204"/>
                    </a:cubicBezTo>
                    <a:cubicBezTo>
                      <a:pt x="2160" y="2128"/>
                      <a:pt x="1946" y="1"/>
                      <a:pt x="1946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2" name="Google Shape;3692;p45"/>
              <p:cNvSpPr/>
              <p:nvPr/>
            </p:nvSpPr>
            <p:spPr>
              <a:xfrm>
                <a:off x="1304425" y="1361275"/>
                <a:ext cx="157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916" extrusionOk="0">
                    <a:moveTo>
                      <a:pt x="415" y="72"/>
                    </a:moveTo>
                    <a:cubicBezTo>
                      <a:pt x="208" y="1"/>
                      <a:pt x="13" y="487"/>
                      <a:pt x="7" y="617"/>
                    </a:cubicBezTo>
                    <a:cubicBezTo>
                      <a:pt x="0" y="811"/>
                      <a:pt x="156" y="844"/>
                      <a:pt x="156" y="844"/>
                    </a:cubicBezTo>
                    <a:cubicBezTo>
                      <a:pt x="156" y="844"/>
                      <a:pt x="305" y="915"/>
                      <a:pt x="415" y="753"/>
                    </a:cubicBezTo>
                    <a:cubicBezTo>
                      <a:pt x="487" y="649"/>
                      <a:pt x="629" y="143"/>
                      <a:pt x="415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45"/>
              <p:cNvSpPr/>
              <p:nvPr/>
            </p:nvSpPr>
            <p:spPr>
              <a:xfrm>
                <a:off x="1306375" y="1361450"/>
                <a:ext cx="1330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45" extrusionOk="0">
                    <a:moveTo>
                      <a:pt x="0" y="383"/>
                    </a:moveTo>
                    <a:cubicBezTo>
                      <a:pt x="0" y="383"/>
                      <a:pt x="123" y="182"/>
                      <a:pt x="286" y="240"/>
                    </a:cubicBezTo>
                    <a:cubicBezTo>
                      <a:pt x="441" y="292"/>
                      <a:pt x="415" y="545"/>
                      <a:pt x="415" y="545"/>
                    </a:cubicBezTo>
                    <a:cubicBezTo>
                      <a:pt x="415" y="545"/>
                      <a:pt x="532" y="130"/>
                      <a:pt x="337" y="65"/>
                    </a:cubicBezTo>
                    <a:cubicBezTo>
                      <a:pt x="149" y="0"/>
                      <a:pt x="0" y="383"/>
                      <a:pt x="0" y="383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45"/>
              <p:cNvSpPr/>
              <p:nvPr/>
            </p:nvSpPr>
            <p:spPr>
              <a:xfrm>
                <a:off x="1281400" y="1445100"/>
                <a:ext cx="159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915" extrusionOk="0">
                    <a:moveTo>
                      <a:pt x="422" y="72"/>
                    </a:moveTo>
                    <a:cubicBezTo>
                      <a:pt x="215" y="0"/>
                      <a:pt x="20" y="487"/>
                      <a:pt x="14" y="616"/>
                    </a:cubicBezTo>
                    <a:cubicBezTo>
                      <a:pt x="1" y="811"/>
                      <a:pt x="163" y="843"/>
                      <a:pt x="163" y="843"/>
                    </a:cubicBezTo>
                    <a:cubicBezTo>
                      <a:pt x="163" y="843"/>
                      <a:pt x="305" y="915"/>
                      <a:pt x="416" y="753"/>
                    </a:cubicBezTo>
                    <a:cubicBezTo>
                      <a:pt x="493" y="649"/>
                      <a:pt x="636" y="143"/>
                      <a:pt x="422" y="72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45"/>
              <p:cNvSpPr/>
              <p:nvPr/>
            </p:nvSpPr>
            <p:spPr>
              <a:xfrm>
                <a:off x="1283350" y="1445250"/>
                <a:ext cx="13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46" extrusionOk="0">
                    <a:moveTo>
                      <a:pt x="0" y="383"/>
                    </a:moveTo>
                    <a:cubicBezTo>
                      <a:pt x="0" y="383"/>
                      <a:pt x="124" y="182"/>
                      <a:pt x="286" y="241"/>
                    </a:cubicBezTo>
                    <a:cubicBezTo>
                      <a:pt x="448" y="293"/>
                      <a:pt x="422" y="546"/>
                      <a:pt x="422" y="546"/>
                    </a:cubicBezTo>
                    <a:cubicBezTo>
                      <a:pt x="422" y="546"/>
                      <a:pt x="532" y="131"/>
                      <a:pt x="344" y="66"/>
                    </a:cubicBezTo>
                    <a:cubicBezTo>
                      <a:pt x="156" y="1"/>
                      <a:pt x="0" y="383"/>
                      <a:pt x="0" y="383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45"/>
              <p:cNvSpPr/>
              <p:nvPr/>
            </p:nvSpPr>
            <p:spPr>
              <a:xfrm>
                <a:off x="1452750" y="146762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47" y="176"/>
                    </a:moveTo>
                    <a:cubicBezTo>
                      <a:pt x="889" y="351"/>
                      <a:pt x="500" y="701"/>
                      <a:pt x="384" y="747"/>
                    </a:cubicBezTo>
                    <a:cubicBezTo>
                      <a:pt x="202" y="824"/>
                      <a:pt x="118" y="688"/>
                      <a:pt x="118" y="688"/>
                    </a:cubicBezTo>
                    <a:cubicBezTo>
                      <a:pt x="118" y="688"/>
                      <a:pt x="1" y="578"/>
                      <a:pt x="111" y="416"/>
                    </a:cubicBezTo>
                    <a:cubicBezTo>
                      <a:pt x="183" y="312"/>
                      <a:pt x="611" y="1"/>
                      <a:pt x="747" y="17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45"/>
              <p:cNvSpPr/>
              <p:nvPr/>
            </p:nvSpPr>
            <p:spPr>
              <a:xfrm>
                <a:off x="1459575" y="1468125"/>
                <a:ext cx="15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84" extrusionOk="0">
                    <a:moveTo>
                      <a:pt x="299" y="584"/>
                    </a:moveTo>
                    <a:cubicBezTo>
                      <a:pt x="299" y="584"/>
                      <a:pt x="441" y="402"/>
                      <a:pt x="338" y="266"/>
                    </a:cubicBezTo>
                    <a:cubicBezTo>
                      <a:pt x="227" y="136"/>
                      <a:pt x="0" y="253"/>
                      <a:pt x="0" y="253"/>
                    </a:cubicBezTo>
                    <a:cubicBezTo>
                      <a:pt x="0" y="253"/>
                      <a:pt x="351" y="0"/>
                      <a:pt x="474" y="156"/>
                    </a:cubicBezTo>
                    <a:cubicBezTo>
                      <a:pt x="603" y="311"/>
                      <a:pt x="299" y="584"/>
                      <a:pt x="299" y="584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45"/>
              <p:cNvSpPr/>
              <p:nvPr/>
            </p:nvSpPr>
            <p:spPr>
              <a:xfrm>
                <a:off x="1382075" y="1518375"/>
                <a:ext cx="222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25" extrusionOk="0">
                    <a:moveTo>
                      <a:pt x="753" y="169"/>
                    </a:moveTo>
                    <a:cubicBezTo>
                      <a:pt x="889" y="344"/>
                      <a:pt x="500" y="694"/>
                      <a:pt x="383" y="746"/>
                    </a:cubicBezTo>
                    <a:cubicBezTo>
                      <a:pt x="202" y="824"/>
                      <a:pt x="117" y="688"/>
                      <a:pt x="117" y="688"/>
                    </a:cubicBezTo>
                    <a:cubicBezTo>
                      <a:pt x="117" y="688"/>
                      <a:pt x="1" y="571"/>
                      <a:pt x="111" y="416"/>
                    </a:cubicBezTo>
                    <a:cubicBezTo>
                      <a:pt x="189" y="305"/>
                      <a:pt x="610" y="1"/>
                      <a:pt x="753" y="16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9" name="Google Shape;3699;p45"/>
              <p:cNvSpPr/>
              <p:nvPr/>
            </p:nvSpPr>
            <p:spPr>
              <a:xfrm>
                <a:off x="1388875" y="1518700"/>
                <a:ext cx="151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1" extrusionOk="0">
                    <a:moveTo>
                      <a:pt x="299" y="591"/>
                    </a:moveTo>
                    <a:cubicBezTo>
                      <a:pt x="299" y="591"/>
                      <a:pt x="442" y="403"/>
                      <a:pt x="338" y="273"/>
                    </a:cubicBezTo>
                    <a:cubicBezTo>
                      <a:pt x="228" y="143"/>
                      <a:pt x="1" y="253"/>
                      <a:pt x="1" y="253"/>
                    </a:cubicBezTo>
                    <a:cubicBezTo>
                      <a:pt x="1" y="253"/>
                      <a:pt x="351" y="0"/>
                      <a:pt x="481" y="156"/>
                    </a:cubicBezTo>
                    <a:cubicBezTo>
                      <a:pt x="604" y="312"/>
                      <a:pt x="299" y="591"/>
                      <a:pt x="299" y="591"/>
                    </a:cubicBezTo>
                  </a:path>
                </a:pathLst>
              </a:custGeom>
              <a:solidFill>
                <a:srgbClr val="00F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45"/>
              <p:cNvSpPr/>
              <p:nvPr/>
            </p:nvSpPr>
            <p:spPr>
              <a:xfrm>
                <a:off x="1287250" y="1365175"/>
                <a:ext cx="179150" cy="165375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615" extrusionOk="0">
                    <a:moveTo>
                      <a:pt x="0" y="3703"/>
                    </a:moveTo>
                    <a:lnTo>
                      <a:pt x="45" y="3729"/>
                    </a:lnTo>
                    <a:cubicBezTo>
                      <a:pt x="1012" y="4118"/>
                      <a:pt x="1868" y="4397"/>
                      <a:pt x="2620" y="4585"/>
                    </a:cubicBezTo>
                    <a:lnTo>
                      <a:pt x="2620" y="4585"/>
                    </a:lnTo>
                    <a:cubicBezTo>
                      <a:pt x="3028" y="5240"/>
                      <a:pt x="3528" y="5915"/>
                      <a:pt x="4144" y="6576"/>
                    </a:cubicBezTo>
                    <a:lnTo>
                      <a:pt x="4144" y="6576"/>
                    </a:lnTo>
                    <a:lnTo>
                      <a:pt x="4183" y="6615"/>
                    </a:lnTo>
                    <a:lnTo>
                      <a:pt x="7166" y="4637"/>
                    </a:lnTo>
                    <a:lnTo>
                      <a:pt x="7101" y="4533"/>
                    </a:lnTo>
                    <a:cubicBezTo>
                      <a:pt x="7088" y="4540"/>
                      <a:pt x="5726" y="5221"/>
                      <a:pt x="2691" y="4475"/>
                    </a:cubicBezTo>
                    <a:lnTo>
                      <a:pt x="2691" y="4475"/>
                    </a:lnTo>
                    <a:cubicBezTo>
                      <a:pt x="1310" y="2244"/>
                      <a:pt x="1051" y="331"/>
                      <a:pt x="1051" y="305"/>
                    </a:cubicBezTo>
                    <a:lnTo>
                      <a:pt x="1051" y="305"/>
                    </a:lnTo>
                    <a:lnTo>
                      <a:pt x="1012" y="0"/>
                    </a:lnTo>
                    <a:close/>
                    <a:moveTo>
                      <a:pt x="143" y="3632"/>
                    </a:moveTo>
                    <a:lnTo>
                      <a:pt x="979" y="590"/>
                    </a:lnTo>
                    <a:cubicBezTo>
                      <a:pt x="1096" y="1194"/>
                      <a:pt x="1479" y="2711"/>
                      <a:pt x="2523" y="4436"/>
                    </a:cubicBezTo>
                    <a:lnTo>
                      <a:pt x="2523" y="4436"/>
                    </a:lnTo>
                    <a:cubicBezTo>
                      <a:pt x="1822" y="4248"/>
                      <a:pt x="1025" y="3995"/>
                      <a:pt x="143" y="3632"/>
                    </a:cubicBezTo>
                    <a:close/>
                    <a:moveTo>
                      <a:pt x="2788" y="4631"/>
                    </a:moveTo>
                    <a:cubicBezTo>
                      <a:pt x="4812" y="5117"/>
                      <a:pt x="6070" y="4961"/>
                      <a:pt x="6692" y="4806"/>
                    </a:cubicBezTo>
                    <a:lnTo>
                      <a:pt x="6692" y="4806"/>
                    </a:lnTo>
                    <a:lnTo>
                      <a:pt x="4202" y="6459"/>
                    </a:lnTo>
                    <a:cubicBezTo>
                      <a:pt x="3638" y="5850"/>
                      <a:pt x="3171" y="5227"/>
                      <a:pt x="2788" y="463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45"/>
              <p:cNvSpPr/>
              <p:nvPr/>
            </p:nvSpPr>
            <p:spPr>
              <a:xfrm>
                <a:off x="1573700" y="790950"/>
                <a:ext cx="155350" cy="183525"/>
              </a:xfrm>
              <a:custGeom>
                <a:avLst/>
                <a:gdLst/>
                <a:ahLst/>
                <a:cxnLst/>
                <a:rect l="l" t="t" r="r" b="b"/>
                <a:pathLst>
                  <a:path w="6214" h="7341" extrusionOk="0">
                    <a:moveTo>
                      <a:pt x="1" y="6368"/>
                    </a:moveTo>
                    <a:lnTo>
                      <a:pt x="351" y="7341"/>
                    </a:lnTo>
                    <a:cubicBezTo>
                      <a:pt x="351" y="7341"/>
                      <a:pt x="3619" y="3690"/>
                      <a:pt x="6213" y="1252"/>
                    </a:cubicBezTo>
                    <a:lnTo>
                      <a:pt x="6213" y="1252"/>
                    </a:lnTo>
                    <a:lnTo>
                      <a:pt x="6168" y="0"/>
                    </a:lnTo>
                    <a:cubicBezTo>
                      <a:pt x="6168" y="0"/>
                      <a:pt x="3425" y="2464"/>
                      <a:pt x="1" y="6368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45"/>
              <p:cNvSpPr/>
              <p:nvPr/>
            </p:nvSpPr>
            <p:spPr>
              <a:xfrm>
                <a:off x="1588775" y="885125"/>
                <a:ext cx="57900" cy="69900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796" extrusionOk="0">
                    <a:moveTo>
                      <a:pt x="2244" y="1"/>
                    </a:moveTo>
                    <a:lnTo>
                      <a:pt x="2316" y="345"/>
                    </a:lnTo>
                    <a:cubicBezTo>
                      <a:pt x="1577" y="1123"/>
                      <a:pt x="785" y="1972"/>
                      <a:pt x="53" y="2796"/>
                    </a:cubicBezTo>
                    <a:lnTo>
                      <a:pt x="1" y="2465"/>
                    </a:lnTo>
                    <a:cubicBezTo>
                      <a:pt x="1" y="2465"/>
                      <a:pt x="922" y="1402"/>
                      <a:pt x="2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45"/>
              <p:cNvSpPr/>
              <p:nvPr/>
            </p:nvSpPr>
            <p:spPr>
              <a:xfrm>
                <a:off x="1659800" y="811375"/>
                <a:ext cx="595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685" extrusionOk="0">
                    <a:moveTo>
                      <a:pt x="2380" y="305"/>
                    </a:moveTo>
                    <a:cubicBezTo>
                      <a:pt x="2380" y="305"/>
                      <a:pt x="1362" y="1323"/>
                      <a:pt x="52" y="2685"/>
                    </a:cubicBezTo>
                    <a:lnTo>
                      <a:pt x="0" y="2328"/>
                    </a:lnTo>
                    <a:cubicBezTo>
                      <a:pt x="713" y="1583"/>
                      <a:pt x="1511" y="772"/>
                      <a:pt x="2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45"/>
              <p:cNvSpPr/>
              <p:nvPr/>
            </p:nvSpPr>
            <p:spPr>
              <a:xfrm>
                <a:off x="1291125" y="1097675"/>
                <a:ext cx="56695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5" extrusionOk="0">
                    <a:moveTo>
                      <a:pt x="1" y="474"/>
                    </a:moveTo>
                    <a:lnTo>
                      <a:pt x="1" y="934"/>
                    </a:lnTo>
                    <a:lnTo>
                      <a:pt x="22678" y="604"/>
                    </a:lnTo>
                    <a:lnTo>
                      <a:pt x="2266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45"/>
              <p:cNvSpPr/>
              <p:nvPr/>
            </p:nvSpPr>
            <p:spPr>
              <a:xfrm>
                <a:off x="1489575" y="1101575"/>
                <a:ext cx="182400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681" extrusionOk="0">
                    <a:moveTo>
                      <a:pt x="0" y="149"/>
                    </a:moveTo>
                    <a:lnTo>
                      <a:pt x="7" y="681"/>
                    </a:lnTo>
                    <a:lnTo>
                      <a:pt x="7289" y="558"/>
                    </a:lnTo>
                    <a:lnTo>
                      <a:pt x="7295" y="0"/>
                    </a:ln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45"/>
              <p:cNvSpPr/>
              <p:nvPr/>
            </p:nvSpPr>
            <p:spPr>
              <a:xfrm>
                <a:off x="1121400" y="1066700"/>
                <a:ext cx="251150" cy="10380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2" extrusionOk="0">
                    <a:moveTo>
                      <a:pt x="791" y="4151"/>
                    </a:moveTo>
                    <a:lnTo>
                      <a:pt x="6783" y="3814"/>
                    </a:lnTo>
                    <a:cubicBezTo>
                      <a:pt x="7231" y="3788"/>
                      <a:pt x="7639" y="3555"/>
                      <a:pt x="7892" y="3178"/>
                    </a:cubicBezTo>
                    <a:lnTo>
                      <a:pt x="7892" y="3178"/>
                    </a:lnTo>
                    <a:cubicBezTo>
                      <a:pt x="8113" y="2841"/>
                      <a:pt x="8385" y="2472"/>
                      <a:pt x="8566" y="2381"/>
                    </a:cubicBezTo>
                    <a:lnTo>
                      <a:pt x="8566" y="2381"/>
                    </a:lnTo>
                    <a:cubicBezTo>
                      <a:pt x="8897" y="2219"/>
                      <a:pt x="10045" y="2368"/>
                      <a:pt x="10045" y="2368"/>
                    </a:cubicBezTo>
                    <a:lnTo>
                      <a:pt x="10045" y="2368"/>
                    </a:lnTo>
                    <a:lnTo>
                      <a:pt x="10032" y="1466"/>
                    </a:lnTo>
                    <a:cubicBezTo>
                      <a:pt x="10032" y="1466"/>
                      <a:pt x="8949" y="1635"/>
                      <a:pt x="8638" y="1479"/>
                    </a:cubicBezTo>
                    <a:lnTo>
                      <a:pt x="8638" y="1479"/>
                    </a:lnTo>
                    <a:cubicBezTo>
                      <a:pt x="8456" y="1389"/>
                      <a:pt x="8216" y="1071"/>
                      <a:pt x="8015" y="766"/>
                    </a:cubicBezTo>
                    <a:lnTo>
                      <a:pt x="8015" y="766"/>
                    </a:lnTo>
                    <a:cubicBezTo>
                      <a:pt x="7762" y="364"/>
                      <a:pt x="7321" y="124"/>
                      <a:pt x="6848" y="111"/>
                    </a:cubicBezTo>
                    <a:lnTo>
                      <a:pt x="6848" y="111"/>
                    </a:lnTo>
                    <a:lnTo>
                      <a:pt x="798" y="1"/>
                    </a:lnTo>
                    <a:cubicBezTo>
                      <a:pt x="0" y="1907"/>
                      <a:pt x="791" y="4151"/>
                      <a:pt x="791" y="4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45"/>
              <p:cNvSpPr/>
              <p:nvPr/>
            </p:nvSpPr>
            <p:spPr>
              <a:xfrm>
                <a:off x="1231625" y="1103350"/>
                <a:ext cx="1409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7" h="902" extrusionOk="0">
                    <a:moveTo>
                      <a:pt x="5623" y="0"/>
                    </a:moveTo>
                    <a:cubicBezTo>
                      <a:pt x="5623" y="0"/>
                      <a:pt x="27" y="318"/>
                      <a:pt x="14" y="565"/>
                    </a:cubicBezTo>
                    <a:cubicBezTo>
                      <a:pt x="1" y="811"/>
                      <a:pt x="4949" y="824"/>
                      <a:pt x="5636" y="902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45"/>
              <p:cNvSpPr/>
              <p:nvPr/>
            </p:nvSpPr>
            <p:spPr>
              <a:xfrm>
                <a:off x="1823525" y="1050500"/>
                <a:ext cx="25115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46" h="4158" extrusionOk="0">
                    <a:moveTo>
                      <a:pt x="3263" y="338"/>
                    </a:moveTo>
                    <a:cubicBezTo>
                      <a:pt x="2815" y="364"/>
                      <a:pt x="2407" y="597"/>
                      <a:pt x="2154" y="980"/>
                    </a:cubicBezTo>
                    <a:lnTo>
                      <a:pt x="2154" y="980"/>
                    </a:lnTo>
                    <a:cubicBezTo>
                      <a:pt x="1933" y="1310"/>
                      <a:pt x="1667" y="1680"/>
                      <a:pt x="1486" y="1771"/>
                    </a:cubicBezTo>
                    <a:lnTo>
                      <a:pt x="1486" y="1771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14" y="2685"/>
                    </a:lnTo>
                    <a:cubicBezTo>
                      <a:pt x="14" y="2685"/>
                      <a:pt x="1097" y="2516"/>
                      <a:pt x="1408" y="2672"/>
                    </a:cubicBezTo>
                    <a:lnTo>
                      <a:pt x="1408" y="2672"/>
                    </a:lnTo>
                    <a:cubicBezTo>
                      <a:pt x="1590" y="2763"/>
                      <a:pt x="1829" y="3081"/>
                      <a:pt x="2030" y="3392"/>
                    </a:cubicBezTo>
                    <a:lnTo>
                      <a:pt x="2030" y="3392"/>
                    </a:lnTo>
                    <a:cubicBezTo>
                      <a:pt x="2283" y="3787"/>
                      <a:pt x="2724" y="4027"/>
                      <a:pt x="3198" y="4040"/>
                    </a:cubicBezTo>
                    <a:lnTo>
                      <a:pt x="3198" y="4040"/>
                    </a:lnTo>
                    <a:lnTo>
                      <a:pt x="9248" y="4157"/>
                    </a:lnTo>
                    <a:cubicBezTo>
                      <a:pt x="10046" y="2244"/>
                      <a:pt x="9255" y="0"/>
                      <a:pt x="9255" y="0"/>
                    </a:cubicBezTo>
                    <a:lnTo>
                      <a:pt x="925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45"/>
              <p:cNvSpPr/>
              <p:nvPr/>
            </p:nvSpPr>
            <p:spPr>
              <a:xfrm>
                <a:off x="1823525" y="1095250"/>
                <a:ext cx="1572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6291" h="896" extrusionOk="0">
                    <a:moveTo>
                      <a:pt x="14" y="895"/>
                    </a:moveTo>
                    <a:cubicBezTo>
                      <a:pt x="14" y="895"/>
                      <a:pt x="6291" y="519"/>
                      <a:pt x="6285" y="324"/>
                    </a:cubicBezTo>
                    <a:cubicBezTo>
                      <a:pt x="6285" y="149"/>
                      <a:pt x="695" y="72"/>
                      <a:pt x="1" y="0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45"/>
              <p:cNvSpPr/>
              <p:nvPr/>
            </p:nvSpPr>
            <p:spPr>
              <a:xfrm>
                <a:off x="2052275" y="1050500"/>
                <a:ext cx="22400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896" h="4158" extrusionOk="0">
                    <a:moveTo>
                      <a:pt x="105" y="0"/>
                    </a:moveTo>
                    <a:lnTo>
                      <a:pt x="1" y="162"/>
                    </a:lnTo>
                    <a:cubicBezTo>
                      <a:pt x="1" y="162"/>
                      <a:pt x="617" y="2063"/>
                      <a:pt x="46" y="4014"/>
                    </a:cubicBezTo>
                    <a:lnTo>
                      <a:pt x="98" y="4157"/>
                    </a:lnTo>
                    <a:cubicBezTo>
                      <a:pt x="98" y="4157"/>
                      <a:pt x="896" y="2497"/>
                      <a:pt x="105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45"/>
              <p:cNvSpPr/>
              <p:nvPr/>
            </p:nvSpPr>
            <p:spPr>
              <a:xfrm>
                <a:off x="1372200" y="1103175"/>
                <a:ext cx="10725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9" extrusionOk="0">
                    <a:moveTo>
                      <a:pt x="0" y="7"/>
                    </a:moveTo>
                    <a:lnTo>
                      <a:pt x="13" y="909"/>
                    </a:lnTo>
                    <a:lnTo>
                      <a:pt x="428" y="902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45"/>
              <p:cNvSpPr/>
              <p:nvPr/>
            </p:nvSpPr>
            <p:spPr>
              <a:xfrm>
                <a:off x="1816225" y="1095250"/>
                <a:ext cx="76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2" extrusionOk="0">
                    <a:moveTo>
                      <a:pt x="1" y="0"/>
                    </a:moveTo>
                    <a:lnTo>
                      <a:pt x="7" y="902"/>
                    </a:lnTo>
                    <a:lnTo>
                      <a:pt x="306" y="895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45"/>
              <p:cNvSpPr/>
              <p:nvPr/>
            </p:nvSpPr>
            <p:spPr>
              <a:xfrm>
                <a:off x="1263250" y="1476550"/>
                <a:ext cx="104900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041" extrusionOk="0">
                    <a:moveTo>
                      <a:pt x="733" y="0"/>
                    </a:moveTo>
                    <a:cubicBezTo>
                      <a:pt x="733" y="0"/>
                      <a:pt x="590" y="2024"/>
                      <a:pt x="1576" y="2718"/>
                    </a:cubicBezTo>
                    <a:cubicBezTo>
                      <a:pt x="2568" y="3405"/>
                      <a:pt x="4196" y="2880"/>
                      <a:pt x="4196" y="2880"/>
                    </a:cubicBezTo>
                    <a:cubicBezTo>
                      <a:pt x="4196" y="2880"/>
                      <a:pt x="2601" y="4040"/>
                      <a:pt x="1304" y="3133"/>
                    </a:cubicBezTo>
                    <a:cubicBezTo>
                      <a:pt x="0" y="2231"/>
                      <a:pt x="733" y="0"/>
                      <a:pt x="733" y="0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14" name="Google Shape;3714;p45"/>
          <p:cNvGrpSpPr/>
          <p:nvPr/>
        </p:nvGrpSpPr>
        <p:grpSpPr>
          <a:xfrm>
            <a:off x="8748728" y="3502439"/>
            <a:ext cx="3186019" cy="3537424"/>
            <a:chOff x="6245524" y="2703418"/>
            <a:chExt cx="2389514" cy="2653068"/>
          </a:xfrm>
        </p:grpSpPr>
        <p:sp>
          <p:nvSpPr>
            <p:cNvPr id="3715" name="Google Shape;3715;p45"/>
            <p:cNvSpPr/>
            <p:nvPr/>
          </p:nvSpPr>
          <p:spPr>
            <a:xfrm rot="-4123469" flipH="1">
              <a:off x="6488995" y="3345079"/>
              <a:ext cx="1928476" cy="1633169"/>
            </a:xfrm>
            <a:custGeom>
              <a:avLst/>
              <a:gdLst/>
              <a:ahLst/>
              <a:cxnLst/>
              <a:rect l="l" t="t" r="r" b="b"/>
              <a:pathLst>
                <a:path w="28035" h="23742" extrusionOk="0">
                  <a:moveTo>
                    <a:pt x="27114" y="552"/>
                  </a:moveTo>
                  <a:cubicBezTo>
                    <a:pt x="27114" y="552"/>
                    <a:pt x="27114" y="558"/>
                    <a:pt x="27114" y="565"/>
                  </a:cubicBezTo>
                  <a:cubicBezTo>
                    <a:pt x="27094" y="532"/>
                    <a:pt x="27075" y="506"/>
                    <a:pt x="27055" y="480"/>
                  </a:cubicBezTo>
                  <a:cubicBezTo>
                    <a:pt x="26971" y="383"/>
                    <a:pt x="26841" y="305"/>
                    <a:pt x="26660" y="241"/>
                  </a:cubicBezTo>
                  <a:cubicBezTo>
                    <a:pt x="26368" y="111"/>
                    <a:pt x="25888" y="1"/>
                    <a:pt x="25175" y="85"/>
                  </a:cubicBezTo>
                  <a:cubicBezTo>
                    <a:pt x="24189" y="124"/>
                    <a:pt x="22866" y="370"/>
                    <a:pt x="21251" y="908"/>
                  </a:cubicBezTo>
                  <a:cubicBezTo>
                    <a:pt x="20953" y="986"/>
                    <a:pt x="20765" y="1032"/>
                    <a:pt x="20765" y="1032"/>
                  </a:cubicBezTo>
                  <a:cubicBezTo>
                    <a:pt x="20849" y="1019"/>
                    <a:pt x="20927" y="1006"/>
                    <a:pt x="20998" y="999"/>
                  </a:cubicBezTo>
                  <a:cubicBezTo>
                    <a:pt x="17743" y="2134"/>
                    <a:pt x="13379" y="4469"/>
                    <a:pt x="8327" y="8755"/>
                  </a:cubicBezTo>
                  <a:cubicBezTo>
                    <a:pt x="8308" y="8768"/>
                    <a:pt x="8295" y="8781"/>
                    <a:pt x="8275" y="8794"/>
                  </a:cubicBezTo>
                  <a:cubicBezTo>
                    <a:pt x="8158" y="8898"/>
                    <a:pt x="8042" y="9002"/>
                    <a:pt x="7925" y="9099"/>
                  </a:cubicBezTo>
                  <a:cubicBezTo>
                    <a:pt x="7873" y="9144"/>
                    <a:pt x="7828" y="9190"/>
                    <a:pt x="7776" y="9228"/>
                  </a:cubicBezTo>
                  <a:cubicBezTo>
                    <a:pt x="7692" y="9306"/>
                    <a:pt x="7601" y="9391"/>
                    <a:pt x="7510" y="9468"/>
                  </a:cubicBezTo>
                  <a:cubicBezTo>
                    <a:pt x="7465" y="9514"/>
                    <a:pt x="7419" y="9553"/>
                    <a:pt x="7374" y="9592"/>
                  </a:cubicBezTo>
                  <a:cubicBezTo>
                    <a:pt x="7251" y="9708"/>
                    <a:pt x="7127" y="9825"/>
                    <a:pt x="7004" y="9942"/>
                  </a:cubicBezTo>
                  <a:cubicBezTo>
                    <a:pt x="6978" y="9961"/>
                    <a:pt x="6959" y="9987"/>
                    <a:pt x="6933" y="10007"/>
                  </a:cubicBezTo>
                  <a:cubicBezTo>
                    <a:pt x="6829" y="10104"/>
                    <a:pt x="6732" y="10201"/>
                    <a:pt x="6635" y="10298"/>
                  </a:cubicBezTo>
                  <a:cubicBezTo>
                    <a:pt x="6589" y="10344"/>
                    <a:pt x="6544" y="10383"/>
                    <a:pt x="6505" y="10428"/>
                  </a:cubicBezTo>
                  <a:cubicBezTo>
                    <a:pt x="6421" y="10512"/>
                    <a:pt x="6336" y="10590"/>
                    <a:pt x="6258" y="10675"/>
                  </a:cubicBezTo>
                  <a:cubicBezTo>
                    <a:pt x="6220" y="10714"/>
                    <a:pt x="6181" y="10752"/>
                    <a:pt x="6142" y="10791"/>
                  </a:cubicBezTo>
                  <a:cubicBezTo>
                    <a:pt x="6031" y="10908"/>
                    <a:pt x="5915" y="11025"/>
                    <a:pt x="5804" y="11142"/>
                  </a:cubicBezTo>
                  <a:cubicBezTo>
                    <a:pt x="5785" y="11167"/>
                    <a:pt x="5759" y="11193"/>
                    <a:pt x="5733" y="11219"/>
                  </a:cubicBezTo>
                  <a:cubicBezTo>
                    <a:pt x="5642" y="11317"/>
                    <a:pt x="5558" y="11414"/>
                    <a:pt x="5474" y="11505"/>
                  </a:cubicBezTo>
                  <a:cubicBezTo>
                    <a:pt x="5435" y="11544"/>
                    <a:pt x="5396" y="11589"/>
                    <a:pt x="5364" y="11628"/>
                  </a:cubicBezTo>
                  <a:cubicBezTo>
                    <a:pt x="5286" y="11712"/>
                    <a:pt x="5208" y="11803"/>
                    <a:pt x="5130" y="11887"/>
                  </a:cubicBezTo>
                  <a:cubicBezTo>
                    <a:pt x="5098" y="11926"/>
                    <a:pt x="5065" y="11959"/>
                    <a:pt x="5039" y="11991"/>
                  </a:cubicBezTo>
                  <a:cubicBezTo>
                    <a:pt x="4936" y="12108"/>
                    <a:pt x="4838" y="12224"/>
                    <a:pt x="4735" y="12348"/>
                  </a:cubicBezTo>
                  <a:cubicBezTo>
                    <a:pt x="4715" y="12374"/>
                    <a:pt x="4689" y="12400"/>
                    <a:pt x="4670" y="12426"/>
                  </a:cubicBezTo>
                  <a:cubicBezTo>
                    <a:pt x="4592" y="12523"/>
                    <a:pt x="4514" y="12614"/>
                    <a:pt x="4436" y="12711"/>
                  </a:cubicBezTo>
                  <a:cubicBezTo>
                    <a:pt x="4404" y="12750"/>
                    <a:pt x="4378" y="12782"/>
                    <a:pt x="4345" y="12821"/>
                  </a:cubicBezTo>
                  <a:cubicBezTo>
                    <a:pt x="4268" y="12918"/>
                    <a:pt x="4196" y="13009"/>
                    <a:pt x="4125" y="13100"/>
                  </a:cubicBezTo>
                  <a:cubicBezTo>
                    <a:pt x="4105" y="13126"/>
                    <a:pt x="4080" y="13158"/>
                    <a:pt x="4060" y="13184"/>
                  </a:cubicBezTo>
                  <a:cubicBezTo>
                    <a:pt x="3969" y="13301"/>
                    <a:pt x="3879" y="13418"/>
                    <a:pt x="3788" y="13541"/>
                  </a:cubicBezTo>
                  <a:cubicBezTo>
                    <a:pt x="3768" y="13567"/>
                    <a:pt x="3749" y="13593"/>
                    <a:pt x="3729" y="13619"/>
                  </a:cubicBezTo>
                  <a:cubicBezTo>
                    <a:pt x="3658" y="13709"/>
                    <a:pt x="3587" y="13807"/>
                    <a:pt x="3522" y="13898"/>
                  </a:cubicBezTo>
                  <a:cubicBezTo>
                    <a:pt x="3496" y="13936"/>
                    <a:pt x="3470" y="13969"/>
                    <a:pt x="3451" y="14001"/>
                  </a:cubicBezTo>
                  <a:cubicBezTo>
                    <a:pt x="3379" y="14105"/>
                    <a:pt x="3308" y="14202"/>
                    <a:pt x="3237" y="14306"/>
                  </a:cubicBezTo>
                  <a:cubicBezTo>
                    <a:pt x="3224" y="14319"/>
                    <a:pt x="3211" y="14339"/>
                    <a:pt x="3198" y="14358"/>
                  </a:cubicBezTo>
                  <a:cubicBezTo>
                    <a:pt x="3113" y="14475"/>
                    <a:pt x="3035" y="14591"/>
                    <a:pt x="2958" y="14715"/>
                  </a:cubicBezTo>
                  <a:cubicBezTo>
                    <a:pt x="2938" y="14734"/>
                    <a:pt x="2925" y="14760"/>
                    <a:pt x="2912" y="14779"/>
                  </a:cubicBezTo>
                  <a:cubicBezTo>
                    <a:pt x="2847" y="14877"/>
                    <a:pt x="2783" y="14974"/>
                    <a:pt x="2724" y="15071"/>
                  </a:cubicBezTo>
                  <a:cubicBezTo>
                    <a:pt x="2705" y="15097"/>
                    <a:pt x="2685" y="15130"/>
                    <a:pt x="2666" y="15156"/>
                  </a:cubicBezTo>
                  <a:cubicBezTo>
                    <a:pt x="2595" y="15266"/>
                    <a:pt x="2530" y="15376"/>
                    <a:pt x="2458" y="15493"/>
                  </a:cubicBezTo>
                  <a:cubicBezTo>
                    <a:pt x="2458" y="15493"/>
                    <a:pt x="2452" y="15499"/>
                    <a:pt x="2452" y="15499"/>
                  </a:cubicBezTo>
                  <a:cubicBezTo>
                    <a:pt x="2381" y="15616"/>
                    <a:pt x="2309" y="15739"/>
                    <a:pt x="2238" y="15856"/>
                  </a:cubicBezTo>
                  <a:cubicBezTo>
                    <a:pt x="2225" y="15875"/>
                    <a:pt x="2218" y="15895"/>
                    <a:pt x="2205" y="15908"/>
                  </a:cubicBezTo>
                  <a:cubicBezTo>
                    <a:pt x="2147" y="16012"/>
                    <a:pt x="2089" y="16109"/>
                    <a:pt x="2037" y="16213"/>
                  </a:cubicBezTo>
                  <a:cubicBezTo>
                    <a:pt x="2024" y="16232"/>
                    <a:pt x="2011" y="16252"/>
                    <a:pt x="1998" y="16271"/>
                  </a:cubicBezTo>
                  <a:cubicBezTo>
                    <a:pt x="1868" y="16504"/>
                    <a:pt x="1745" y="16731"/>
                    <a:pt x="1628" y="16958"/>
                  </a:cubicBezTo>
                  <a:cubicBezTo>
                    <a:pt x="1622" y="16971"/>
                    <a:pt x="1615" y="16984"/>
                    <a:pt x="1609" y="16997"/>
                  </a:cubicBezTo>
                  <a:cubicBezTo>
                    <a:pt x="1557" y="17101"/>
                    <a:pt x="1505" y="17205"/>
                    <a:pt x="1453" y="17309"/>
                  </a:cubicBezTo>
                  <a:cubicBezTo>
                    <a:pt x="1447" y="17322"/>
                    <a:pt x="1440" y="17328"/>
                    <a:pt x="1434" y="17341"/>
                  </a:cubicBezTo>
                  <a:cubicBezTo>
                    <a:pt x="1324" y="17568"/>
                    <a:pt x="1220" y="17795"/>
                    <a:pt x="1122" y="18015"/>
                  </a:cubicBezTo>
                  <a:cubicBezTo>
                    <a:pt x="1116" y="18022"/>
                    <a:pt x="1116" y="18028"/>
                    <a:pt x="1116" y="18028"/>
                  </a:cubicBezTo>
                  <a:cubicBezTo>
                    <a:pt x="662" y="19053"/>
                    <a:pt x="357" y="19974"/>
                    <a:pt x="182" y="20758"/>
                  </a:cubicBezTo>
                  <a:cubicBezTo>
                    <a:pt x="182" y="20765"/>
                    <a:pt x="182" y="20771"/>
                    <a:pt x="182" y="20778"/>
                  </a:cubicBezTo>
                  <a:cubicBezTo>
                    <a:pt x="163" y="20869"/>
                    <a:pt x="143" y="20953"/>
                    <a:pt x="124" y="21044"/>
                  </a:cubicBezTo>
                  <a:cubicBezTo>
                    <a:pt x="124" y="21050"/>
                    <a:pt x="124" y="21057"/>
                    <a:pt x="124" y="21070"/>
                  </a:cubicBezTo>
                  <a:cubicBezTo>
                    <a:pt x="111" y="21135"/>
                    <a:pt x="98" y="21206"/>
                    <a:pt x="85" y="21271"/>
                  </a:cubicBezTo>
                  <a:cubicBezTo>
                    <a:pt x="78" y="21297"/>
                    <a:pt x="78" y="21323"/>
                    <a:pt x="72" y="21349"/>
                  </a:cubicBezTo>
                  <a:cubicBezTo>
                    <a:pt x="65" y="21407"/>
                    <a:pt x="59" y="21459"/>
                    <a:pt x="46" y="21517"/>
                  </a:cubicBezTo>
                  <a:cubicBezTo>
                    <a:pt x="46" y="21550"/>
                    <a:pt x="40" y="21582"/>
                    <a:pt x="40" y="21614"/>
                  </a:cubicBezTo>
                  <a:cubicBezTo>
                    <a:pt x="33" y="21660"/>
                    <a:pt x="27" y="21712"/>
                    <a:pt x="20" y="21757"/>
                  </a:cubicBezTo>
                  <a:cubicBezTo>
                    <a:pt x="20" y="21783"/>
                    <a:pt x="14" y="21809"/>
                    <a:pt x="14" y="21841"/>
                  </a:cubicBezTo>
                  <a:cubicBezTo>
                    <a:pt x="14" y="21887"/>
                    <a:pt x="7" y="21932"/>
                    <a:pt x="7" y="21971"/>
                  </a:cubicBezTo>
                  <a:cubicBezTo>
                    <a:pt x="1" y="21997"/>
                    <a:pt x="1" y="22023"/>
                    <a:pt x="1" y="22049"/>
                  </a:cubicBezTo>
                  <a:cubicBezTo>
                    <a:pt x="1" y="22101"/>
                    <a:pt x="1" y="22153"/>
                    <a:pt x="1" y="22198"/>
                  </a:cubicBezTo>
                  <a:cubicBezTo>
                    <a:pt x="1" y="22218"/>
                    <a:pt x="1" y="22237"/>
                    <a:pt x="1" y="22256"/>
                  </a:cubicBezTo>
                  <a:cubicBezTo>
                    <a:pt x="1" y="22308"/>
                    <a:pt x="1" y="22360"/>
                    <a:pt x="1" y="22406"/>
                  </a:cubicBezTo>
                  <a:cubicBezTo>
                    <a:pt x="1" y="22412"/>
                    <a:pt x="1" y="22419"/>
                    <a:pt x="1" y="22419"/>
                  </a:cubicBezTo>
                  <a:cubicBezTo>
                    <a:pt x="1" y="22419"/>
                    <a:pt x="1" y="22425"/>
                    <a:pt x="1" y="22425"/>
                  </a:cubicBezTo>
                  <a:cubicBezTo>
                    <a:pt x="7" y="22470"/>
                    <a:pt x="7" y="22516"/>
                    <a:pt x="14" y="22555"/>
                  </a:cubicBezTo>
                  <a:cubicBezTo>
                    <a:pt x="14" y="22568"/>
                    <a:pt x="14" y="22587"/>
                    <a:pt x="14" y="22600"/>
                  </a:cubicBezTo>
                  <a:cubicBezTo>
                    <a:pt x="20" y="22626"/>
                    <a:pt x="20" y="22652"/>
                    <a:pt x="27" y="22671"/>
                  </a:cubicBezTo>
                  <a:cubicBezTo>
                    <a:pt x="27" y="22697"/>
                    <a:pt x="33" y="22717"/>
                    <a:pt x="33" y="22736"/>
                  </a:cubicBezTo>
                  <a:cubicBezTo>
                    <a:pt x="40" y="22749"/>
                    <a:pt x="40" y="22769"/>
                    <a:pt x="46" y="22782"/>
                  </a:cubicBezTo>
                  <a:cubicBezTo>
                    <a:pt x="46" y="22808"/>
                    <a:pt x="52" y="22821"/>
                    <a:pt x="59" y="22840"/>
                  </a:cubicBezTo>
                  <a:cubicBezTo>
                    <a:pt x="59" y="22860"/>
                    <a:pt x="65" y="22873"/>
                    <a:pt x="72" y="22885"/>
                  </a:cubicBezTo>
                  <a:cubicBezTo>
                    <a:pt x="72" y="22905"/>
                    <a:pt x="78" y="22924"/>
                    <a:pt x="85" y="22937"/>
                  </a:cubicBezTo>
                  <a:cubicBezTo>
                    <a:pt x="91" y="22957"/>
                    <a:pt x="91" y="22970"/>
                    <a:pt x="98" y="22983"/>
                  </a:cubicBezTo>
                  <a:cubicBezTo>
                    <a:pt x="104" y="22996"/>
                    <a:pt x="111" y="23015"/>
                    <a:pt x="117" y="23028"/>
                  </a:cubicBezTo>
                  <a:cubicBezTo>
                    <a:pt x="124" y="23041"/>
                    <a:pt x="124" y="23054"/>
                    <a:pt x="130" y="23067"/>
                  </a:cubicBezTo>
                  <a:cubicBezTo>
                    <a:pt x="137" y="23080"/>
                    <a:pt x="143" y="23093"/>
                    <a:pt x="150" y="23106"/>
                  </a:cubicBezTo>
                  <a:cubicBezTo>
                    <a:pt x="156" y="23119"/>
                    <a:pt x="163" y="23132"/>
                    <a:pt x="176" y="23145"/>
                  </a:cubicBezTo>
                  <a:cubicBezTo>
                    <a:pt x="176" y="23158"/>
                    <a:pt x="182" y="23171"/>
                    <a:pt x="189" y="23177"/>
                  </a:cubicBezTo>
                  <a:cubicBezTo>
                    <a:pt x="202" y="23197"/>
                    <a:pt x="215" y="23210"/>
                    <a:pt x="228" y="23229"/>
                  </a:cubicBezTo>
                  <a:cubicBezTo>
                    <a:pt x="228" y="23229"/>
                    <a:pt x="234" y="23236"/>
                    <a:pt x="234" y="23236"/>
                  </a:cubicBezTo>
                  <a:cubicBezTo>
                    <a:pt x="241" y="23249"/>
                    <a:pt x="254" y="23255"/>
                    <a:pt x="260" y="23262"/>
                  </a:cubicBezTo>
                  <a:cubicBezTo>
                    <a:pt x="318" y="23326"/>
                    <a:pt x="396" y="23385"/>
                    <a:pt x="487" y="23430"/>
                  </a:cubicBezTo>
                  <a:cubicBezTo>
                    <a:pt x="493" y="23437"/>
                    <a:pt x="500" y="23437"/>
                    <a:pt x="500" y="23437"/>
                  </a:cubicBezTo>
                  <a:cubicBezTo>
                    <a:pt x="519" y="23450"/>
                    <a:pt x="545" y="23463"/>
                    <a:pt x="565" y="23469"/>
                  </a:cubicBezTo>
                  <a:cubicBezTo>
                    <a:pt x="727" y="23540"/>
                    <a:pt x="934" y="23605"/>
                    <a:pt x="1174" y="23644"/>
                  </a:cubicBezTo>
                  <a:cubicBezTo>
                    <a:pt x="1135" y="23651"/>
                    <a:pt x="1097" y="23664"/>
                    <a:pt x="1064" y="23670"/>
                  </a:cubicBezTo>
                  <a:lnTo>
                    <a:pt x="1421" y="23683"/>
                  </a:lnTo>
                  <a:cubicBezTo>
                    <a:pt x="1719" y="23722"/>
                    <a:pt x="2069" y="23735"/>
                    <a:pt x="2465" y="23722"/>
                  </a:cubicBezTo>
                  <a:lnTo>
                    <a:pt x="3016" y="23741"/>
                  </a:lnTo>
                  <a:cubicBezTo>
                    <a:pt x="5993" y="23495"/>
                    <a:pt x="10921" y="21913"/>
                    <a:pt x="15901" y="17685"/>
                  </a:cubicBezTo>
                  <a:cubicBezTo>
                    <a:pt x="26238" y="8911"/>
                    <a:pt x="28034" y="1635"/>
                    <a:pt x="27114" y="552"/>
                  </a:cubicBezTo>
                </a:path>
              </a:pathLst>
            </a:custGeom>
            <a:solidFill>
              <a:srgbClr val="434343">
                <a:alpha val="455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16" name="Google Shape;3716;p45"/>
            <p:cNvGrpSpPr/>
            <p:nvPr/>
          </p:nvGrpSpPr>
          <p:grpSpPr>
            <a:xfrm rot="-4174241" flipH="1">
              <a:off x="6413914" y="3084163"/>
              <a:ext cx="2052734" cy="1785292"/>
              <a:chOff x="3722775" y="721075"/>
              <a:chExt cx="823575" cy="716275"/>
            </a:xfrm>
          </p:grpSpPr>
          <p:sp>
            <p:nvSpPr>
              <p:cNvPr id="3717" name="Google Shape;3717;p45"/>
              <p:cNvSpPr/>
              <p:nvPr/>
            </p:nvSpPr>
            <p:spPr>
              <a:xfrm>
                <a:off x="3742050" y="740525"/>
                <a:ext cx="801725" cy="696825"/>
              </a:xfrm>
              <a:custGeom>
                <a:avLst/>
                <a:gdLst/>
                <a:ahLst/>
                <a:cxnLst/>
                <a:rect l="l" t="t" r="r" b="b"/>
                <a:pathLst>
                  <a:path w="32069" h="27873" extrusionOk="0">
                    <a:moveTo>
                      <a:pt x="9579" y="9955"/>
                    </a:moveTo>
                    <a:cubicBezTo>
                      <a:pt x="3866" y="14799"/>
                      <a:pt x="1155" y="20077"/>
                      <a:pt x="319" y="23398"/>
                    </a:cubicBezTo>
                    <a:lnTo>
                      <a:pt x="319" y="23398"/>
                    </a:lnTo>
                    <a:cubicBezTo>
                      <a:pt x="92" y="24299"/>
                      <a:pt x="1" y="25058"/>
                      <a:pt x="33" y="25622"/>
                    </a:cubicBezTo>
                    <a:lnTo>
                      <a:pt x="33" y="25622"/>
                    </a:lnTo>
                    <a:cubicBezTo>
                      <a:pt x="59" y="26063"/>
                      <a:pt x="150" y="26381"/>
                      <a:pt x="299" y="26562"/>
                    </a:cubicBezTo>
                    <a:lnTo>
                      <a:pt x="299" y="26562"/>
                    </a:lnTo>
                    <a:cubicBezTo>
                      <a:pt x="1428" y="27872"/>
                      <a:pt x="9722" y="27301"/>
                      <a:pt x="18197" y="20110"/>
                    </a:cubicBezTo>
                    <a:lnTo>
                      <a:pt x="18197" y="20110"/>
                    </a:lnTo>
                    <a:cubicBezTo>
                      <a:pt x="30123" y="9987"/>
                      <a:pt x="32068" y="1661"/>
                      <a:pt x="31050" y="467"/>
                    </a:cubicBezTo>
                    <a:lnTo>
                      <a:pt x="31050" y="467"/>
                    </a:lnTo>
                    <a:cubicBezTo>
                      <a:pt x="30810" y="188"/>
                      <a:pt x="30194" y="0"/>
                      <a:pt x="29241" y="0"/>
                    </a:cubicBezTo>
                    <a:lnTo>
                      <a:pt x="29241" y="0"/>
                    </a:lnTo>
                    <a:cubicBezTo>
                      <a:pt x="25966" y="0"/>
                      <a:pt x="18755" y="2160"/>
                      <a:pt x="9579" y="9955"/>
                    </a:cubicBezTo>
                    <a:close/>
                  </a:path>
                </a:pathLst>
              </a:custGeom>
              <a:solidFill>
                <a:srgbClr val="FFBA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45"/>
              <p:cNvSpPr/>
              <p:nvPr/>
            </p:nvSpPr>
            <p:spPr>
              <a:xfrm>
                <a:off x="3722775" y="721075"/>
                <a:ext cx="821000" cy="716275"/>
              </a:xfrm>
              <a:custGeom>
                <a:avLst/>
                <a:gdLst/>
                <a:ahLst/>
                <a:cxnLst/>
                <a:rect l="l" t="t" r="r" b="b"/>
                <a:pathLst>
                  <a:path w="32840" h="28651" extrusionOk="0">
                    <a:moveTo>
                      <a:pt x="31821" y="1245"/>
                    </a:moveTo>
                    <a:cubicBezTo>
                      <a:pt x="30764" y="0"/>
                      <a:pt x="22204" y="675"/>
                      <a:pt x="10350" y="10733"/>
                    </a:cubicBezTo>
                    <a:cubicBezTo>
                      <a:pt x="1874" y="17924"/>
                      <a:pt x="0" y="26063"/>
                      <a:pt x="1070" y="27340"/>
                    </a:cubicBezTo>
                    <a:cubicBezTo>
                      <a:pt x="2199" y="28650"/>
                      <a:pt x="9864" y="27781"/>
                      <a:pt x="18339" y="20589"/>
                    </a:cubicBezTo>
                    <a:cubicBezTo>
                      <a:pt x="30271" y="10467"/>
                      <a:pt x="32839" y="2439"/>
                      <a:pt x="31821" y="12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45"/>
              <p:cNvSpPr/>
              <p:nvPr/>
            </p:nvSpPr>
            <p:spPr>
              <a:xfrm>
                <a:off x="3861550" y="871525"/>
                <a:ext cx="480875" cy="452325"/>
              </a:xfrm>
              <a:custGeom>
                <a:avLst/>
                <a:gdLst/>
                <a:ahLst/>
                <a:cxnLst/>
                <a:rect l="l" t="t" r="r" b="b"/>
                <a:pathLst>
                  <a:path w="19235" h="18093" extrusionOk="0">
                    <a:moveTo>
                      <a:pt x="15609" y="4274"/>
                    </a:moveTo>
                    <a:cubicBezTo>
                      <a:pt x="11984" y="0"/>
                      <a:pt x="3067" y="6855"/>
                      <a:pt x="1537" y="10415"/>
                    </a:cubicBezTo>
                    <a:cubicBezTo>
                      <a:pt x="0" y="13981"/>
                      <a:pt x="1920" y="15894"/>
                      <a:pt x="1920" y="15894"/>
                    </a:cubicBezTo>
                    <a:cubicBezTo>
                      <a:pt x="1920" y="15894"/>
                      <a:pt x="3495" y="18093"/>
                      <a:pt x="7257" y="17165"/>
                    </a:cubicBezTo>
                    <a:cubicBezTo>
                      <a:pt x="11024" y="16232"/>
                      <a:pt x="19234" y="8547"/>
                      <a:pt x="15609" y="427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45"/>
              <p:cNvSpPr/>
              <p:nvPr/>
            </p:nvSpPr>
            <p:spPr>
              <a:xfrm>
                <a:off x="3874825" y="968150"/>
                <a:ext cx="434200" cy="326700"/>
              </a:xfrm>
              <a:custGeom>
                <a:avLst/>
                <a:gdLst/>
                <a:ahLst/>
                <a:cxnLst/>
                <a:rect l="l" t="t" r="r" b="b"/>
                <a:pathLst>
                  <a:path w="17368" h="13068" extrusionOk="0">
                    <a:moveTo>
                      <a:pt x="10944" y="0"/>
                    </a:moveTo>
                    <a:cubicBezTo>
                      <a:pt x="7253" y="0"/>
                      <a:pt x="2532" y="4001"/>
                      <a:pt x="1441" y="6543"/>
                    </a:cubicBezTo>
                    <a:cubicBezTo>
                      <a:pt x="1" y="9883"/>
                      <a:pt x="2024" y="11485"/>
                      <a:pt x="2024" y="11485"/>
                    </a:cubicBezTo>
                    <a:cubicBezTo>
                      <a:pt x="2024" y="11485"/>
                      <a:pt x="2902" y="13068"/>
                      <a:pt x="5260" y="13068"/>
                    </a:cubicBezTo>
                    <a:cubicBezTo>
                      <a:pt x="5717" y="13068"/>
                      <a:pt x="6230" y="13008"/>
                      <a:pt x="6803" y="12866"/>
                    </a:cubicBezTo>
                    <a:cubicBezTo>
                      <a:pt x="10331" y="11997"/>
                      <a:pt x="17367" y="5357"/>
                      <a:pt x="13969" y="1349"/>
                    </a:cubicBezTo>
                    <a:cubicBezTo>
                      <a:pt x="13158" y="394"/>
                      <a:pt x="12102" y="0"/>
                      <a:pt x="10944" y="0"/>
                    </a:cubicBezTo>
                    <a:close/>
                  </a:path>
                </a:pathLst>
              </a:custGeom>
              <a:solidFill>
                <a:srgbClr val="FFBD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45"/>
              <p:cNvSpPr/>
              <p:nvPr/>
            </p:nvSpPr>
            <p:spPr>
              <a:xfrm>
                <a:off x="3892500" y="982250"/>
                <a:ext cx="395925" cy="313400"/>
              </a:xfrm>
              <a:custGeom>
                <a:avLst/>
                <a:gdLst/>
                <a:ahLst/>
                <a:cxnLst/>
                <a:rect l="l" t="t" r="r" b="b"/>
                <a:pathLst>
                  <a:path w="15837" h="12536" extrusionOk="0">
                    <a:moveTo>
                      <a:pt x="1311" y="5973"/>
                    </a:moveTo>
                    <a:cubicBezTo>
                      <a:pt x="1" y="9014"/>
                      <a:pt x="1842" y="10480"/>
                      <a:pt x="1842" y="10480"/>
                    </a:cubicBezTo>
                    <a:lnTo>
                      <a:pt x="1842" y="10480"/>
                    </a:lnTo>
                    <a:cubicBezTo>
                      <a:pt x="1842" y="10480"/>
                      <a:pt x="2984" y="12535"/>
                      <a:pt x="6200" y="11738"/>
                    </a:cubicBezTo>
                    <a:lnTo>
                      <a:pt x="6200" y="11738"/>
                    </a:lnTo>
                    <a:cubicBezTo>
                      <a:pt x="9423" y="10940"/>
                      <a:pt x="15837" y="4890"/>
                      <a:pt x="12737" y="1232"/>
                    </a:cubicBezTo>
                    <a:lnTo>
                      <a:pt x="12737" y="1232"/>
                    </a:lnTo>
                    <a:cubicBezTo>
                      <a:pt x="11991" y="363"/>
                      <a:pt x="11031" y="0"/>
                      <a:pt x="9974" y="0"/>
                    </a:cubicBezTo>
                    <a:lnTo>
                      <a:pt x="9974" y="0"/>
                    </a:lnTo>
                    <a:cubicBezTo>
                      <a:pt x="6609" y="0"/>
                      <a:pt x="2303" y="3651"/>
                      <a:pt x="1311" y="5973"/>
                    </a:cubicBezTo>
                  </a:path>
                </a:pathLst>
              </a:custGeom>
              <a:solidFill>
                <a:srgbClr val="FD6D0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45"/>
              <p:cNvSpPr/>
              <p:nvPr/>
            </p:nvSpPr>
            <p:spPr>
              <a:xfrm>
                <a:off x="3897525" y="986300"/>
                <a:ext cx="348425" cy="304650"/>
              </a:xfrm>
              <a:custGeom>
                <a:avLst/>
                <a:gdLst/>
                <a:ahLst/>
                <a:cxnLst/>
                <a:rect l="l" t="t" r="r" b="b"/>
                <a:pathLst>
                  <a:path w="13937" h="12186" extrusionOk="0">
                    <a:moveTo>
                      <a:pt x="5578" y="1408"/>
                    </a:moveTo>
                    <a:cubicBezTo>
                      <a:pt x="3580" y="2646"/>
                      <a:pt x="1855" y="4455"/>
                      <a:pt x="1272" y="5804"/>
                    </a:cubicBezTo>
                    <a:lnTo>
                      <a:pt x="1272" y="5804"/>
                    </a:lnTo>
                    <a:cubicBezTo>
                      <a:pt x="1" y="8768"/>
                      <a:pt x="1791" y="10188"/>
                      <a:pt x="1791" y="10188"/>
                    </a:cubicBezTo>
                    <a:lnTo>
                      <a:pt x="1791" y="10188"/>
                    </a:lnTo>
                    <a:cubicBezTo>
                      <a:pt x="1791" y="10188"/>
                      <a:pt x="2900" y="12185"/>
                      <a:pt x="6032" y="11414"/>
                    </a:cubicBezTo>
                    <a:lnTo>
                      <a:pt x="6032" y="11414"/>
                    </a:lnTo>
                    <a:cubicBezTo>
                      <a:pt x="7543" y="11038"/>
                      <a:pt x="9780" y="9475"/>
                      <a:pt x="11343" y="7555"/>
                    </a:cubicBezTo>
                    <a:lnTo>
                      <a:pt x="11343" y="7555"/>
                    </a:lnTo>
                    <a:lnTo>
                      <a:pt x="11349" y="7549"/>
                    </a:lnTo>
                    <a:cubicBezTo>
                      <a:pt x="13029" y="5493"/>
                      <a:pt x="13937" y="3035"/>
                      <a:pt x="12380" y="1200"/>
                    </a:cubicBezTo>
                    <a:lnTo>
                      <a:pt x="12380" y="1200"/>
                    </a:lnTo>
                    <a:cubicBezTo>
                      <a:pt x="11660" y="351"/>
                      <a:pt x="10727" y="0"/>
                      <a:pt x="9696" y="0"/>
                    </a:cubicBezTo>
                    <a:lnTo>
                      <a:pt x="9696" y="0"/>
                    </a:lnTo>
                    <a:cubicBezTo>
                      <a:pt x="8386" y="0"/>
                      <a:pt x="6920" y="578"/>
                      <a:pt x="5578" y="140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45"/>
              <p:cNvSpPr/>
              <p:nvPr/>
            </p:nvSpPr>
            <p:spPr>
              <a:xfrm>
                <a:off x="4341575" y="806500"/>
                <a:ext cx="1037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8" extrusionOk="0">
                    <a:moveTo>
                      <a:pt x="3224" y="1090"/>
                    </a:moveTo>
                    <a:cubicBezTo>
                      <a:pt x="2296" y="1"/>
                      <a:pt x="584" y="1239"/>
                      <a:pt x="351" y="1726"/>
                    </a:cubicBezTo>
                    <a:cubicBezTo>
                      <a:pt x="1" y="2484"/>
                      <a:pt x="720" y="3217"/>
                      <a:pt x="720" y="3217"/>
                    </a:cubicBezTo>
                    <a:cubicBezTo>
                      <a:pt x="720" y="3217"/>
                      <a:pt x="1330" y="4047"/>
                      <a:pt x="2128" y="3820"/>
                    </a:cubicBezTo>
                    <a:cubicBezTo>
                      <a:pt x="2653" y="3671"/>
                      <a:pt x="4151" y="2180"/>
                      <a:pt x="3224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45"/>
              <p:cNvSpPr/>
              <p:nvPr/>
            </p:nvSpPr>
            <p:spPr>
              <a:xfrm>
                <a:off x="4367850" y="809250"/>
                <a:ext cx="75075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192" extrusionOk="0">
                    <a:moveTo>
                      <a:pt x="0" y="954"/>
                    </a:moveTo>
                    <a:cubicBezTo>
                      <a:pt x="0" y="954"/>
                      <a:pt x="915" y="624"/>
                      <a:pt x="1615" y="1454"/>
                    </a:cubicBezTo>
                    <a:cubicBezTo>
                      <a:pt x="2322" y="2284"/>
                      <a:pt x="1784" y="3191"/>
                      <a:pt x="1784" y="3191"/>
                    </a:cubicBezTo>
                    <a:cubicBezTo>
                      <a:pt x="1784" y="3191"/>
                      <a:pt x="3003" y="1959"/>
                      <a:pt x="2173" y="980"/>
                    </a:cubicBezTo>
                    <a:cubicBezTo>
                      <a:pt x="1343" y="1"/>
                      <a:pt x="0" y="954"/>
                      <a:pt x="0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45"/>
              <p:cNvSpPr/>
              <p:nvPr/>
            </p:nvSpPr>
            <p:spPr>
              <a:xfrm>
                <a:off x="4265050" y="835850"/>
                <a:ext cx="27100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8" extrusionOk="0">
                    <a:moveTo>
                      <a:pt x="837" y="286"/>
                    </a:moveTo>
                    <a:cubicBezTo>
                      <a:pt x="597" y="0"/>
                      <a:pt x="156" y="325"/>
                      <a:pt x="92" y="454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45" y="1058"/>
                      <a:pt x="559" y="993"/>
                    </a:cubicBezTo>
                    <a:cubicBezTo>
                      <a:pt x="688" y="960"/>
                      <a:pt x="1084" y="571"/>
                      <a:pt x="837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45"/>
              <p:cNvSpPr/>
              <p:nvPr/>
            </p:nvSpPr>
            <p:spPr>
              <a:xfrm>
                <a:off x="4271875" y="8366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3"/>
                      <a:pt x="422" y="377"/>
                    </a:cubicBezTo>
                    <a:cubicBezTo>
                      <a:pt x="603" y="591"/>
                      <a:pt x="467" y="831"/>
                      <a:pt x="467" y="831"/>
                    </a:cubicBezTo>
                    <a:cubicBezTo>
                      <a:pt x="467" y="831"/>
                      <a:pt x="785" y="507"/>
                      <a:pt x="564" y="254"/>
                    </a:cubicBezTo>
                    <a:cubicBezTo>
                      <a:pt x="350" y="1"/>
                      <a:pt x="0" y="247"/>
                      <a:pt x="0" y="247"/>
                    </a:cubicBezTo>
                    <a:close/>
                  </a:path>
                </a:pathLst>
              </a:custGeom>
              <a:solidFill>
                <a:srgbClr val="FFFFD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45"/>
              <p:cNvSpPr/>
              <p:nvPr/>
            </p:nvSpPr>
            <p:spPr>
              <a:xfrm>
                <a:off x="4191450" y="879300"/>
                <a:ext cx="271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1" extrusionOk="0">
                    <a:moveTo>
                      <a:pt x="844" y="279"/>
                    </a:moveTo>
                    <a:cubicBezTo>
                      <a:pt x="604" y="0"/>
                      <a:pt x="156" y="318"/>
                      <a:pt x="98" y="448"/>
                    </a:cubicBezTo>
                    <a:cubicBezTo>
                      <a:pt x="1" y="642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5" y="954"/>
                      <a:pt x="1084" y="565"/>
                      <a:pt x="844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45"/>
              <p:cNvSpPr/>
              <p:nvPr/>
            </p:nvSpPr>
            <p:spPr>
              <a:xfrm>
                <a:off x="4198275" y="8799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7"/>
                    </a:moveTo>
                    <a:cubicBezTo>
                      <a:pt x="0" y="247"/>
                      <a:pt x="240" y="162"/>
                      <a:pt x="422" y="376"/>
                    </a:cubicBezTo>
                    <a:cubicBezTo>
                      <a:pt x="610" y="597"/>
                      <a:pt x="467" y="830"/>
                      <a:pt x="467" y="830"/>
                    </a:cubicBezTo>
                    <a:cubicBezTo>
                      <a:pt x="467" y="830"/>
                      <a:pt x="785" y="513"/>
                      <a:pt x="571" y="253"/>
                    </a:cubicBezTo>
                    <a:cubicBezTo>
                      <a:pt x="350" y="0"/>
                      <a:pt x="0" y="247"/>
                      <a:pt x="0" y="247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45"/>
              <p:cNvSpPr/>
              <p:nvPr/>
            </p:nvSpPr>
            <p:spPr>
              <a:xfrm>
                <a:off x="4316450" y="1026500"/>
                <a:ext cx="27100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52" extrusionOk="0">
                    <a:moveTo>
                      <a:pt x="844" y="286"/>
                    </a:moveTo>
                    <a:cubicBezTo>
                      <a:pt x="604" y="1"/>
                      <a:pt x="156" y="325"/>
                      <a:pt x="91" y="455"/>
                    </a:cubicBezTo>
                    <a:cubicBezTo>
                      <a:pt x="1" y="649"/>
                      <a:pt x="189" y="837"/>
                      <a:pt x="189" y="837"/>
                    </a:cubicBezTo>
                    <a:cubicBezTo>
                      <a:pt x="189" y="837"/>
                      <a:pt x="351" y="1051"/>
                      <a:pt x="558" y="993"/>
                    </a:cubicBezTo>
                    <a:cubicBezTo>
                      <a:pt x="694" y="960"/>
                      <a:pt x="1083" y="571"/>
                      <a:pt x="844" y="28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45"/>
              <p:cNvSpPr/>
              <p:nvPr/>
            </p:nvSpPr>
            <p:spPr>
              <a:xfrm>
                <a:off x="4323250" y="1027325"/>
                <a:ext cx="196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831" extrusionOk="0">
                    <a:moveTo>
                      <a:pt x="1" y="246"/>
                    </a:moveTo>
                    <a:cubicBezTo>
                      <a:pt x="1" y="246"/>
                      <a:pt x="241" y="162"/>
                      <a:pt x="422" y="376"/>
                    </a:cubicBezTo>
                    <a:cubicBezTo>
                      <a:pt x="610" y="590"/>
                      <a:pt x="468" y="830"/>
                      <a:pt x="468" y="830"/>
                    </a:cubicBezTo>
                    <a:cubicBezTo>
                      <a:pt x="468" y="830"/>
                      <a:pt x="786" y="506"/>
                      <a:pt x="572" y="253"/>
                    </a:cubicBezTo>
                    <a:cubicBezTo>
                      <a:pt x="351" y="0"/>
                      <a:pt x="1" y="246"/>
                      <a:pt x="1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45"/>
              <p:cNvSpPr/>
              <p:nvPr/>
            </p:nvSpPr>
            <p:spPr>
              <a:xfrm>
                <a:off x="4372700" y="962800"/>
                <a:ext cx="2695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51" extrusionOk="0">
                    <a:moveTo>
                      <a:pt x="837" y="279"/>
                    </a:moveTo>
                    <a:cubicBezTo>
                      <a:pt x="597" y="0"/>
                      <a:pt x="150" y="318"/>
                      <a:pt x="92" y="448"/>
                    </a:cubicBezTo>
                    <a:cubicBezTo>
                      <a:pt x="1" y="642"/>
                      <a:pt x="189" y="830"/>
                      <a:pt x="189" y="830"/>
                    </a:cubicBezTo>
                    <a:cubicBezTo>
                      <a:pt x="189" y="830"/>
                      <a:pt x="344" y="1051"/>
                      <a:pt x="552" y="992"/>
                    </a:cubicBezTo>
                    <a:cubicBezTo>
                      <a:pt x="688" y="953"/>
                      <a:pt x="1077" y="564"/>
                      <a:pt x="837" y="279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45"/>
              <p:cNvSpPr/>
              <p:nvPr/>
            </p:nvSpPr>
            <p:spPr>
              <a:xfrm>
                <a:off x="4379525" y="963450"/>
                <a:ext cx="196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31" extrusionOk="0">
                    <a:moveTo>
                      <a:pt x="0" y="246"/>
                    </a:moveTo>
                    <a:cubicBezTo>
                      <a:pt x="0" y="246"/>
                      <a:pt x="240" y="162"/>
                      <a:pt x="422" y="376"/>
                    </a:cubicBezTo>
                    <a:cubicBezTo>
                      <a:pt x="603" y="590"/>
                      <a:pt x="467" y="830"/>
                      <a:pt x="467" y="830"/>
                    </a:cubicBezTo>
                    <a:cubicBezTo>
                      <a:pt x="467" y="830"/>
                      <a:pt x="785" y="512"/>
                      <a:pt x="564" y="253"/>
                    </a:cubicBezTo>
                    <a:cubicBezTo>
                      <a:pt x="350" y="0"/>
                      <a:pt x="0" y="246"/>
                      <a:pt x="0" y="246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45"/>
              <p:cNvSpPr/>
              <p:nvPr/>
            </p:nvSpPr>
            <p:spPr>
              <a:xfrm>
                <a:off x="4421500" y="808450"/>
                <a:ext cx="30175" cy="319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9" extrusionOk="0">
                    <a:moveTo>
                      <a:pt x="1" y="435"/>
                    </a:moveTo>
                    <a:cubicBezTo>
                      <a:pt x="254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7"/>
                    </a:lnTo>
                    <a:cubicBezTo>
                      <a:pt x="1116" y="163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45"/>
              <p:cNvSpPr/>
              <p:nvPr/>
            </p:nvSpPr>
            <p:spPr>
              <a:xfrm>
                <a:off x="4338650" y="878800"/>
                <a:ext cx="30200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1272" extrusionOk="0">
                    <a:moveTo>
                      <a:pt x="1" y="435"/>
                    </a:moveTo>
                    <a:cubicBezTo>
                      <a:pt x="254" y="928"/>
                      <a:pt x="708" y="1272"/>
                      <a:pt x="708" y="1272"/>
                    </a:cubicBezTo>
                    <a:lnTo>
                      <a:pt x="708" y="1272"/>
                    </a:lnTo>
                    <a:lnTo>
                      <a:pt x="1207" y="857"/>
                    </a:lnTo>
                    <a:cubicBezTo>
                      <a:pt x="1116" y="157"/>
                      <a:pt x="500" y="1"/>
                      <a:pt x="500" y="1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45"/>
              <p:cNvSpPr/>
              <p:nvPr/>
            </p:nvSpPr>
            <p:spPr>
              <a:xfrm>
                <a:off x="4346600" y="816400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1" y="2925"/>
                    </a:moveTo>
                    <a:lnTo>
                      <a:pt x="468" y="3476"/>
                    </a:lnTo>
                    <a:cubicBezTo>
                      <a:pt x="1136" y="2542"/>
                      <a:pt x="3405" y="616"/>
                      <a:pt x="3866" y="487"/>
                    </a:cubicBezTo>
                    <a:lnTo>
                      <a:pt x="3866" y="487"/>
                    </a:lnTo>
                    <a:lnTo>
                      <a:pt x="3444" y="0"/>
                    </a:lnTo>
                    <a:cubicBezTo>
                      <a:pt x="3386" y="312"/>
                      <a:pt x="980" y="2568"/>
                      <a:pt x="1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45"/>
              <p:cNvSpPr/>
              <p:nvPr/>
            </p:nvSpPr>
            <p:spPr>
              <a:xfrm>
                <a:off x="3774975" y="1287350"/>
                <a:ext cx="103775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4041" extrusionOk="0">
                    <a:moveTo>
                      <a:pt x="3223" y="1090"/>
                    </a:moveTo>
                    <a:cubicBezTo>
                      <a:pt x="2302" y="1"/>
                      <a:pt x="584" y="1233"/>
                      <a:pt x="357" y="1726"/>
                    </a:cubicBezTo>
                    <a:cubicBezTo>
                      <a:pt x="0" y="2478"/>
                      <a:pt x="720" y="3211"/>
                      <a:pt x="720" y="3211"/>
                    </a:cubicBezTo>
                    <a:cubicBezTo>
                      <a:pt x="720" y="3211"/>
                      <a:pt x="1330" y="4041"/>
                      <a:pt x="2127" y="3820"/>
                    </a:cubicBezTo>
                    <a:cubicBezTo>
                      <a:pt x="2653" y="3671"/>
                      <a:pt x="4151" y="2180"/>
                      <a:pt x="3223" y="1090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45"/>
              <p:cNvSpPr/>
              <p:nvPr/>
            </p:nvSpPr>
            <p:spPr>
              <a:xfrm>
                <a:off x="3801225" y="1290100"/>
                <a:ext cx="751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192" extrusionOk="0">
                    <a:moveTo>
                      <a:pt x="1" y="954"/>
                    </a:moveTo>
                    <a:cubicBezTo>
                      <a:pt x="1" y="954"/>
                      <a:pt x="915" y="617"/>
                      <a:pt x="1622" y="1447"/>
                    </a:cubicBezTo>
                    <a:cubicBezTo>
                      <a:pt x="2322" y="2277"/>
                      <a:pt x="1791" y="3191"/>
                      <a:pt x="1791" y="3191"/>
                    </a:cubicBezTo>
                    <a:cubicBezTo>
                      <a:pt x="1791" y="3191"/>
                      <a:pt x="3003" y="1959"/>
                      <a:pt x="2173" y="980"/>
                    </a:cubicBezTo>
                    <a:cubicBezTo>
                      <a:pt x="1343" y="1"/>
                      <a:pt x="1" y="954"/>
                      <a:pt x="1" y="954"/>
                    </a:cubicBez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45"/>
              <p:cNvSpPr/>
              <p:nvPr/>
            </p:nvSpPr>
            <p:spPr>
              <a:xfrm>
                <a:off x="3854900" y="1289300"/>
                <a:ext cx="30175" cy="3180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2" extrusionOk="0">
                    <a:moveTo>
                      <a:pt x="0" y="435"/>
                    </a:moveTo>
                    <a:cubicBezTo>
                      <a:pt x="253" y="921"/>
                      <a:pt x="714" y="1272"/>
                      <a:pt x="714" y="1272"/>
                    </a:cubicBezTo>
                    <a:lnTo>
                      <a:pt x="714" y="1272"/>
                    </a:lnTo>
                    <a:lnTo>
                      <a:pt x="1206" y="850"/>
                    </a:lnTo>
                    <a:cubicBezTo>
                      <a:pt x="1116" y="156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45"/>
              <p:cNvSpPr/>
              <p:nvPr/>
            </p:nvSpPr>
            <p:spPr>
              <a:xfrm>
                <a:off x="3772050" y="1359500"/>
                <a:ext cx="301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278" extrusionOk="0">
                    <a:moveTo>
                      <a:pt x="1" y="435"/>
                    </a:moveTo>
                    <a:cubicBezTo>
                      <a:pt x="253" y="928"/>
                      <a:pt x="714" y="1278"/>
                      <a:pt x="714" y="1278"/>
                    </a:cubicBezTo>
                    <a:lnTo>
                      <a:pt x="714" y="1278"/>
                    </a:lnTo>
                    <a:lnTo>
                      <a:pt x="1207" y="856"/>
                    </a:lnTo>
                    <a:cubicBezTo>
                      <a:pt x="1116" y="163"/>
                      <a:pt x="500" y="0"/>
                      <a:pt x="500" y="0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45"/>
              <p:cNvSpPr/>
              <p:nvPr/>
            </p:nvSpPr>
            <p:spPr>
              <a:xfrm>
                <a:off x="3780000" y="1297075"/>
                <a:ext cx="96650" cy="86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3477" extrusionOk="0">
                    <a:moveTo>
                      <a:pt x="0" y="2925"/>
                    </a:moveTo>
                    <a:lnTo>
                      <a:pt x="474" y="3477"/>
                    </a:lnTo>
                    <a:cubicBezTo>
                      <a:pt x="1142" y="2543"/>
                      <a:pt x="3405" y="617"/>
                      <a:pt x="3865" y="494"/>
                    </a:cubicBezTo>
                    <a:lnTo>
                      <a:pt x="3865" y="494"/>
                    </a:lnTo>
                    <a:lnTo>
                      <a:pt x="3450" y="1"/>
                    </a:lnTo>
                    <a:cubicBezTo>
                      <a:pt x="3385" y="312"/>
                      <a:pt x="980" y="2569"/>
                      <a:pt x="0" y="2925"/>
                    </a:cubicBezTo>
                    <a:close/>
                  </a:path>
                </a:pathLst>
              </a:custGeom>
              <a:solidFill>
                <a:srgbClr val="6658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45"/>
              <p:cNvSpPr/>
              <p:nvPr/>
            </p:nvSpPr>
            <p:spPr>
              <a:xfrm>
                <a:off x="3742875" y="721075"/>
                <a:ext cx="775450" cy="660000"/>
              </a:xfrm>
              <a:custGeom>
                <a:avLst/>
                <a:gdLst/>
                <a:ahLst/>
                <a:cxnLst/>
                <a:rect l="l" t="t" r="r" b="b"/>
                <a:pathLst>
                  <a:path w="31018" h="26400" extrusionOk="0">
                    <a:moveTo>
                      <a:pt x="18119" y="6258"/>
                    </a:moveTo>
                    <a:cubicBezTo>
                      <a:pt x="8988" y="11887"/>
                      <a:pt x="3353" y="17730"/>
                      <a:pt x="0" y="26400"/>
                    </a:cubicBezTo>
                    <a:lnTo>
                      <a:pt x="286" y="24176"/>
                    </a:lnTo>
                    <a:cubicBezTo>
                      <a:pt x="1122" y="20855"/>
                      <a:pt x="3833" y="15577"/>
                      <a:pt x="9546" y="10733"/>
                    </a:cubicBezTo>
                    <a:cubicBezTo>
                      <a:pt x="21400" y="668"/>
                      <a:pt x="29960" y="0"/>
                      <a:pt x="31017" y="1245"/>
                    </a:cubicBezTo>
                    <a:cubicBezTo>
                      <a:pt x="31017" y="1245"/>
                      <a:pt x="27243" y="629"/>
                      <a:pt x="18119" y="6258"/>
                    </a:cubicBezTo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45"/>
              <p:cNvSpPr/>
              <p:nvPr/>
            </p:nvSpPr>
            <p:spPr>
              <a:xfrm>
                <a:off x="3773350" y="754150"/>
                <a:ext cx="773000" cy="664700"/>
              </a:xfrm>
              <a:custGeom>
                <a:avLst/>
                <a:gdLst/>
                <a:ahLst/>
                <a:cxnLst/>
                <a:rect l="l" t="t" r="r" b="b"/>
                <a:pathLst>
                  <a:path w="30920" h="26588" extrusionOk="0">
                    <a:moveTo>
                      <a:pt x="22820" y="11913"/>
                    </a:moveTo>
                    <a:cubicBezTo>
                      <a:pt x="15778" y="20006"/>
                      <a:pt x="9099" y="24610"/>
                      <a:pt x="0" y="26510"/>
                    </a:cubicBezTo>
                    <a:lnTo>
                      <a:pt x="2238" y="26588"/>
                    </a:lnTo>
                    <a:cubicBezTo>
                      <a:pt x="5649" y="26309"/>
                      <a:pt x="11297" y="24493"/>
                      <a:pt x="17010" y="19643"/>
                    </a:cubicBezTo>
                    <a:cubicBezTo>
                      <a:pt x="28864" y="9585"/>
                      <a:pt x="30920" y="1245"/>
                      <a:pt x="29869" y="0"/>
                    </a:cubicBezTo>
                    <a:cubicBezTo>
                      <a:pt x="29869" y="0"/>
                      <a:pt x="29856" y="3826"/>
                      <a:pt x="22820" y="11913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45"/>
              <p:cNvSpPr/>
              <p:nvPr/>
            </p:nvSpPr>
            <p:spPr>
              <a:xfrm>
                <a:off x="4166000" y="952750"/>
                <a:ext cx="257000" cy="271575"/>
              </a:xfrm>
              <a:custGeom>
                <a:avLst/>
                <a:gdLst/>
                <a:ahLst/>
                <a:cxnLst/>
                <a:rect l="l" t="t" r="r" b="b"/>
                <a:pathLst>
                  <a:path w="10280" h="10863" extrusionOk="0">
                    <a:moveTo>
                      <a:pt x="4274" y="4267"/>
                    </a:moveTo>
                    <a:cubicBezTo>
                      <a:pt x="4034" y="6167"/>
                      <a:pt x="4080" y="6219"/>
                      <a:pt x="4358" y="6323"/>
                    </a:cubicBezTo>
                    <a:cubicBezTo>
                      <a:pt x="4631" y="6420"/>
                      <a:pt x="8535" y="2296"/>
                      <a:pt x="10279" y="0"/>
                    </a:cubicBezTo>
                    <a:cubicBezTo>
                      <a:pt x="10279" y="0"/>
                      <a:pt x="6557" y="5772"/>
                      <a:pt x="1" y="10862"/>
                    </a:cubicBezTo>
                    <a:cubicBezTo>
                      <a:pt x="4028" y="7023"/>
                      <a:pt x="4274" y="4267"/>
                      <a:pt x="4274" y="4267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45"/>
              <p:cNvSpPr/>
              <p:nvPr/>
            </p:nvSpPr>
            <p:spPr>
              <a:xfrm>
                <a:off x="3897525" y="1021475"/>
                <a:ext cx="283575" cy="269475"/>
              </a:xfrm>
              <a:custGeom>
                <a:avLst/>
                <a:gdLst/>
                <a:ahLst/>
                <a:cxnLst/>
                <a:rect l="l" t="t" r="r" b="b"/>
                <a:pathLst>
                  <a:path w="11343" h="10779" extrusionOk="0">
                    <a:moveTo>
                      <a:pt x="1272" y="4397"/>
                    </a:moveTo>
                    <a:cubicBezTo>
                      <a:pt x="1" y="7361"/>
                      <a:pt x="1791" y="8781"/>
                      <a:pt x="1791" y="8781"/>
                    </a:cubicBezTo>
                    <a:lnTo>
                      <a:pt x="1791" y="8781"/>
                    </a:lnTo>
                    <a:cubicBezTo>
                      <a:pt x="1791" y="8781"/>
                      <a:pt x="2900" y="10778"/>
                      <a:pt x="6032" y="10007"/>
                    </a:cubicBezTo>
                    <a:lnTo>
                      <a:pt x="6032" y="10007"/>
                    </a:lnTo>
                    <a:cubicBezTo>
                      <a:pt x="7543" y="9631"/>
                      <a:pt x="9780" y="8068"/>
                      <a:pt x="11343" y="6148"/>
                    </a:cubicBezTo>
                    <a:lnTo>
                      <a:pt x="11343" y="6148"/>
                    </a:lnTo>
                    <a:cubicBezTo>
                      <a:pt x="10629" y="6401"/>
                      <a:pt x="7076" y="2984"/>
                      <a:pt x="5578" y="1"/>
                    </a:cubicBezTo>
                    <a:lnTo>
                      <a:pt x="5578" y="1"/>
                    </a:lnTo>
                    <a:cubicBezTo>
                      <a:pt x="3580" y="1239"/>
                      <a:pt x="1855" y="3048"/>
                      <a:pt x="1272" y="4397"/>
                    </a:cubicBezTo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45"/>
              <p:cNvSpPr/>
              <p:nvPr/>
            </p:nvSpPr>
            <p:spPr>
              <a:xfrm>
                <a:off x="3881975" y="1083725"/>
                <a:ext cx="202675" cy="228125"/>
              </a:xfrm>
              <a:custGeom>
                <a:avLst/>
                <a:gdLst/>
                <a:ahLst/>
                <a:cxnLst/>
                <a:rect l="l" t="t" r="r" b="b"/>
                <a:pathLst>
                  <a:path w="8107" h="9125" extrusionOk="0">
                    <a:moveTo>
                      <a:pt x="3269" y="1"/>
                    </a:moveTo>
                    <a:cubicBezTo>
                      <a:pt x="3119" y="1038"/>
                      <a:pt x="3612" y="1051"/>
                      <a:pt x="4092" y="2043"/>
                    </a:cubicBezTo>
                    <a:cubicBezTo>
                      <a:pt x="4572" y="3036"/>
                      <a:pt x="5305" y="4372"/>
                      <a:pt x="6556" y="5150"/>
                    </a:cubicBezTo>
                    <a:cubicBezTo>
                      <a:pt x="7808" y="5934"/>
                      <a:pt x="8106" y="6914"/>
                      <a:pt x="8106" y="6914"/>
                    </a:cubicBezTo>
                    <a:cubicBezTo>
                      <a:pt x="8106" y="6914"/>
                      <a:pt x="4831" y="9125"/>
                      <a:pt x="2413" y="6291"/>
                    </a:cubicBezTo>
                    <a:cubicBezTo>
                      <a:pt x="0" y="3451"/>
                      <a:pt x="2918" y="383"/>
                      <a:pt x="3269" y="1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45"/>
              <p:cNvSpPr/>
              <p:nvPr/>
            </p:nvSpPr>
            <p:spPr>
              <a:xfrm>
                <a:off x="3893650" y="1108525"/>
                <a:ext cx="184350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7374" h="7621" extrusionOk="0">
                    <a:moveTo>
                      <a:pt x="2270" y="1"/>
                    </a:moveTo>
                    <a:cubicBezTo>
                      <a:pt x="0" y="2815"/>
                      <a:pt x="2062" y="5195"/>
                      <a:pt x="2062" y="5195"/>
                    </a:cubicBezTo>
                    <a:lnTo>
                      <a:pt x="2062" y="5195"/>
                    </a:lnTo>
                    <a:cubicBezTo>
                      <a:pt x="2062" y="5195"/>
                      <a:pt x="4079" y="7621"/>
                      <a:pt x="7224" y="5837"/>
                    </a:cubicBezTo>
                    <a:lnTo>
                      <a:pt x="7224" y="5837"/>
                    </a:lnTo>
                    <a:cubicBezTo>
                      <a:pt x="7224" y="5837"/>
                      <a:pt x="7373" y="5312"/>
                      <a:pt x="6971" y="4890"/>
                    </a:cubicBezTo>
                    <a:lnTo>
                      <a:pt x="6971" y="4890"/>
                    </a:lnTo>
                    <a:cubicBezTo>
                      <a:pt x="6971" y="4890"/>
                      <a:pt x="5272" y="5085"/>
                      <a:pt x="3988" y="3568"/>
                    </a:cubicBezTo>
                    <a:lnTo>
                      <a:pt x="3988" y="3568"/>
                    </a:lnTo>
                    <a:cubicBezTo>
                      <a:pt x="2698" y="2050"/>
                      <a:pt x="3165" y="409"/>
                      <a:pt x="3165" y="409"/>
                    </a:cubicBezTo>
                    <a:lnTo>
                      <a:pt x="3165" y="409"/>
                    </a:lnTo>
                    <a:cubicBezTo>
                      <a:pt x="2886" y="40"/>
                      <a:pt x="2484" y="1"/>
                      <a:pt x="2335" y="1"/>
                    </a:cubicBezTo>
                    <a:lnTo>
                      <a:pt x="2335" y="1"/>
                    </a:lnTo>
                    <a:cubicBezTo>
                      <a:pt x="2296" y="1"/>
                      <a:pt x="2270" y="1"/>
                      <a:pt x="2270" y="1"/>
                    </a:cubicBezTo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45"/>
              <p:cNvSpPr/>
              <p:nvPr/>
            </p:nvSpPr>
            <p:spPr>
              <a:xfrm>
                <a:off x="4036950" y="1021475"/>
                <a:ext cx="144150" cy="160050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402" extrusionOk="0">
                    <a:moveTo>
                      <a:pt x="5766" y="6148"/>
                    </a:moveTo>
                    <a:cubicBezTo>
                      <a:pt x="3094" y="5078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097" y="2990"/>
                      <a:pt x="5052" y="6401"/>
                      <a:pt x="5766" y="6148"/>
                    </a:cubicBezTo>
                    <a:close/>
                  </a:path>
                </a:pathLst>
              </a:custGeom>
              <a:solidFill>
                <a:srgbClr val="B45F0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3952650" y="1118750"/>
                <a:ext cx="115300" cy="116100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644" extrusionOk="0">
                    <a:moveTo>
                      <a:pt x="4611" y="4481"/>
                    </a:moveTo>
                    <a:cubicBezTo>
                      <a:pt x="1706" y="2757"/>
                      <a:pt x="805" y="0"/>
                      <a:pt x="805" y="0"/>
                    </a:cubicBezTo>
                    <a:lnTo>
                      <a:pt x="805" y="0"/>
                    </a:lnTo>
                    <a:cubicBezTo>
                      <a:pt x="1" y="4644"/>
                      <a:pt x="4611" y="4481"/>
                      <a:pt x="4611" y="4481"/>
                    </a:cubicBezTo>
                    <a:close/>
                  </a:path>
                </a:pathLst>
              </a:custGeom>
              <a:solidFill>
                <a:srgbClr val="274E1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3957525" y="1118750"/>
                <a:ext cx="110425" cy="120000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4800" extrusionOk="0">
                    <a:moveTo>
                      <a:pt x="610" y="0"/>
                    </a:moveTo>
                    <a:cubicBezTo>
                      <a:pt x="610" y="0"/>
                      <a:pt x="156" y="1803"/>
                      <a:pt x="1355" y="3223"/>
                    </a:cubicBezTo>
                    <a:cubicBezTo>
                      <a:pt x="2562" y="4637"/>
                      <a:pt x="4416" y="4481"/>
                      <a:pt x="4416" y="4481"/>
                    </a:cubicBezTo>
                    <a:cubicBezTo>
                      <a:pt x="4416" y="4481"/>
                      <a:pt x="2581" y="4799"/>
                      <a:pt x="1291" y="3282"/>
                    </a:cubicBezTo>
                    <a:cubicBezTo>
                      <a:pt x="0" y="1758"/>
                      <a:pt x="610" y="0"/>
                      <a:pt x="610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45"/>
              <p:cNvSpPr/>
              <p:nvPr/>
            </p:nvSpPr>
            <p:spPr>
              <a:xfrm>
                <a:off x="3843550" y="1117300"/>
                <a:ext cx="204775" cy="19132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7653" extrusionOk="0">
                    <a:moveTo>
                      <a:pt x="8191" y="6174"/>
                    </a:moveTo>
                    <a:cubicBezTo>
                      <a:pt x="8191" y="6174"/>
                      <a:pt x="5694" y="7652"/>
                      <a:pt x="3405" y="7120"/>
                    </a:cubicBezTo>
                    <a:cubicBezTo>
                      <a:pt x="1109" y="6589"/>
                      <a:pt x="0" y="4390"/>
                      <a:pt x="792" y="2607"/>
                    </a:cubicBezTo>
                    <a:cubicBezTo>
                      <a:pt x="1583" y="830"/>
                      <a:pt x="4014" y="0"/>
                      <a:pt x="4014" y="0"/>
                    </a:cubicBezTo>
                    <a:cubicBezTo>
                      <a:pt x="4014" y="0"/>
                      <a:pt x="1998" y="2607"/>
                      <a:pt x="4066" y="4844"/>
                    </a:cubicBezTo>
                    <a:cubicBezTo>
                      <a:pt x="6135" y="7088"/>
                      <a:pt x="8191" y="6174"/>
                      <a:pt x="8191" y="6174"/>
                    </a:cubicBezTo>
                    <a:close/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45"/>
              <p:cNvSpPr/>
              <p:nvPr/>
            </p:nvSpPr>
            <p:spPr>
              <a:xfrm>
                <a:off x="4072950" y="955000"/>
                <a:ext cx="212725" cy="279200"/>
              </a:xfrm>
              <a:custGeom>
                <a:avLst/>
                <a:gdLst/>
                <a:ahLst/>
                <a:cxnLst/>
                <a:rect l="l" t="t" r="r" b="b"/>
                <a:pathLst>
                  <a:path w="8509" h="11168" extrusionOk="0">
                    <a:moveTo>
                      <a:pt x="0" y="1752"/>
                    </a:moveTo>
                    <a:cubicBezTo>
                      <a:pt x="0" y="1752"/>
                      <a:pt x="1531" y="2180"/>
                      <a:pt x="2497" y="4469"/>
                    </a:cubicBezTo>
                    <a:cubicBezTo>
                      <a:pt x="3463" y="6758"/>
                      <a:pt x="2789" y="7828"/>
                      <a:pt x="2789" y="7828"/>
                    </a:cubicBezTo>
                    <a:lnTo>
                      <a:pt x="3684" y="8483"/>
                    </a:lnTo>
                    <a:lnTo>
                      <a:pt x="3813" y="9041"/>
                    </a:lnTo>
                    <a:cubicBezTo>
                      <a:pt x="3813" y="9041"/>
                      <a:pt x="2912" y="10454"/>
                      <a:pt x="1849" y="11168"/>
                    </a:cubicBezTo>
                    <a:cubicBezTo>
                      <a:pt x="1849" y="11168"/>
                      <a:pt x="8508" y="6161"/>
                      <a:pt x="5363" y="2452"/>
                    </a:cubicBezTo>
                    <a:cubicBezTo>
                      <a:pt x="3288" y="1"/>
                      <a:pt x="0" y="1752"/>
                      <a:pt x="0" y="1752"/>
                    </a:cubicBez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45"/>
              <p:cNvSpPr/>
              <p:nvPr/>
            </p:nvSpPr>
            <p:spPr>
              <a:xfrm>
                <a:off x="4271050" y="846550"/>
                <a:ext cx="10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403" extrusionOk="0">
                    <a:moveTo>
                      <a:pt x="92" y="46"/>
                    </a:moveTo>
                    <a:cubicBezTo>
                      <a:pt x="7" y="111"/>
                      <a:pt x="1" y="234"/>
                      <a:pt x="66" y="312"/>
                    </a:cubicBezTo>
                    <a:lnTo>
                      <a:pt x="66" y="312"/>
                    </a:lnTo>
                    <a:cubicBezTo>
                      <a:pt x="137" y="390"/>
                      <a:pt x="254" y="403"/>
                      <a:pt x="338" y="331"/>
                    </a:cubicBezTo>
                    <a:lnTo>
                      <a:pt x="338" y="331"/>
                    </a:lnTo>
                    <a:cubicBezTo>
                      <a:pt x="416" y="266"/>
                      <a:pt x="422" y="143"/>
                      <a:pt x="357" y="65"/>
                    </a:cubicBezTo>
                    <a:lnTo>
                      <a:pt x="357" y="65"/>
                    </a:lnTo>
                    <a:cubicBezTo>
                      <a:pt x="319" y="20"/>
                      <a:pt x="267" y="0"/>
                      <a:pt x="215" y="0"/>
                    </a:cubicBezTo>
                    <a:lnTo>
                      <a:pt x="215" y="0"/>
                    </a:lnTo>
                    <a:cubicBezTo>
                      <a:pt x="169" y="0"/>
                      <a:pt x="124" y="13"/>
                      <a:pt x="92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45"/>
              <p:cNvSpPr/>
              <p:nvPr/>
            </p:nvSpPr>
            <p:spPr>
              <a:xfrm>
                <a:off x="4378550" y="9733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6"/>
                    </a:moveTo>
                    <a:cubicBezTo>
                      <a:pt x="13" y="111"/>
                      <a:pt x="0" y="234"/>
                      <a:pt x="72" y="312"/>
                    </a:cubicBezTo>
                    <a:lnTo>
                      <a:pt x="72" y="312"/>
                    </a:lnTo>
                    <a:cubicBezTo>
                      <a:pt x="136" y="390"/>
                      <a:pt x="260" y="403"/>
                      <a:pt x="337" y="338"/>
                    </a:cubicBezTo>
                    <a:lnTo>
                      <a:pt x="337" y="338"/>
                    </a:lnTo>
                    <a:cubicBezTo>
                      <a:pt x="422" y="266"/>
                      <a:pt x="428" y="150"/>
                      <a:pt x="363" y="65"/>
                    </a:cubicBezTo>
                    <a:lnTo>
                      <a:pt x="363" y="65"/>
                    </a:lnTo>
                    <a:cubicBezTo>
                      <a:pt x="324" y="20"/>
                      <a:pt x="273" y="1"/>
                      <a:pt x="214" y="1"/>
                    </a:cubicBezTo>
                    <a:lnTo>
                      <a:pt x="214" y="1"/>
                    </a:lnTo>
                    <a:cubicBezTo>
                      <a:pt x="175" y="1"/>
                      <a:pt x="130" y="14"/>
                      <a:pt x="91" y="46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45"/>
              <p:cNvSpPr/>
              <p:nvPr/>
            </p:nvSpPr>
            <p:spPr>
              <a:xfrm>
                <a:off x="4198600" y="88887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1" y="45"/>
                    </a:moveTo>
                    <a:cubicBezTo>
                      <a:pt x="13" y="110"/>
                      <a:pt x="0" y="233"/>
                      <a:pt x="71" y="311"/>
                    </a:cubicBezTo>
                    <a:lnTo>
                      <a:pt x="71" y="311"/>
                    </a:lnTo>
                    <a:cubicBezTo>
                      <a:pt x="136" y="396"/>
                      <a:pt x="253" y="402"/>
                      <a:pt x="337" y="337"/>
                    </a:cubicBezTo>
                    <a:lnTo>
                      <a:pt x="337" y="337"/>
                    </a:lnTo>
                    <a:cubicBezTo>
                      <a:pt x="415" y="266"/>
                      <a:pt x="428" y="149"/>
                      <a:pt x="357" y="65"/>
                    </a:cubicBezTo>
                    <a:lnTo>
                      <a:pt x="357" y="65"/>
                    </a:lnTo>
                    <a:cubicBezTo>
                      <a:pt x="318" y="19"/>
                      <a:pt x="266" y="0"/>
                      <a:pt x="214" y="0"/>
                    </a:cubicBezTo>
                    <a:lnTo>
                      <a:pt x="214" y="0"/>
                    </a:lnTo>
                    <a:cubicBezTo>
                      <a:pt x="169" y="0"/>
                      <a:pt x="123" y="13"/>
                      <a:pt x="91" y="45"/>
                    </a:cubicBezTo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45"/>
              <p:cNvSpPr/>
              <p:nvPr/>
            </p:nvSpPr>
            <p:spPr>
              <a:xfrm>
                <a:off x="4323575" y="1036225"/>
                <a:ext cx="107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3" extrusionOk="0">
                    <a:moveTo>
                      <a:pt x="92" y="46"/>
                    </a:moveTo>
                    <a:cubicBezTo>
                      <a:pt x="14" y="111"/>
                      <a:pt x="1" y="234"/>
                      <a:pt x="72" y="312"/>
                    </a:cubicBezTo>
                    <a:lnTo>
                      <a:pt x="72" y="312"/>
                    </a:lnTo>
                    <a:cubicBezTo>
                      <a:pt x="137" y="390"/>
                      <a:pt x="260" y="403"/>
                      <a:pt x="338" y="331"/>
                    </a:cubicBezTo>
                    <a:lnTo>
                      <a:pt x="338" y="331"/>
                    </a:lnTo>
                    <a:cubicBezTo>
                      <a:pt x="416" y="267"/>
                      <a:pt x="429" y="143"/>
                      <a:pt x="358" y="66"/>
                    </a:cubicBezTo>
                    <a:lnTo>
                      <a:pt x="358" y="66"/>
                    </a:lnTo>
                    <a:cubicBezTo>
                      <a:pt x="319" y="20"/>
                      <a:pt x="267" y="1"/>
                      <a:pt x="215" y="1"/>
                    </a:cubicBezTo>
                    <a:lnTo>
                      <a:pt x="215" y="1"/>
                    </a:lnTo>
                    <a:cubicBezTo>
                      <a:pt x="169" y="1"/>
                      <a:pt x="124" y="14"/>
                      <a:pt x="92" y="46"/>
                    </a:cubicBezTo>
                  </a:path>
                </a:pathLst>
              </a:custGeom>
              <a:solidFill>
                <a:srgbClr val="FFF9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4274950" y="850600"/>
                <a:ext cx="55625" cy="190525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7621" extrusionOk="0">
                    <a:moveTo>
                      <a:pt x="0" y="52"/>
                    </a:moveTo>
                    <a:cubicBezTo>
                      <a:pt x="20" y="91"/>
                      <a:pt x="1887" y="4054"/>
                      <a:pt x="2095" y="7620"/>
                    </a:cubicBezTo>
                    <a:lnTo>
                      <a:pt x="2095" y="7620"/>
                    </a:lnTo>
                    <a:lnTo>
                      <a:pt x="2225" y="7607"/>
                    </a:lnTo>
                    <a:cubicBezTo>
                      <a:pt x="2011" y="4021"/>
                      <a:pt x="130" y="40"/>
                      <a:pt x="117" y="1"/>
                    </a:cubicBez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4203450" y="892100"/>
                <a:ext cx="181450" cy="87250"/>
              </a:xfrm>
              <a:custGeom>
                <a:avLst/>
                <a:gdLst/>
                <a:ahLst/>
                <a:cxnLst/>
                <a:rect l="l" t="t" r="r" b="b"/>
                <a:pathLst>
                  <a:path w="7258" h="3490" extrusionOk="0">
                    <a:moveTo>
                      <a:pt x="1" y="124"/>
                    </a:moveTo>
                    <a:cubicBezTo>
                      <a:pt x="46" y="130"/>
                      <a:pt x="4067" y="1207"/>
                      <a:pt x="7179" y="3490"/>
                    </a:cubicBezTo>
                    <a:lnTo>
                      <a:pt x="7179" y="3490"/>
                    </a:lnTo>
                    <a:lnTo>
                      <a:pt x="7257" y="3386"/>
                    </a:lnTo>
                    <a:cubicBezTo>
                      <a:pt x="4125" y="1090"/>
                      <a:pt x="78" y="7"/>
                      <a:pt x="33" y="1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9835604" y="2809058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372890" y="55395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1086601" y="2479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1670157" y="3389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MỤC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TIÊU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98" name="Rectangle: Rounded Corners 1">
            <a:extLst>
              <a:ext uri="{FF2B5EF4-FFF2-40B4-BE49-F238E27FC236}">
                <a16:creationId xmlns:a16="http://schemas.microsoft.com/office/drawing/2014/main" id="{9F0D79BA-4F7D-4F53-9D98-A54358282FBF}"/>
              </a:ext>
            </a:extLst>
          </p:cNvPr>
          <p:cNvSpPr/>
          <p:nvPr/>
        </p:nvSpPr>
        <p:spPr>
          <a:xfrm>
            <a:off x="-484815" y="1423660"/>
            <a:ext cx="8966551" cy="5223043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76508"/>
              <a:gd name="connsiteY0" fmla="*/ 192766 h 1183505"/>
              <a:gd name="connsiteX1" fmla="*/ 397345 w 8776508"/>
              <a:gd name="connsiteY1" fmla="*/ 110820 h 1183505"/>
              <a:gd name="connsiteX2" fmla="*/ 7805829 w 8776508"/>
              <a:gd name="connsiteY2" fmla="*/ 34620 h 1183505"/>
              <a:gd name="connsiteX3" fmla="*/ 8745025 w 8776508"/>
              <a:gd name="connsiteY3" fmla="*/ 40366 h 1183505"/>
              <a:gd name="connsiteX4" fmla="*/ 8589923 w 8776508"/>
              <a:gd name="connsiteY4" fmla="*/ 584507 h 1183505"/>
              <a:gd name="connsiteX5" fmla="*/ 8758329 w 8776508"/>
              <a:gd name="connsiteY5" fmla="*/ 1183505 h 1183505"/>
              <a:gd name="connsiteX6" fmla="*/ 16345 w 8776508"/>
              <a:gd name="connsiteY6" fmla="*/ 1078730 h 1183505"/>
              <a:gd name="connsiteX7" fmla="*/ 220149 w 8776508"/>
              <a:gd name="connsiteY7" fmla="*/ 596734 h 1183505"/>
              <a:gd name="connsiteX8" fmla="*/ 48699 w 8776508"/>
              <a:gd name="connsiteY8" fmla="*/ 192766 h 1183505"/>
              <a:gd name="connsiteX0" fmla="*/ 48699 w 8745026"/>
              <a:gd name="connsiteY0" fmla="*/ 192766 h 1129460"/>
              <a:gd name="connsiteX1" fmla="*/ 397345 w 8745026"/>
              <a:gd name="connsiteY1" fmla="*/ 110820 h 1129460"/>
              <a:gd name="connsiteX2" fmla="*/ 7805829 w 8745026"/>
              <a:gd name="connsiteY2" fmla="*/ 34620 h 1129460"/>
              <a:gd name="connsiteX3" fmla="*/ 8745025 w 8745026"/>
              <a:gd name="connsiteY3" fmla="*/ 40366 h 1129460"/>
              <a:gd name="connsiteX4" fmla="*/ 8589923 w 8745026"/>
              <a:gd name="connsiteY4" fmla="*/ 584507 h 1129460"/>
              <a:gd name="connsiteX5" fmla="*/ 8297251 w 8745026"/>
              <a:gd name="connsiteY5" fmla="*/ 1129460 h 1129460"/>
              <a:gd name="connsiteX6" fmla="*/ 16345 w 8745026"/>
              <a:gd name="connsiteY6" fmla="*/ 1078730 h 1129460"/>
              <a:gd name="connsiteX7" fmla="*/ 220149 w 8745026"/>
              <a:gd name="connsiteY7" fmla="*/ 596734 h 1129460"/>
              <a:gd name="connsiteX8" fmla="*/ 48699 w 8745026"/>
              <a:gd name="connsiteY8" fmla="*/ 192766 h 1129460"/>
              <a:gd name="connsiteX0" fmla="*/ 48699 w 8745025"/>
              <a:gd name="connsiteY0" fmla="*/ 192766 h 1110544"/>
              <a:gd name="connsiteX1" fmla="*/ 397345 w 8745025"/>
              <a:gd name="connsiteY1" fmla="*/ 110820 h 1110544"/>
              <a:gd name="connsiteX2" fmla="*/ 7805829 w 8745025"/>
              <a:gd name="connsiteY2" fmla="*/ 34620 h 1110544"/>
              <a:gd name="connsiteX3" fmla="*/ 8745025 w 8745025"/>
              <a:gd name="connsiteY3" fmla="*/ 40366 h 1110544"/>
              <a:gd name="connsiteX4" fmla="*/ 8589923 w 8745025"/>
              <a:gd name="connsiteY4" fmla="*/ 584507 h 1110544"/>
              <a:gd name="connsiteX5" fmla="*/ 8383703 w 8745025"/>
              <a:gd name="connsiteY5" fmla="*/ 1110544 h 1110544"/>
              <a:gd name="connsiteX6" fmla="*/ 16345 w 8745025"/>
              <a:gd name="connsiteY6" fmla="*/ 1078730 h 1110544"/>
              <a:gd name="connsiteX7" fmla="*/ 220149 w 8745025"/>
              <a:gd name="connsiteY7" fmla="*/ 596734 h 1110544"/>
              <a:gd name="connsiteX8" fmla="*/ 48699 w 8745025"/>
              <a:gd name="connsiteY8" fmla="*/ 192766 h 1110544"/>
              <a:gd name="connsiteX0" fmla="*/ 48699 w 8745025"/>
              <a:gd name="connsiteY0" fmla="*/ 192766 h 1110544"/>
              <a:gd name="connsiteX1" fmla="*/ 397345 w 8745025"/>
              <a:gd name="connsiteY1" fmla="*/ 110820 h 1110544"/>
              <a:gd name="connsiteX2" fmla="*/ 7805829 w 8745025"/>
              <a:gd name="connsiteY2" fmla="*/ 34620 h 1110544"/>
              <a:gd name="connsiteX3" fmla="*/ 8745025 w 8745025"/>
              <a:gd name="connsiteY3" fmla="*/ 40366 h 1110544"/>
              <a:gd name="connsiteX4" fmla="*/ 8589923 w 8745025"/>
              <a:gd name="connsiteY4" fmla="*/ 584507 h 1110544"/>
              <a:gd name="connsiteX5" fmla="*/ 8326069 w 8745025"/>
              <a:gd name="connsiteY5" fmla="*/ 1110544 h 1110544"/>
              <a:gd name="connsiteX6" fmla="*/ 16345 w 8745025"/>
              <a:gd name="connsiteY6" fmla="*/ 1078730 h 1110544"/>
              <a:gd name="connsiteX7" fmla="*/ 220149 w 8745025"/>
              <a:gd name="connsiteY7" fmla="*/ 596734 h 1110544"/>
              <a:gd name="connsiteX8" fmla="*/ 48699 w 8745025"/>
              <a:gd name="connsiteY8" fmla="*/ 192766 h 1110544"/>
              <a:gd name="connsiteX0" fmla="*/ 48699 w 8745025"/>
              <a:gd name="connsiteY0" fmla="*/ 192766 h 1114632"/>
              <a:gd name="connsiteX1" fmla="*/ 397345 w 8745025"/>
              <a:gd name="connsiteY1" fmla="*/ 110820 h 1114632"/>
              <a:gd name="connsiteX2" fmla="*/ 7805829 w 8745025"/>
              <a:gd name="connsiteY2" fmla="*/ 34620 h 1114632"/>
              <a:gd name="connsiteX3" fmla="*/ 8745025 w 8745025"/>
              <a:gd name="connsiteY3" fmla="*/ 40366 h 1114632"/>
              <a:gd name="connsiteX4" fmla="*/ 8589923 w 8745025"/>
              <a:gd name="connsiteY4" fmla="*/ 584507 h 1114632"/>
              <a:gd name="connsiteX5" fmla="*/ 8326069 w 8745025"/>
              <a:gd name="connsiteY5" fmla="*/ 1110544 h 1114632"/>
              <a:gd name="connsiteX6" fmla="*/ 16345 w 8745025"/>
              <a:gd name="connsiteY6" fmla="*/ 1078730 h 1114632"/>
              <a:gd name="connsiteX7" fmla="*/ 220149 w 8745025"/>
              <a:gd name="connsiteY7" fmla="*/ 596734 h 1114632"/>
              <a:gd name="connsiteX8" fmla="*/ 48699 w 8745025"/>
              <a:gd name="connsiteY8" fmla="*/ 192766 h 1114632"/>
              <a:gd name="connsiteX0" fmla="*/ 48699 w 8745025"/>
              <a:gd name="connsiteY0" fmla="*/ 200904 h 1122770"/>
              <a:gd name="connsiteX1" fmla="*/ 397345 w 8745025"/>
              <a:gd name="connsiteY1" fmla="*/ 118958 h 1122770"/>
              <a:gd name="connsiteX2" fmla="*/ 8338951 w 8745025"/>
              <a:gd name="connsiteY2" fmla="*/ 18438 h 1122770"/>
              <a:gd name="connsiteX3" fmla="*/ 8745025 w 8745025"/>
              <a:gd name="connsiteY3" fmla="*/ 48504 h 1122770"/>
              <a:gd name="connsiteX4" fmla="*/ 8589923 w 8745025"/>
              <a:gd name="connsiteY4" fmla="*/ 592645 h 1122770"/>
              <a:gd name="connsiteX5" fmla="*/ 8326069 w 8745025"/>
              <a:gd name="connsiteY5" fmla="*/ 1118682 h 1122770"/>
              <a:gd name="connsiteX6" fmla="*/ 16345 w 8745025"/>
              <a:gd name="connsiteY6" fmla="*/ 1086868 h 1122770"/>
              <a:gd name="connsiteX7" fmla="*/ 220149 w 8745025"/>
              <a:gd name="connsiteY7" fmla="*/ 604872 h 1122770"/>
              <a:gd name="connsiteX8" fmla="*/ 48699 w 8745025"/>
              <a:gd name="connsiteY8" fmla="*/ 200904 h 1122770"/>
              <a:gd name="connsiteX0" fmla="*/ 48699 w 8745025"/>
              <a:gd name="connsiteY0" fmla="*/ 187492 h 1109358"/>
              <a:gd name="connsiteX1" fmla="*/ 397345 w 8745025"/>
              <a:gd name="connsiteY1" fmla="*/ 105546 h 1109358"/>
              <a:gd name="connsiteX2" fmla="*/ 8065186 w 8745025"/>
              <a:gd name="connsiteY2" fmla="*/ 50964 h 1109358"/>
              <a:gd name="connsiteX3" fmla="*/ 8745025 w 8745025"/>
              <a:gd name="connsiteY3" fmla="*/ 35092 h 1109358"/>
              <a:gd name="connsiteX4" fmla="*/ 8589923 w 8745025"/>
              <a:gd name="connsiteY4" fmla="*/ 579233 h 1109358"/>
              <a:gd name="connsiteX5" fmla="*/ 8326069 w 8745025"/>
              <a:gd name="connsiteY5" fmla="*/ 1105270 h 1109358"/>
              <a:gd name="connsiteX6" fmla="*/ 16345 w 8745025"/>
              <a:gd name="connsiteY6" fmla="*/ 1073456 h 1109358"/>
              <a:gd name="connsiteX7" fmla="*/ 220149 w 8745025"/>
              <a:gd name="connsiteY7" fmla="*/ 591460 h 1109358"/>
              <a:gd name="connsiteX8" fmla="*/ 48699 w 8745025"/>
              <a:gd name="connsiteY8" fmla="*/ 187492 h 1109358"/>
              <a:gd name="connsiteX0" fmla="*/ 48699 w 8716208"/>
              <a:gd name="connsiteY0" fmla="*/ 136529 h 1058395"/>
              <a:gd name="connsiteX1" fmla="*/ 397345 w 8716208"/>
              <a:gd name="connsiteY1" fmla="*/ 54583 h 1058395"/>
              <a:gd name="connsiteX2" fmla="*/ 8065186 w 8716208"/>
              <a:gd name="connsiteY2" fmla="*/ 1 h 1058395"/>
              <a:gd name="connsiteX3" fmla="*/ 8716208 w 8716208"/>
              <a:gd name="connsiteY3" fmla="*/ 86815 h 1058395"/>
              <a:gd name="connsiteX4" fmla="*/ 8589923 w 8716208"/>
              <a:gd name="connsiteY4" fmla="*/ 528270 h 1058395"/>
              <a:gd name="connsiteX5" fmla="*/ 8326069 w 8716208"/>
              <a:gd name="connsiteY5" fmla="*/ 1054307 h 1058395"/>
              <a:gd name="connsiteX6" fmla="*/ 16345 w 8716208"/>
              <a:gd name="connsiteY6" fmla="*/ 1022493 h 1058395"/>
              <a:gd name="connsiteX7" fmla="*/ 220149 w 8716208"/>
              <a:gd name="connsiteY7" fmla="*/ 540497 h 1058395"/>
              <a:gd name="connsiteX8" fmla="*/ 48699 w 8716208"/>
              <a:gd name="connsiteY8" fmla="*/ 136529 h 1058395"/>
              <a:gd name="connsiteX0" fmla="*/ 48699 w 8716208"/>
              <a:gd name="connsiteY0" fmla="*/ 149503 h 1071369"/>
              <a:gd name="connsiteX1" fmla="*/ 325301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48699 w 8716208"/>
              <a:gd name="connsiteY8" fmla="*/ 149503 h 1071369"/>
              <a:gd name="connsiteX0" fmla="*/ 135151 w 8716208"/>
              <a:gd name="connsiteY0" fmla="*/ 181930 h 1071369"/>
              <a:gd name="connsiteX1" fmla="*/ 325301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135151 w 8716208"/>
              <a:gd name="connsiteY8" fmla="*/ 181930 h 1071369"/>
              <a:gd name="connsiteX0" fmla="*/ 135151 w 8716208"/>
              <a:gd name="connsiteY0" fmla="*/ 181930 h 1071369"/>
              <a:gd name="connsiteX1" fmla="*/ 166805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135151 w 8716208"/>
              <a:gd name="connsiteY8" fmla="*/ 181930 h 1071369"/>
              <a:gd name="connsiteX0" fmla="*/ 5473 w 8716208"/>
              <a:gd name="connsiteY0" fmla="*/ 246784 h 1071369"/>
              <a:gd name="connsiteX1" fmla="*/ 166805 w 8716208"/>
              <a:gd name="connsiteY1" fmla="*/ 0 h 1071369"/>
              <a:gd name="connsiteX2" fmla="*/ 8065186 w 8716208"/>
              <a:gd name="connsiteY2" fmla="*/ 12975 h 1071369"/>
              <a:gd name="connsiteX3" fmla="*/ 8716208 w 8716208"/>
              <a:gd name="connsiteY3" fmla="*/ 99789 h 1071369"/>
              <a:gd name="connsiteX4" fmla="*/ 8589923 w 8716208"/>
              <a:gd name="connsiteY4" fmla="*/ 541244 h 1071369"/>
              <a:gd name="connsiteX5" fmla="*/ 8326069 w 8716208"/>
              <a:gd name="connsiteY5" fmla="*/ 1067281 h 1071369"/>
              <a:gd name="connsiteX6" fmla="*/ 16345 w 8716208"/>
              <a:gd name="connsiteY6" fmla="*/ 1035467 h 1071369"/>
              <a:gd name="connsiteX7" fmla="*/ 220149 w 8716208"/>
              <a:gd name="connsiteY7" fmla="*/ 553471 h 1071369"/>
              <a:gd name="connsiteX8" fmla="*/ 5473 w 8716208"/>
              <a:gd name="connsiteY8" fmla="*/ 246784 h 1071369"/>
              <a:gd name="connsiteX0" fmla="*/ 5473 w 8716208"/>
              <a:gd name="connsiteY0" fmla="*/ 233810 h 1058395"/>
              <a:gd name="connsiteX1" fmla="*/ 224440 w 8716208"/>
              <a:gd name="connsiteY1" fmla="*/ 5942 h 1058395"/>
              <a:gd name="connsiteX2" fmla="*/ 8065186 w 8716208"/>
              <a:gd name="connsiteY2" fmla="*/ 1 h 1058395"/>
              <a:gd name="connsiteX3" fmla="*/ 8716208 w 8716208"/>
              <a:gd name="connsiteY3" fmla="*/ 86815 h 1058395"/>
              <a:gd name="connsiteX4" fmla="*/ 8589923 w 8716208"/>
              <a:gd name="connsiteY4" fmla="*/ 528270 h 1058395"/>
              <a:gd name="connsiteX5" fmla="*/ 8326069 w 8716208"/>
              <a:gd name="connsiteY5" fmla="*/ 1054307 h 1058395"/>
              <a:gd name="connsiteX6" fmla="*/ 16345 w 8716208"/>
              <a:gd name="connsiteY6" fmla="*/ 1022493 h 1058395"/>
              <a:gd name="connsiteX7" fmla="*/ 220149 w 8716208"/>
              <a:gd name="connsiteY7" fmla="*/ 540497 h 1058395"/>
              <a:gd name="connsiteX8" fmla="*/ 5473 w 8716208"/>
              <a:gd name="connsiteY8" fmla="*/ 233810 h 1058395"/>
              <a:gd name="connsiteX0" fmla="*/ 60497 w 8771232"/>
              <a:gd name="connsiteY0" fmla="*/ 233810 h 1058395"/>
              <a:gd name="connsiteX1" fmla="*/ 279464 w 8771232"/>
              <a:gd name="connsiteY1" fmla="*/ 5942 h 1058395"/>
              <a:gd name="connsiteX2" fmla="*/ 8120210 w 8771232"/>
              <a:gd name="connsiteY2" fmla="*/ 1 h 1058395"/>
              <a:gd name="connsiteX3" fmla="*/ 8771232 w 8771232"/>
              <a:gd name="connsiteY3" fmla="*/ 86815 h 1058395"/>
              <a:gd name="connsiteX4" fmla="*/ 8644947 w 8771232"/>
              <a:gd name="connsiteY4" fmla="*/ 528270 h 1058395"/>
              <a:gd name="connsiteX5" fmla="*/ 8381093 w 8771232"/>
              <a:gd name="connsiteY5" fmla="*/ 1054307 h 1058395"/>
              <a:gd name="connsiteX6" fmla="*/ 71369 w 8771232"/>
              <a:gd name="connsiteY6" fmla="*/ 1022493 h 1058395"/>
              <a:gd name="connsiteX7" fmla="*/ 1408 w 8771232"/>
              <a:gd name="connsiteY7" fmla="*/ 540497 h 1058395"/>
              <a:gd name="connsiteX8" fmla="*/ 60497 w 8771232"/>
              <a:gd name="connsiteY8" fmla="*/ 233810 h 1058395"/>
              <a:gd name="connsiteX0" fmla="*/ 60497 w 8771232"/>
              <a:gd name="connsiteY0" fmla="*/ 246784 h 1071369"/>
              <a:gd name="connsiteX1" fmla="*/ 106560 w 8771232"/>
              <a:gd name="connsiteY1" fmla="*/ 0 h 1071369"/>
              <a:gd name="connsiteX2" fmla="*/ 8120210 w 8771232"/>
              <a:gd name="connsiteY2" fmla="*/ 12975 h 1071369"/>
              <a:gd name="connsiteX3" fmla="*/ 8771232 w 8771232"/>
              <a:gd name="connsiteY3" fmla="*/ 99789 h 1071369"/>
              <a:gd name="connsiteX4" fmla="*/ 8644947 w 8771232"/>
              <a:gd name="connsiteY4" fmla="*/ 541244 h 1071369"/>
              <a:gd name="connsiteX5" fmla="*/ 8381093 w 8771232"/>
              <a:gd name="connsiteY5" fmla="*/ 1067281 h 1071369"/>
              <a:gd name="connsiteX6" fmla="*/ 71369 w 8771232"/>
              <a:gd name="connsiteY6" fmla="*/ 1035467 h 1071369"/>
              <a:gd name="connsiteX7" fmla="*/ 1408 w 8771232"/>
              <a:gd name="connsiteY7" fmla="*/ 553471 h 1071369"/>
              <a:gd name="connsiteX8" fmla="*/ 60497 w 8771232"/>
              <a:gd name="connsiteY8" fmla="*/ 246784 h 1071369"/>
              <a:gd name="connsiteX0" fmla="*/ 0 w 8811596"/>
              <a:gd name="connsiteY0" fmla="*/ 249486 h 1071369"/>
              <a:gd name="connsiteX1" fmla="*/ 146924 w 8811596"/>
              <a:gd name="connsiteY1" fmla="*/ 0 h 1071369"/>
              <a:gd name="connsiteX2" fmla="*/ 8160574 w 8811596"/>
              <a:gd name="connsiteY2" fmla="*/ 12975 h 1071369"/>
              <a:gd name="connsiteX3" fmla="*/ 8811596 w 8811596"/>
              <a:gd name="connsiteY3" fmla="*/ 99789 h 1071369"/>
              <a:gd name="connsiteX4" fmla="*/ 8685311 w 8811596"/>
              <a:gd name="connsiteY4" fmla="*/ 541244 h 1071369"/>
              <a:gd name="connsiteX5" fmla="*/ 8421457 w 8811596"/>
              <a:gd name="connsiteY5" fmla="*/ 1067281 h 1071369"/>
              <a:gd name="connsiteX6" fmla="*/ 111733 w 8811596"/>
              <a:gd name="connsiteY6" fmla="*/ 1035467 h 1071369"/>
              <a:gd name="connsiteX7" fmla="*/ 41772 w 8811596"/>
              <a:gd name="connsiteY7" fmla="*/ 553471 h 1071369"/>
              <a:gd name="connsiteX8" fmla="*/ 0 w 8811596"/>
              <a:gd name="connsiteY8" fmla="*/ 249486 h 1071369"/>
              <a:gd name="connsiteX0" fmla="*/ 0 w 8811596"/>
              <a:gd name="connsiteY0" fmla="*/ 238677 h 1060560"/>
              <a:gd name="connsiteX1" fmla="*/ 478324 w 8811596"/>
              <a:gd name="connsiteY1" fmla="*/ 0 h 1060560"/>
              <a:gd name="connsiteX2" fmla="*/ 8160574 w 8811596"/>
              <a:gd name="connsiteY2" fmla="*/ 2166 h 1060560"/>
              <a:gd name="connsiteX3" fmla="*/ 8811596 w 8811596"/>
              <a:gd name="connsiteY3" fmla="*/ 88980 h 1060560"/>
              <a:gd name="connsiteX4" fmla="*/ 8685311 w 8811596"/>
              <a:gd name="connsiteY4" fmla="*/ 530435 h 1060560"/>
              <a:gd name="connsiteX5" fmla="*/ 8421457 w 8811596"/>
              <a:gd name="connsiteY5" fmla="*/ 1056472 h 1060560"/>
              <a:gd name="connsiteX6" fmla="*/ 111733 w 8811596"/>
              <a:gd name="connsiteY6" fmla="*/ 1024658 h 1060560"/>
              <a:gd name="connsiteX7" fmla="*/ 41772 w 8811596"/>
              <a:gd name="connsiteY7" fmla="*/ 542662 h 1060560"/>
              <a:gd name="connsiteX8" fmla="*/ 0 w 8811596"/>
              <a:gd name="connsiteY8" fmla="*/ 238677 h 1060560"/>
              <a:gd name="connsiteX0" fmla="*/ 0 w 8811596"/>
              <a:gd name="connsiteY0" fmla="*/ 236512 h 1058395"/>
              <a:gd name="connsiteX1" fmla="*/ 334237 w 8811596"/>
              <a:gd name="connsiteY1" fmla="*/ 11346 h 1058395"/>
              <a:gd name="connsiteX2" fmla="*/ 8160574 w 8811596"/>
              <a:gd name="connsiteY2" fmla="*/ 1 h 1058395"/>
              <a:gd name="connsiteX3" fmla="*/ 8811596 w 8811596"/>
              <a:gd name="connsiteY3" fmla="*/ 86815 h 1058395"/>
              <a:gd name="connsiteX4" fmla="*/ 8685311 w 8811596"/>
              <a:gd name="connsiteY4" fmla="*/ 528270 h 1058395"/>
              <a:gd name="connsiteX5" fmla="*/ 8421457 w 8811596"/>
              <a:gd name="connsiteY5" fmla="*/ 1054307 h 1058395"/>
              <a:gd name="connsiteX6" fmla="*/ 111733 w 8811596"/>
              <a:gd name="connsiteY6" fmla="*/ 1022493 h 1058395"/>
              <a:gd name="connsiteX7" fmla="*/ 41772 w 8811596"/>
              <a:gd name="connsiteY7" fmla="*/ 540497 h 1058395"/>
              <a:gd name="connsiteX8" fmla="*/ 0 w 8811596"/>
              <a:gd name="connsiteY8" fmla="*/ 236512 h 105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11596" h="1058395">
                <a:moveTo>
                  <a:pt x="0" y="236512"/>
                </a:moveTo>
                <a:cubicBezTo>
                  <a:pt x="0" y="149170"/>
                  <a:pt x="246895" y="11346"/>
                  <a:pt x="334237" y="11346"/>
                </a:cubicBezTo>
                <a:lnTo>
                  <a:pt x="8160574" y="1"/>
                </a:lnTo>
                <a:cubicBezTo>
                  <a:pt x="8247916" y="1"/>
                  <a:pt x="8811596" y="-527"/>
                  <a:pt x="8811596" y="86815"/>
                </a:cubicBezTo>
                <a:cubicBezTo>
                  <a:pt x="8678246" y="269096"/>
                  <a:pt x="8818661" y="345989"/>
                  <a:pt x="8685311" y="528270"/>
                </a:cubicBezTo>
                <a:cubicBezTo>
                  <a:pt x="8685311" y="615612"/>
                  <a:pt x="8508799" y="1054307"/>
                  <a:pt x="8421457" y="1054307"/>
                </a:cubicBezTo>
                <a:cubicBezTo>
                  <a:pt x="7798447" y="1070725"/>
                  <a:pt x="2881641" y="1033098"/>
                  <a:pt x="111733" y="1022493"/>
                </a:cubicBezTo>
                <a:cubicBezTo>
                  <a:pt x="24391" y="1022493"/>
                  <a:pt x="41772" y="627839"/>
                  <a:pt x="41772" y="540497"/>
                </a:cubicBezTo>
                <a:lnTo>
                  <a:pt x="0" y="236512"/>
                </a:lnTo>
                <a:close/>
              </a:path>
            </a:pathLst>
          </a:custGeom>
          <a:solidFill>
            <a:srgbClr val="FFFFFF">
              <a:alpha val="77000"/>
            </a:srgbClr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9" name="Google Shape;4805;p76">
            <a:extLst>
              <a:ext uri="{FF2B5EF4-FFF2-40B4-BE49-F238E27FC236}">
                <a16:creationId xmlns:a16="http://schemas.microsoft.com/office/drawing/2014/main" id="{65387EAF-D663-48AC-B457-9E074239CA03}"/>
              </a:ext>
            </a:extLst>
          </p:cNvPr>
          <p:cNvGrpSpPr/>
          <p:nvPr/>
        </p:nvGrpSpPr>
        <p:grpSpPr>
          <a:xfrm>
            <a:off x="383133" y="1843095"/>
            <a:ext cx="1083158" cy="1102162"/>
            <a:chOff x="3172121" y="1787694"/>
            <a:chExt cx="1083158" cy="1102162"/>
          </a:xfrm>
        </p:grpSpPr>
        <p:sp>
          <p:nvSpPr>
            <p:cNvPr id="100" name="Google Shape;4806;p76">
              <a:extLst>
                <a:ext uri="{FF2B5EF4-FFF2-40B4-BE49-F238E27FC236}">
                  <a16:creationId xmlns:a16="http://schemas.microsoft.com/office/drawing/2014/main" id="{9FD9D026-23C2-4A0F-A1D3-98F6C72F06C0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" name="Google Shape;4807;p76">
              <a:extLst>
                <a:ext uri="{FF2B5EF4-FFF2-40B4-BE49-F238E27FC236}">
                  <a16:creationId xmlns:a16="http://schemas.microsoft.com/office/drawing/2014/main" id="{C75F5491-4A32-407C-97AD-75A202F8C4EB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02" name="Google Shape;4808;p76">
                <a:extLst>
                  <a:ext uri="{FF2B5EF4-FFF2-40B4-BE49-F238E27FC236}">
                    <a16:creationId xmlns:a16="http://schemas.microsoft.com/office/drawing/2014/main" id="{BE91E796-A1DB-4348-9BDC-1A733CE729E1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809;p76">
                <a:extLst>
                  <a:ext uri="{FF2B5EF4-FFF2-40B4-BE49-F238E27FC236}">
                    <a16:creationId xmlns:a16="http://schemas.microsoft.com/office/drawing/2014/main" id="{F8BE9533-A747-4599-B103-E9D23CCB9C4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810;p76">
                <a:extLst>
                  <a:ext uri="{FF2B5EF4-FFF2-40B4-BE49-F238E27FC236}">
                    <a16:creationId xmlns:a16="http://schemas.microsoft.com/office/drawing/2014/main" id="{F3DE88D9-F708-4A29-BD6D-11FA4CE7ED63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811;p76">
                <a:extLst>
                  <a:ext uri="{FF2B5EF4-FFF2-40B4-BE49-F238E27FC236}">
                    <a16:creationId xmlns:a16="http://schemas.microsoft.com/office/drawing/2014/main" id="{56EF13CA-EAD2-4CC9-9614-1EEC67983B58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812;p76">
                <a:extLst>
                  <a:ext uri="{FF2B5EF4-FFF2-40B4-BE49-F238E27FC236}">
                    <a16:creationId xmlns:a16="http://schemas.microsoft.com/office/drawing/2014/main" id="{0C3F4196-8864-4F07-AB4C-8CE970F5E7DF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813;p76">
                <a:extLst>
                  <a:ext uri="{FF2B5EF4-FFF2-40B4-BE49-F238E27FC236}">
                    <a16:creationId xmlns:a16="http://schemas.microsoft.com/office/drawing/2014/main" id="{CC481E74-EA39-405A-A1F7-9C2D8B518F7F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814;p76">
                <a:extLst>
                  <a:ext uri="{FF2B5EF4-FFF2-40B4-BE49-F238E27FC236}">
                    <a16:creationId xmlns:a16="http://schemas.microsoft.com/office/drawing/2014/main" id="{2FB97C78-CBD4-4BB9-9BCA-534AD79424CD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815;p76">
                <a:extLst>
                  <a:ext uri="{FF2B5EF4-FFF2-40B4-BE49-F238E27FC236}">
                    <a16:creationId xmlns:a16="http://schemas.microsoft.com/office/drawing/2014/main" id="{048C6DEE-E2C0-4CF4-89BD-86CE46DC2729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816;p76">
                <a:extLst>
                  <a:ext uri="{FF2B5EF4-FFF2-40B4-BE49-F238E27FC236}">
                    <a16:creationId xmlns:a16="http://schemas.microsoft.com/office/drawing/2014/main" id="{F559988E-ABAF-4D5A-87A2-7790D2A6FDB8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" name="Google Shape;4805;p76">
            <a:extLst>
              <a:ext uri="{FF2B5EF4-FFF2-40B4-BE49-F238E27FC236}">
                <a16:creationId xmlns:a16="http://schemas.microsoft.com/office/drawing/2014/main" id="{A8103964-C944-4027-BD55-036FD44062CB}"/>
              </a:ext>
            </a:extLst>
          </p:cNvPr>
          <p:cNvGrpSpPr/>
          <p:nvPr/>
        </p:nvGrpSpPr>
        <p:grpSpPr>
          <a:xfrm>
            <a:off x="312700" y="3418505"/>
            <a:ext cx="1083158" cy="1102162"/>
            <a:chOff x="3172121" y="1787694"/>
            <a:chExt cx="1083158" cy="1102162"/>
          </a:xfrm>
        </p:grpSpPr>
        <p:sp>
          <p:nvSpPr>
            <p:cNvPr id="112" name="Google Shape;4806;p76">
              <a:extLst>
                <a:ext uri="{FF2B5EF4-FFF2-40B4-BE49-F238E27FC236}">
                  <a16:creationId xmlns:a16="http://schemas.microsoft.com/office/drawing/2014/main" id="{73ACD410-7FB5-4359-B44E-54C1B3179018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" name="Google Shape;4807;p76">
              <a:extLst>
                <a:ext uri="{FF2B5EF4-FFF2-40B4-BE49-F238E27FC236}">
                  <a16:creationId xmlns:a16="http://schemas.microsoft.com/office/drawing/2014/main" id="{9F8730DD-935A-4132-8334-10653F6A3F30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14" name="Google Shape;4808;p76">
                <a:extLst>
                  <a:ext uri="{FF2B5EF4-FFF2-40B4-BE49-F238E27FC236}">
                    <a16:creationId xmlns:a16="http://schemas.microsoft.com/office/drawing/2014/main" id="{3A504920-57B6-478C-ACD3-2CDE57C7AEE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809;p76">
                <a:extLst>
                  <a:ext uri="{FF2B5EF4-FFF2-40B4-BE49-F238E27FC236}">
                    <a16:creationId xmlns:a16="http://schemas.microsoft.com/office/drawing/2014/main" id="{975D312F-4C82-4749-BEAF-00F6B92F0829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810;p76">
                <a:extLst>
                  <a:ext uri="{FF2B5EF4-FFF2-40B4-BE49-F238E27FC236}">
                    <a16:creationId xmlns:a16="http://schemas.microsoft.com/office/drawing/2014/main" id="{476A4491-DEC1-451B-A463-B1A0D0689780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811;p76">
                <a:extLst>
                  <a:ext uri="{FF2B5EF4-FFF2-40B4-BE49-F238E27FC236}">
                    <a16:creationId xmlns:a16="http://schemas.microsoft.com/office/drawing/2014/main" id="{65161798-32D6-4152-95D0-B74213D04A84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812;p76">
                <a:extLst>
                  <a:ext uri="{FF2B5EF4-FFF2-40B4-BE49-F238E27FC236}">
                    <a16:creationId xmlns:a16="http://schemas.microsoft.com/office/drawing/2014/main" id="{611C07C8-A52A-4E9C-95F5-1DF1514E9D7E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813;p76">
                <a:extLst>
                  <a:ext uri="{FF2B5EF4-FFF2-40B4-BE49-F238E27FC236}">
                    <a16:creationId xmlns:a16="http://schemas.microsoft.com/office/drawing/2014/main" id="{3B11E823-BDFF-4A7C-9DD3-99FA00564398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814;p76">
                <a:extLst>
                  <a:ext uri="{FF2B5EF4-FFF2-40B4-BE49-F238E27FC236}">
                    <a16:creationId xmlns:a16="http://schemas.microsoft.com/office/drawing/2014/main" id="{EFCE8898-C941-44E8-8C70-C0F500D0E47B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815;p76">
                <a:extLst>
                  <a:ext uri="{FF2B5EF4-FFF2-40B4-BE49-F238E27FC236}">
                    <a16:creationId xmlns:a16="http://schemas.microsoft.com/office/drawing/2014/main" id="{EA62812E-7A49-482C-B77E-487685F26E8F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816;p76">
                <a:extLst>
                  <a:ext uri="{FF2B5EF4-FFF2-40B4-BE49-F238E27FC236}">
                    <a16:creationId xmlns:a16="http://schemas.microsoft.com/office/drawing/2014/main" id="{0FF76B06-B20B-4D19-BF7E-4FBB024A46C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575CE2C0-3C89-4A2F-A077-EF490A853A84}"/>
              </a:ext>
            </a:extLst>
          </p:cNvPr>
          <p:cNvSpPr txBox="1"/>
          <p:nvPr/>
        </p:nvSpPr>
        <p:spPr>
          <a:xfrm>
            <a:off x="1339838" y="1952047"/>
            <a:ext cx="62333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Củng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cố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2800" b="1" i="0" dirty="0">
              <a:solidFill>
                <a:schemeClr val="accent4">
                  <a:lumMod val="50000"/>
                </a:schemeClr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2800" b="1" dirty="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27D441F-6A20-40D9-B50E-85EA3EDF3CBA}"/>
              </a:ext>
            </a:extLst>
          </p:cNvPr>
          <p:cNvSpPr txBox="1"/>
          <p:nvPr/>
        </p:nvSpPr>
        <p:spPr>
          <a:xfrm>
            <a:off x="1303386" y="3599940"/>
            <a:ext cx="62333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Củng cố đổi đơn vị đo độ dài, đơn vị đo thời gian, đơn vị đo vận tốc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b="1" dirty="0">
              <a:solidFill>
                <a:schemeClr val="accent4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6" name="Google Shape;4805;p76">
            <a:extLst>
              <a:ext uri="{FF2B5EF4-FFF2-40B4-BE49-F238E27FC236}">
                <a16:creationId xmlns:a16="http://schemas.microsoft.com/office/drawing/2014/main" id="{8F4F48ED-4D5B-4DCB-AEE6-ECC56836F697}"/>
              </a:ext>
            </a:extLst>
          </p:cNvPr>
          <p:cNvGrpSpPr/>
          <p:nvPr/>
        </p:nvGrpSpPr>
        <p:grpSpPr>
          <a:xfrm>
            <a:off x="222014" y="5145557"/>
            <a:ext cx="1083158" cy="1102162"/>
            <a:chOff x="3172121" y="1787694"/>
            <a:chExt cx="1083158" cy="1102162"/>
          </a:xfrm>
        </p:grpSpPr>
        <p:sp>
          <p:nvSpPr>
            <p:cNvPr id="127" name="Google Shape;4806;p76">
              <a:extLst>
                <a:ext uri="{FF2B5EF4-FFF2-40B4-BE49-F238E27FC236}">
                  <a16:creationId xmlns:a16="http://schemas.microsoft.com/office/drawing/2014/main" id="{5EEB9B1D-8008-44E9-8FF1-86C99AC03285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4807;p76">
              <a:extLst>
                <a:ext uri="{FF2B5EF4-FFF2-40B4-BE49-F238E27FC236}">
                  <a16:creationId xmlns:a16="http://schemas.microsoft.com/office/drawing/2014/main" id="{0B8467EF-00A8-4DEE-92A7-ABFB614E9BB7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129" name="Google Shape;4808;p76">
                <a:extLst>
                  <a:ext uri="{FF2B5EF4-FFF2-40B4-BE49-F238E27FC236}">
                    <a16:creationId xmlns:a16="http://schemas.microsoft.com/office/drawing/2014/main" id="{F330FB3A-C92A-4CEB-8799-1E511ECE0DE8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809;p76">
                <a:extLst>
                  <a:ext uri="{FF2B5EF4-FFF2-40B4-BE49-F238E27FC236}">
                    <a16:creationId xmlns:a16="http://schemas.microsoft.com/office/drawing/2014/main" id="{F353BCE8-18CC-4D4A-AC2A-070888866A43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810;p76">
                <a:extLst>
                  <a:ext uri="{FF2B5EF4-FFF2-40B4-BE49-F238E27FC236}">
                    <a16:creationId xmlns:a16="http://schemas.microsoft.com/office/drawing/2014/main" id="{765AD6E1-E093-4B71-AADD-5A036AB5B898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811;p76">
                <a:extLst>
                  <a:ext uri="{FF2B5EF4-FFF2-40B4-BE49-F238E27FC236}">
                    <a16:creationId xmlns:a16="http://schemas.microsoft.com/office/drawing/2014/main" id="{0D74C3FB-4FA5-49CA-837A-A5D250B65C20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812;p76">
                <a:extLst>
                  <a:ext uri="{FF2B5EF4-FFF2-40B4-BE49-F238E27FC236}">
                    <a16:creationId xmlns:a16="http://schemas.microsoft.com/office/drawing/2014/main" id="{AD808E4E-1AC5-4304-B4E3-5DD9E6B3300B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813;p76">
                <a:extLst>
                  <a:ext uri="{FF2B5EF4-FFF2-40B4-BE49-F238E27FC236}">
                    <a16:creationId xmlns:a16="http://schemas.microsoft.com/office/drawing/2014/main" id="{DFEF55B6-9537-4069-8BAC-1E72B0BA9541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814;p76">
                <a:extLst>
                  <a:ext uri="{FF2B5EF4-FFF2-40B4-BE49-F238E27FC236}">
                    <a16:creationId xmlns:a16="http://schemas.microsoft.com/office/drawing/2014/main" id="{592CB6ED-9615-42D8-BFF5-A4F19BEC8A37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815;p76">
                <a:extLst>
                  <a:ext uri="{FF2B5EF4-FFF2-40B4-BE49-F238E27FC236}">
                    <a16:creationId xmlns:a16="http://schemas.microsoft.com/office/drawing/2014/main" id="{2C2DC150-BB93-41FE-949C-06F335B5A43D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816;p76">
                <a:extLst>
                  <a:ext uri="{FF2B5EF4-FFF2-40B4-BE49-F238E27FC236}">
                    <a16:creationId xmlns:a16="http://schemas.microsoft.com/office/drawing/2014/main" id="{A1CD3DBA-F476-4336-A687-B7217089ECDB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E8887620-58E6-4209-B247-F9DDF2AB38CD}"/>
              </a:ext>
            </a:extLst>
          </p:cNvPr>
          <p:cNvSpPr txBox="1"/>
          <p:nvPr/>
        </p:nvSpPr>
        <p:spPr>
          <a:xfrm>
            <a:off x="1369861" y="5227251"/>
            <a:ext cx="650288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Rèn luyện kĩ năng thực hành tính vận tốc, quãng đường, thời gian</a:t>
            </a:r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b="1" dirty="0">
              <a:solidFill>
                <a:schemeClr val="accent4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/>
      <p:bldP spid="98" grpId="0" animBg="1"/>
      <p:bldP spid="124" grpId="0"/>
      <p:bldP spid="125" grpId="0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5F33816B-54AB-423C-B744-B5657D1E4F6D}"/>
              </a:ext>
            </a:extLst>
          </p:cNvPr>
          <p:cNvGrpSpPr/>
          <p:nvPr/>
        </p:nvGrpSpPr>
        <p:grpSpPr>
          <a:xfrm>
            <a:off x="-4088916" y="2215324"/>
            <a:ext cx="3186019" cy="4312476"/>
            <a:chOff x="2909981" y="1145166"/>
            <a:chExt cx="3186019" cy="4312476"/>
          </a:xfrm>
        </p:grpSpPr>
        <p:grpSp>
          <p:nvGrpSpPr>
            <p:cNvPr id="6" name="Google Shape;3714;p45">
              <a:extLst>
                <a:ext uri="{FF2B5EF4-FFF2-40B4-BE49-F238E27FC236}">
                  <a16:creationId xmlns:a16="http://schemas.microsoft.com/office/drawing/2014/main" id="{C8EF28F2-A17F-48CE-8B34-41C15FED5E3B}"/>
                </a:ext>
              </a:extLst>
            </p:cNvPr>
            <p:cNvGrpSpPr/>
            <p:nvPr/>
          </p:nvGrpSpPr>
          <p:grpSpPr>
            <a:xfrm rot="1856298">
              <a:off x="2909981" y="1920218"/>
              <a:ext cx="3186019" cy="3537424"/>
              <a:chOff x="6245524" y="2703418"/>
              <a:chExt cx="2389514" cy="2653068"/>
            </a:xfrm>
          </p:grpSpPr>
          <p:sp>
            <p:nvSpPr>
              <p:cNvPr id="7" name="Google Shape;3715;p45">
                <a:extLst>
                  <a:ext uri="{FF2B5EF4-FFF2-40B4-BE49-F238E27FC236}">
                    <a16:creationId xmlns:a16="http://schemas.microsoft.com/office/drawing/2014/main" id="{EE0FB04A-E843-4E57-A987-FFCB76DEA998}"/>
                  </a:ext>
                </a:extLst>
              </p:cNvPr>
              <p:cNvSpPr/>
              <p:nvPr/>
            </p:nvSpPr>
            <p:spPr>
              <a:xfrm rot="-4123469" flipH="1">
                <a:off x="6488995" y="3345079"/>
                <a:ext cx="1928476" cy="1633169"/>
              </a:xfrm>
              <a:custGeom>
                <a:avLst/>
                <a:gdLst/>
                <a:ahLst/>
                <a:cxnLst/>
                <a:rect l="l" t="t" r="r" b="b"/>
                <a:pathLst>
                  <a:path w="28035" h="23742" extrusionOk="0">
                    <a:moveTo>
                      <a:pt x="27114" y="552"/>
                    </a:moveTo>
                    <a:cubicBezTo>
                      <a:pt x="27114" y="552"/>
                      <a:pt x="27114" y="558"/>
                      <a:pt x="27114" y="565"/>
                    </a:cubicBezTo>
                    <a:cubicBezTo>
                      <a:pt x="27094" y="532"/>
                      <a:pt x="27075" y="506"/>
                      <a:pt x="27055" y="480"/>
                    </a:cubicBezTo>
                    <a:cubicBezTo>
                      <a:pt x="26971" y="383"/>
                      <a:pt x="26841" y="305"/>
                      <a:pt x="26660" y="241"/>
                    </a:cubicBezTo>
                    <a:cubicBezTo>
                      <a:pt x="26368" y="111"/>
                      <a:pt x="25888" y="1"/>
                      <a:pt x="25175" y="85"/>
                    </a:cubicBezTo>
                    <a:cubicBezTo>
                      <a:pt x="24189" y="124"/>
                      <a:pt x="22866" y="370"/>
                      <a:pt x="21251" y="908"/>
                    </a:cubicBezTo>
                    <a:cubicBezTo>
                      <a:pt x="20953" y="986"/>
                      <a:pt x="20765" y="1032"/>
                      <a:pt x="20765" y="1032"/>
                    </a:cubicBezTo>
                    <a:cubicBezTo>
                      <a:pt x="20849" y="1019"/>
                      <a:pt x="20927" y="1006"/>
                      <a:pt x="20998" y="999"/>
                    </a:cubicBezTo>
                    <a:cubicBezTo>
                      <a:pt x="17743" y="2134"/>
                      <a:pt x="13379" y="4469"/>
                      <a:pt x="8327" y="8755"/>
                    </a:cubicBezTo>
                    <a:cubicBezTo>
                      <a:pt x="8308" y="8768"/>
                      <a:pt x="8295" y="8781"/>
                      <a:pt x="8275" y="8794"/>
                    </a:cubicBezTo>
                    <a:cubicBezTo>
                      <a:pt x="8158" y="8898"/>
                      <a:pt x="8042" y="9002"/>
                      <a:pt x="7925" y="9099"/>
                    </a:cubicBezTo>
                    <a:cubicBezTo>
                      <a:pt x="7873" y="9144"/>
                      <a:pt x="7828" y="9190"/>
                      <a:pt x="7776" y="9228"/>
                    </a:cubicBezTo>
                    <a:cubicBezTo>
                      <a:pt x="7692" y="9306"/>
                      <a:pt x="7601" y="9391"/>
                      <a:pt x="7510" y="9468"/>
                    </a:cubicBezTo>
                    <a:cubicBezTo>
                      <a:pt x="7465" y="9514"/>
                      <a:pt x="7419" y="9553"/>
                      <a:pt x="7374" y="9592"/>
                    </a:cubicBezTo>
                    <a:cubicBezTo>
                      <a:pt x="7251" y="9708"/>
                      <a:pt x="7127" y="9825"/>
                      <a:pt x="7004" y="9942"/>
                    </a:cubicBezTo>
                    <a:cubicBezTo>
                      <a:pt x="6978" y="9961"/>
                      <a:pt x="6959" y="9987"/>
                      <a:pt x="6933" y="10007"/>
                    </a:cubicBezTo>
                    <a:cubicBezTo>
                      <a:pt x="6829" y="10104"/>
                      <a:pt x="6732" y="10201"/>
                      <a:pt x="6635" y="10298"/>
                    </a:cubicBezTo>
                    <a:cubicBezTo>
                      <a:pt x="6589" y="10344"/>
                      <a:pt x="6544" y="10383"/>
                      <a:pt x="6505" y="10428"/>
                    </a:cubicBezTo>
                    <a:cubicBezTo>
                      <a:pt x="6421" y="10512"/>
                      <a:pt x="6336" y="10590"/>
                      <a:pt x="6258" y="10675"/>
                    </a:cubicBezTo>
                    <a:cubicBezTo>
                      <a:pt x="6220" y="10714"/>
                      <a:pt x="6181" y="10752"/>
                      <a:pt x="6142" y="10791"/>
                    </a:cubicBezTo>
                    <a:cubicBezTo>
                      <a:pt x="6031" y="10908"/>
                      <a:pt x="5915" y="11025"/>
                      <a:pt x="5804" y="11142"/>
                    </a:cubicBezTo>
                    <a:cubicBezTo>
                      <a:pt x="5785" y="11167"/>
                      <a:pt x="5759" y="11193"/>
                      <a:pt x="5733" y="11219"/>
                    </a:cubicBezTo>
                    <a:cubicBezTo>
                      <a:pt x="5642" y="11317"/>
                      <a:pt x="5558" y="11414"/>
                      <a:pt x="5474" y="11505"/>
                    </a:cubicBezTo>
                    <a:cubicBezTo>
                      <a:pt x="5435" y="11544"/>
                      <a:pt x="5396" y="11589"/>
                      <a:pt x="5364" y="11628"/>
                    </a:cubicBezTo>
                    <a:cubicBezTo>
                      <a:pt x="5286" y="11712"/>
                      <a:pt x="5208" y="11803"/>
                      <a:pt x="5130" y="11887"/>
                    </a:cubicBezTo>
                    <a:cubicBezTo>
                      <a:pt x="5098" y="11926"/>
                      <a:pt x="5065" y="11959"/>
                      <a:pt x="5039" y="11991"/>
                    </a:cubicBezTo>
                    <a:cubicBezTo>
                      <a:pt x="4936" y="12108"/>
                      <a:pt x="4838" y="12224"/>
                      <a:pt x="4735" y="12348"/>
                    </a:cubicBezTo>
                    <a:cubicBezTo>
                      <a:pt x="4715" y="12374"/>
                      <a:pt x="4689" y="12400"/>
                      <a:pt x="4670" y="12426"/>
                    </a:cubicBezTo>
                    <a:cubicBezTo>
                      <a:pt x="4592" y="12523"/>
                      <a:pt x="4514" y="12614"/>
                      <a:pt x="4436" y="12711"/>
                    </a:cubicBezTo>
                    <a:cubicBezTo>
                      <a:pt x="4404" y="12750"/>
                      <a:pt x="4378" y="12782"/>
                      <a:pt x="4345" y="12821"/>
                    </a:cubicBezTo>
                    <a:cubicBezTo>
                      <a:pt x="4268" y="12918"/>
                      <a:pt x="4196" y="13009"/>
                      <a:pt x="4125" y="13100"/>
                    </a:cubicBezTo>
                    <a:cubicBezTo>
                      <a:pt x="4105" y="13126"/>
                      <a:pt x="4080" y="13158"/>
                      <a:pt x="4060" y="13184"/>
                    </a:cubicBezTo>
                    <a:cubicBezTo>
                      <a:pt x="3969" y="13301"/>
                      <a:pt x="3879" y="13418"/>
                      <a:pt x="3788" y="13541"/>
                    </a:cubicBezTo>
                    <a:cubicBezTo>
                      <a:pt x="3768" y="13567"/>
                      <a:pt x="3749" y="13593"/>
                      <a:pt x="3729" y="13619"/>
                    </a:cubicBezTo>
                    <a:cubicBezTo>
                      <a:pt x="3658" y="13709"/>
                      <a:pt x="3587" y="13807"/>
                      <a:pt x="3522" y="13898"/>
                    </a:cubicBezTo>
                    <a:cubicBezTo>
                      <a:pt x="3496" y="13936"/>
                      <a:pt x="3470" y="13969"/>
                      <a:pt x="3451" y="14001"/>
                    </a:cubicBezTo>
                    <a:cubicBezTo>
                      <a:pt x="3379" y="14105"/>
                      <a:pt x="3308" y="14202"/>
                      <a:pt x="3237" y="14306"/>
                    </a:cubicBezTo>
                    <a:cubicBezTo>
                      <a:pt x="3224" y="14319"/>
                      <a:pt x="3211" y="14339"/>
                      <a:pt x="3198" y="14358"/>
                    </a:cubicBezTo>
                    <a:cubicBezTo>
                      <a:pt x="3113" y="14475"/>
                      <a:pt x="3035" y="14591"/>
                      <a:pt x="2958" y="14715"/>
                    </a:cubicBezTo>
                    <a:cubicBezTo>
                      <a:pt x="2938" y="14734"/>
                      <a:pt x="2925" y="14760"/>
                      <a:pt x="2912" y="14779"/>
                    </a:cubicBezTo>
                    <a:cubicBezTo>
                      <a:pt x="2847" y="14877"/>
                      <a:pt x="2783" y="14974"/>
                      <a:pt x="2724" y="15071"/>
                    </a:cubicBezTo>
                    <a:cubicBezTo>
                      <a:pt x="2705" y="15097"/>
                      <a:pt x="2685" y="15130"/>
                      <a:pt x="2666" y="15156"/>
                    </a:cubicBezTo>
                    <a:cubicBezTo>
                      <a:pt x="2595" y="15266"/>
                      <a:pt x="2530" y="15376"/>
                      <a:pt x="2458" y="15493"/>
                    </a:cubicBezTo>
                    <a:cubicBezTo>
                      <a:pt x="2458" y="15493"/>
                      <a:pt x="2452" y="15499"/>
                      <a:pt x="2452" y="15499"/>
                    </a:cubicBezTo>
                    <a:cubicBezTo>
                      <a:pt x="2381" y="15616"/>
                      <a:pt x="2309" y="15739"/>
                      <a:pt x="2238" y="15856"/>
                    </a:cubicBezTo>
                    <a:cubicBezTo>
                      <a:pt x="2225" y="15875"/>
                      <a:pt x="2218" y="15895"/>
                      <a:pt x="2205" y="15908"/>
                    </a:cubicBezTo>
                    <a:cubicBezTo>
                      <a:pt x="2147" y="16012"/>
                      <a:pt x="2089" y="16109"/>
                      <a:pt x="2037" y="16213"/>
                    </a:cubicBezTo>
                    <a:cubicBezTo>
                      <a:pt x="2024" y="16232"/>
                      <a:pt x="2011" y="16252"/>
                      <a:pt x="1998" y="16271"/>
                    </a:cubicBezTo>
                    <a:cubicBezTo>
                      <a:pt x="1868" y="16504"/>
                      <a:pt x="1745" y="16731"/>
                      <a:pt x="1628" y="16958"/>
                    </a:cubicBezTo>
                    <a:cubicBezTo>
                      <a:pt x="1622" y="16971"/>
                      <a:pt x="1615" y="16984"/>
                      <a:pt x="1609" y="16997"/>
                    </a:cubicBezTo>
                    <a:cubicBezTo>
                      <a:pt x="1557" y="17101"/>
                      <a:pt x="1505" y="17205"/>
                      <a:pt x="1453" y="17309"/>
                    </a:cubicBezTo>
                    <a:cubicBezTo>
                      <a:pt x="1447" y="17322"/>
                      <a:pt x="1440" y="17328"/>
                      <a:pt x="1434" y="17341"/>
                    </a:cubicBezTo>
                    <a:cubicBezTo>
                      <a:pt x="1324" y="17568"/>
                      <a:pt x="1220" y="17795"/>
                      <a:pt x="1122" y="18015"/>
                    </a:cubicBezTo>
                    <a:cubicBezTo>
                      <a:pt x="1116" y="18022"/>
                      <a:pt x="1116" y="18028"/>
                      <a:pt x="1116" y="18028"/>
                    </a:cubicBezTo>
                    <a:cubicBezTo>
                      <a:pt x="662" y="19053"/>
                      <a:pt x="357" y="19974"/>
                      <a:pt x="182" y="20758"/>
                    </a:cubicBezTo>
                    <a:cubicBezTo>
                      <a:pt x="182" y="20765"/>
                      <a:pt x="182" y="20771"/>
                      <a:pt x="182" y="20778"/>
                    </a:cubicBezTo>
                    <a:cubicBezTo>
                      <a:pt x="163" y="20869"/>
                      <a:pt x="143" y="20953"/>
                      <a:pt x="124" y="21044"/>
                    </a:cubicBezTo>
                    <a:cubicBezTo>
                      <a:pt x="124" y="21050"/>
                      <a:pt x="124" y="21057"/>
                      <a:pt x="124" y="21070"/>
                    </a:cubicBezTo>
                    <a:cubicBezTo>
                      <a:pt x="111" y="21135"/>
                      <a:pt x="98" y="21206"/>
                      <a:pt x="85" y="21271"/>
                    </a:cubicBezTo>
                    <a:cubicBezTo>
                      <a:pt x="78" y="21297"/>
                      <a:pt x="78" y="21323"/>
                      <a:pt x="72" y="21349"/>
                    </a:cubicBezTo>
                    <a:cubicBezTo>
                      <a:pt x="65" y="21407"/>
                      <a:pt x="59" y="21459"/>
                      <a:pt x="46" y="21517"/>
                    </a:cubicBezTo>
                    <a:cubicBezTo>
                      <a:pt x="46" y="21550"/>
                      <a:pt x="40" y="21582"/>
                      <a:pt x="40" y="21614"/>
                    </a:cubicBezTo>
                    <a:cubicBezTo>
                      <a:pt x="33" y="21660"/>
                      <a:pt x="27" y="21712"/>
                      <a:pt x="20" y="21757"/>
                    </a:cubicBezTo>
                    <a:cubicBezTo>
                      <a:pt x="20" y="21783"/>
                      <a:pt x="14" y="21809"/>
                      <a:pt x="14" y="21841"/>
                    </a:cubicBezTo>
                    <a:cubicBezTo>
                      <a:pt x="14" y="21887"/>
                      <a:pt x="7" y="21932"/>
                      <a:pt x="7" y="21971"/>
                    </a:cubicBezTo>
                    <a:cubicBezTo>
                      <a:pt x="1" y="21997"/>
                      <a:pt x="1" y="22023"/>
                      <a:pt x="1" y="22049"/>
                    </a:cubicBezTo>
                    <a:cubicBezTo>
                      <a:pt x="1" y="22101"/>
                      <a:pt x="1" y="22153"/>
                      <a:pt x="1" y="22198"/>
                    </a:cubicBezTo>
                    <a:cubicBezTo>
                      <a:pt x="1" y="22218"/>
                      <a:pt x="1" y="22237"/>
                      <a:pt x="1" y="22256"/>
                    </a:cubicBezTo>
                    <a:cubicBezTo>
                      <a:pt x="1" y="22308"/>
                      <a:pt x="1" y="22360"/>
                      <a:pt x="1" y="22406"/>
                    </a:cubicBezTo>
                    <a:cubicBezTo>
                      <a:pt x="1" y="22412"/>
                      <a:pt x="1" y="22419"/>
                      <a:pt x="1" y="22419"/>
                    </a:cubicBezTo>
                    <a:cubicBezTo>
                      <a:pt x="1" y="22419"/>
                      <a:pt x="1" y="22425"/>
                      <a:pt x="1" y="22425"/>
                    </a:cubicBezTo>
                    <a:cubicBezTo>
                      <a:pt x="7" y="22470"/>
                      <a:pt x="7" y="22516"/>
                      <a:pt x="14" y="22555"/>
                    </a:cubicBezTo>
                    <a:cubicBezTo>
                      <a:pt x="14" y="22568"/>
                      <a:pt x="14" y="22587"/>
                      <a:pt x="14" y="22600"/>
                    </a:cubicBezTo>
                    <a:cubicBezTo>
                      <a:pt x="20" y="22626"/>
                      <a:pt x="20" y="22652"/>
                      <a:pt x="27" y="22671"/>
                    </a:cubicBezTo>
                    <a:cubicBezTo>
                      <a:pt x="27" y="22697"/>
                      <a:pt x="33" y="22717"/>
                      <a:pt x="33" y="22736"/>
                    </a:cubicBezTo>
                    <a:cubicBezTo>
                      <a:pt x="40" y="22749"/>
                      <a:pt x="40" y="22769"/>
                      <a:pt x="46" y="22782"/>
                    </a:cubicBezTo>
                    <a:cubicBezTo>
                      <a:pt x="46" y="22808"/>
                      <a:pt x="52" y="22821"/>
                      <a:pt x="59" y="22840"/>
                    </a:cubicBezTo>
                    <a:cubicBezTo>
                      <a:pt x="59" y="22860"/>
                      <a:pt x="65" y="22873"/>
                      <a:pt x="72" y="22885"/>
                    </a:cubicBezTo>
                    <a:cubicBezTo>
                      <a:pt x="72" y="22905"/>
                      <a:pt x="78" y="22924"/>
                      <a:pt x="85" y="22937"/>
                    </a:cubicBezTo>
                    <a:cubicBezTo>
                      <a:pt x="91" y="22957"/>
                      <a:pt x="91" y="22970"/>
                      <a:pt x="98" y="22983"/>
                    </a:cubicBezTo>
                    <a:cubicBezTo>
                      <a:pt x="104" y="22996"/>
                      <a:pt x="111" y="23015"/>
                      <a:pt x="117" y="23028"/>
                    </a:cubicBezTo>
                    <a:cubicBezTo>
                      <a:pt x="124" y="23041"/>
                      <a:pt x="124" y="23054"/>
                      <a:pt x="130" y="23067"/>
                    </a:cubicBezTo>
                    <a:cubicBezTo>
                      <a:pt x="137" y="23080"/>
                      <a:pt x="143" y="23093"/>
                      <a:pt x="150" y="23106"/>
                    </a:cubicBezTo>
                    <a:cubicBezTo>
                      <a:pt x="156" y="23119"/>
                      <a:pt x="163" y="23132"/>
                      <a:pt x="176" y="23145"/>
                    </a:cubicBezTo>
                    <a:cubicBezTo>
                      <a:pt x="176" y="23158"/>
                      <a:pt x="182" y="23171"/>
                      <a:pt x="189" y="23177"/>
                    </a:cubicBezTo>
                    <a:cubicBezTo>
                      <a:pt x="202" y="23197"/>
                      <a:pt x="215" y="23210"/>
                      <a:pt x="228" y="23229"/>
                    </a:cubicBezTo>
                    <a:cubicBezTo>
                      <a:pt x="228" y="23229"/>
                      <a:pt x="234" y="23236"/>
                      <a:pt x="234" y="23236"/>
                    </a:cubicBezTo>
                    <a:cubicBezTo>
                      <a:pt x="241" y="23249"/>
                      <a:pt x="254" y="23255"/>
                      <a:pt x="260" y="23262"/>
                    </a:cubicBezTo>
                    <a:cubicBezTo>
                      <a:pt x="318" y="23326"/>
                      <a:pt x="396" y="23385"/>
                      <a:pt x="487" y="23430"/>
                    </a:cubicBezTo>
                    <a:cubicBezTo>
                      <a:pt x="493" y="23437"/>
                      <a:pt x="500" y="23437"/>
                      <a:pt x="500" y="23437"/>
                    </a:cubicBezTo>
                    <a:cubicBezTo>
                      <a:pt x="519" y="23450"/>
                      <a:pt x="545" y="23463"/>
                      <a:pt x="565" y="23469"/>
                    </a:cubicBezTo>
                    <a:cubicBezTo>
                      <a:pt x="727" y="23540"/>
                      <a:pt x="934" y="23605"/>
                      <a:pt x="1174" y="23644"/>
                    </a:cubicBezTo>
                    <a:cubicBezTo>
                      <a:pt x="1135" y="23651"/>
                      <a:pt x="1097" y="23664"/>
                      <a:pt x="1064" y="23670"/>
                    </a:cubicBezTo>
                    <a:lnTo>
                      <a:pt x="1421" y="23683"/>
                    </a:lnTo>
                    <a:cubicBezTo>
                      <a:pt x="1719" y="23722"/>
                      <a:pt x="2069" y="23735"/>
                      <a:pt x="2465" y="23722"/>
                    </a:cubicBezTo>
                    <a:lnTo>
                      <a:pt x="3016" y="23741"/>
                    </a:lnTo>
                    <a:cubicBezTo>
                      <a:pt x="5993" y="23495"/>
                      <a:pt x="10921" y="21913"/>
                      <a:pt x="15901" y="17685"/>
                    </a:cubicBezTo>
                    <a:cubicBezTo>
                      <a:pt x="26238" y="8911"/>
                      <a:pt x="28034" y="1635"/>
                      <a:pt x="27114" y="552"/>
                    </a:cubicBezTo>
                  </a:path>
                </a:pathLst>
              </a:custGeom>
              <a:solidFill>
                <a:srgbClr val="434343">
                  <a:alpha val="455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" name="Google Shape;3716;p45">
                <a:extLst>
                  <a:ext uri="{FF2B5EF4-FFF2-40B4-BE49-F238E27FC236}">
                    <a16:creationId xmlns:a16="http://schemas.microsoft.com/office/drawing/2014/main" id="{C5F934DE-AB33-4E4E-BF90-E2692A9088E7}"/>
                  </a:ext>
                </a:extLst>
              </p:cNvPr>
              <p:cNvGrpSpPr/>
              <p:nvPr/>
            </p:nvGrpSpPr>
            <p:grpSpPr>
              <a:xfrm rot="-4174241" flipH="1">
                <a:off x="6413914" y="3084163"/>
                <a:ext cx="2052734" cy="1785292"/>
                <a:chOff x="3722775" y="721075"/>
                <a:chExt cx="823575" cy="716275"/>
              </a:xfrm>
            </p:grpSpPr>
            <p:sp>
              <p:nvSpPr>
                <p:cNvPr id="9" name="Google Shape;3717;p45">
                  <a:extLst>
                    <a:ext uri="{FF2B5EF4-FFF2-40B4-BE49-F238E27FC236}">
                      <a16:creationId xmlns:a16="http://schemas.microsoft.com/office/drawing/2014/main" id="{AA94B4AE-B56B-481B-8427-CE2B09789117}"/>
                    </a:ext>
                  </a:extLst>
                </p:cNvPr>
                <p:cNvSpPr/>
                <p:nvPr/>
              </p:nvSpPr>
              <p:spPr>
                <a:xfrm>
                  <a:off x="3742050" y="740525"/>
                  <a:ext cx="801725" cy="69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9" h="27873" extrusionOk="0">
                      <a:moveTo>
                        <a:pt x="9579" y="9955"/>
                      </a:moveTo>
                      <a:cubicBezTo>
                        <a:pt x="3866" y="14799"/>
                        <a:pt x="1155" y="20077"/>
                        <a:pt x="319" y="23398"/>
                      </a:cubicBezTo>
                      <a:lnTo>
                        <a:pt x="319" y="23398"/>
                      </a:lnTo>
                      <a:cubicBezTo>
                        <a:pt x="92" y="24299"/>
                        <a:pt x="1" y="25058"/>
                        <a:pt x="33" y="25622"/>
                      </a:cubicBezTo>
                      <a:lnTo>
                        <a:pt x="33" y="25622"/>
                      </a:lnTo>
                      <a:cubicBezTo>
                        <a:pt x="59" y="26063"/>
                        <a:pt x="150" y="26381"/>
                        <a:pt x="299" y="26562"/>
                      </a:cubicBezTo>
                      <a:lnTo>
                        <a:pt x="299" y="26562"/>
                      </a:lnTo>
                      <a:cubicBezTo>
                        <a:pt x="1428" y="27872"/>
                        <a:pt x="9722" y="27301"/>
                        <a:pt x="18197" y="20110"/>
                      </a:cubicBezTo>
                      <a:lnTo>
                        <a:pt x="18197" y="20110"/>
                      </a:lnTo>
                      <a:cubicBezTo>
                        <a:pt x="30123" y="9987"/>
                        <a:pt x="32068" y="1661"/>
                        <a:pt x="31050" y="467"/>
                      </a:cubicBezTo>
                      <a:lnTo>
                        <a:pt x="31050" y="467"/>
                      </a:lnTo>
                      <a:cubicBezTo>
                        <a:pt x="30810" y="188"/>
                        <a:pt x="30194" y="0"/>
                        <a:pt x="29241" y="0"/>
                      </a:cubicBezTo>
                      <a:lnTo>
                        <a:pt x="29241" y="0"/>
                      </a:lnTo>
                      <a:cubicBezTo>
                        <a:pt x="25966" y="0"/>
                        <a:pt x="18755" y="2160"/>
                        <a:pt x="9579" y="9955"/>
                      </a:cubicBezTo>
                      <a:close/>
                    </a:path>
                  </a:pathLst>
                </a:custGeom>
                <a:solidFill>
                  <a:srgbClr val="FFBA0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Google Shape;3718;p45">
                  <a:extLst>
                    <a:ext uri="{FF2B5EF4-FFF2-40B4-BE49-F238E27FC236}">
                      <a16:creationId xmlns:a16="http://schemas.microsoft.com/office/drawing/2014/main" id="{391DAC2A-A627-429A-8A46-81DB0CA41357}"/>
                    </a:ext>
                  </a:extLst>
                </p:cNvPr>
                <p:cNvSpPr/>
                <p:nvPr/>
              </p:nvSpPr>
              <p:spPr>
                <a:xfrm>
                  <a:off x="3722775" y="721075"/>
                  <a:ext cx="821000" cy="7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0" h="28651" extrusionOk="0">
                      <a:moveTo>
                        <a:pt x="31821" y="1245"/>
                      </a:moveTo>
                      <a:cubicBezTo>
                        <a:pt x="30764" y="0"/>
                        <a:pt x="22204" y="675"/>
                        <a:pt x="10350" y="10733"/>
                      </a:cubicBezTo>
                      <a:cubicBezTo>
                        <a:pt x="1874" y="17924"/>
                        <a:pt x="0" y="26063"/>
                        <a:pt x="1070" y="27340"/>
                      </a:cubicBezTo>
                      <a:cubicBezTo>
                        <a:pt x="2199" y="28650"/>
                        <a:pt x="9864" y="27781"/>
                        <a:pt x="18339" y="20589"/>
                      </a:cubicBezTo>
                      <a:cubicBezTo>
                        <a:pt x="30271" y="10467"/>
                        <a:pt x="32839" y="2439"/>
                        <a:pt x="31821" y="12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719;p45">
                  <a:extLst>
                    <a:ext uri="{FF2B5EF4-FFF2-40B4-BE49-F238E27FC236}">
                      <a16:creationId xmlns:a16="http://schemas.microsoft.com/office/drawing/2014/main" id="{08D950BB-3C5E-41F9-9F8E-A75593324525}"/>
                    </a:ext>
                  </a:extLst>
                </p:cNvPr>
                <p:cNvSpPr/>
                <p:nvPr/>
              </p:nvSpPr>
              <p:spPr>
                <a:xfrm>
                  <a:off x="3861550" y="871525"/>
                  <a:ext cx="480875" cy="45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35" h="18093" extrusionOk="0">
                      <a:moveTo>
                        <a:pt x="15609" y="4274"/>
                      </a:moveTo>
                      <a:cubicBezTo>
                        <a:pt x="11984" y="0"/>
                        <a:pt x="3067" y="6855"/>
                        <a:pt x="1537" y="10415"/>
                      </a:cubicBezTo>
                      <a:cubicBezTo>
                        <a:pt x="0" y="13981"/>
                        <a:pt x="1920" y="15894"/>
                        <a:pt x="1920" y="15894"/>
                      </a:cubicBezTo>
                      <a:cubicBezTo>
                        <a:pt x="1920" y="15894"/>
                        <a:pt x="3495" y="18093"/>
                        <a:pt x="7257" y="17165"/>
                      </a:cubicBezTo>
                      <a:cubicBezTo>
                        <a:pt x="11024" y="16232"/>
                        <a:pt x="19234" y="8547"/>
                        <a:pt x="15609" y="427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720;p45">
                  <a:extLst>
                    <a:ext uri="{FF2B5EF4-FFF2-40B4-BE49-F238E27FC236}">
                      <a16:creationId xmlns:a16="http://schemas.microsoft.com/office/drawing/2014/main" id="{47558DA7-D918-445B-BB3A-A133D2EB960C}"/>
                    </a:ext>
                  </a:extLst>
                </p:cNvPr>
                <p:cNvSpPr/>
                <p:nvPr/>
              </p:nvSpPr>
              <p:spPr>
                <a:xfrm>
                  <a:off x="3874825" y="968150"/>
                  <a:ext cx="434200" cy="3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8" h="13068" extrusionOk="0">
                      <a:moveTo>
                        <a:pt x="10944" y="0"/>
                      </a:moveTo>
                      <a:cubicBezTo>
                        <a:pt x="7253" y="0"/>
                        <a:pt x="2532" y="4001"/>
                        <a:pt x="1441" y="6543"/>
                      </a:cubicBezTo>
                      <a:cubicBezTo>
                        <a:pt x="1" y="9883"/>
                        <a:pt x="2024" y="11485"/>
                        <a:pt x="2024" y="11485"/>
                      </a:cubicBezTo>
                      <a:cubicBezTo>
                        <a:pt x="2024" y="11485"/>
                        <a:pt x="2902" y="13068"/>
                        <a:pt x="5260" y="13068"/>
                      </a:cubicBezTo>
                      <a:cubicBezTo>
                        <a:pt x="5717" y="13068"/>
                        <a:pt x="6230" y="13008"/>
                        <a:pt x="6803" y="12866"/>
                      </a:cubicBezTo>
                      <a:cubicBezTo>
                        <a:pt x="10331" y="11997"/>
                        <a:pt x="17367" y="5357"/>
                        <a:pt x="13969" y="1349"/>
                      </a:cubicBezTo>
                      <a:cubicBezTo>
                        <a:pt x="13158" y="394"/>
                        <a:pt x="12102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FBD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721;p45">
                  <a:extLst>
                    <a:ext uri="{FF2B5EF4-FFF2-40B4-BE49-F238E27FC236}">
                      <a16:creationId xmlns:a16="http://schemas.microsoft.com/office/drawing/2014/main" id="{E73C8925-76D2-47B0-9832-31986B96072F}"/>
                    </a:ext>
                  </a:extLst>
                </p:cNvPr>
                <p:cNvSpPr/>
                <p:nvPr/>
              </p:nvSpPr>
              <p:spPr>
                <a:xfrm>
                  <a:off x="3892500" y="982250"/>
                  <a:ext cx="395925" cy="31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7" h="12536" extrusionOk="0">
                      <a:moveTo>
                        <a:pt x="1311" y="5973"/>
                      </a:moveTo>
                      <a:cubicBezTo>
                        <a:pt x="1" y="9014"/>
                        <a:pt x="1842" y="10480"/>
                        <a:pt x="1842" y="10480"/>
                      </a:cubicBezTo>
                      <a:lnTo>
                        <a:pt x="1842" y="10480"/>
                      </a:lnTo>
                      <a:cubicBezTo>
                        <a:pt x="1842" y="10480"/>
                        <a:pt x="2984" y="12535"/>
                        <a:pt x="6200" y="11738"/>
                      </a:cubicBezTo>
                      <a:lnTo>
                        <a:pt x="6200" y="11738"/>
                      </a:lnTo>
                      <a:cubicBezTo>
                        <a:pt x="9423" y="10940"/>
                        <a:pt x="15837" y="4890"/>
                        <a:pt x="12737" y="1232"/>
                      </a:cubicBezTo>
                      <a:lnTo>
                        <a:pt x="12737" y="1232"/>
                      </a:lnTo>
                      <a:cubicBezTo>
                        <a:pt x="11991" y="363"/>
                        <a:pt x="11031" y="0"/>
                        <a:pt x="9974" y="0"/>
                      </a:cubicBezTo>
                      <a:lnTo>
                        <a:pt x="9974" y="0"/>
                      </a:lnTo>
                      <a:cubicBezTo>
                        <a:pt x="6609" y="0"/>
                        <a:pt x="2303" y="3651"/>
                        <a:pt x="1311" y="5973"/>
                      </a:cubicBezTo>
                    </a:path>
                  </a:pathLst>
                </a:custGeom>
                <a:solidFill>
                  <a:srgbClr val="FD6D0E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722;p45">
                  <a:extLst>
                    <a:ext uri="{FF2B5EF4-FFF2-40B4-BE49-F238E27FC236}">
                      <a16:creationId xmlns:a16="http://schemas.microsoft.com/office/drawing/2014/main" id="{EBB1FDAB-F65E-4935-8DC3-46843C30587C}"/>
                    </a:ext>
                  </a:extLst>
                </p:cNvPr>
                <p:cNvSpPr/>
                <p:nvPr/>
              </p:nvSpPr>
              <p:spPr>
                <a:xfrm>
                  <a:off x="3897525" y="986300"/>
                  <a:ext cx="348425" cy="30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7" h="12186" extrusionOk="0">
                      <a:moveTo>
                        <a:pt x="5578" y="1408"/>
                      </a:moveTo>
                      <a:cubicBezTo>
                        <a:pt x="3580" y="2646"/>
                        <a:pt x="1855" y="4455"/>
                        <a:pt x="1272" y="5804"/>
                      </a:cubicBezTo>
                      <a:lnTo>
                        <a:pt x="1272" y="5804"/>
                      </a:lnTo>
                      <a:cubicBezTo>
                        <a:pt x="1" y="8768"/>
                        <a:pt x="1791" y="10188"/>
                        <a:pt x="1791" y="10188"/>
                      </a:cubicBezTo>
                      <a:lnTo>
                        <a:pt x="1791" y="10188"/>
                      </a:lnTo>
                      <a:cubicBezTo>
                        <a:pt x="1791" y="10188"/>
                        <a:pt x="2900" y="12185"/>
                        <a:pt x="6032" y="11414"/>
                      </a:cubicBezTo>
                      <a:lnTo>
                        <a:pt x="6032" y="11414"/>
                      </a:lnTo>
                      <a:cubicBezTo>
                        <a:pt x="7543" y="11038"/>
                        <a:pt x="9780" y="9475"/>
                        <a:pt x="11343" y="7555"/>
                      </a:cubicBezTo>
                      <a:lnTo>
                        <a:pt x="11343" y="7555"/>
                      </a:lnTo>
                      <a:lnTo>
                        <a:pt x="11349" y="7549"/>
                      </a:lnTo>
                      <a:cubicBezTo>
                        <a:pt x="13029" y="5493"/>
                        <a:pt x="13937" y="3035"/>
                        <a:pt x="12380" y="1200"/>
                      </a:cubicBezTo>
                      <a:lnTo>
                        <a:pt x="12380" y="1200"/>
                      </a:lnTo>
                      <a:cubicBezTo>
                        <a:pt x="11660" y="351"/>
                        <a:pt x="10727" y="0"/>
                        <a:pt x="9696" y="0"/>
                      </a:cubicBezTo>
                      <a:lnTo>
                        <a:pt x="9696" y="0"/>
                      </a:lnTo>
                      <a:cubicBezTo>
                        <a:pt x="8386" y="0"/>
                        <a:pt x="6920" y="578"/>
                        <a:pt x="5578" y="140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723;p45">
                  <a:extLst>
                    <a:ext uri="{FF2B5EF4-FFF2-40B4-BE49-F238E27FC236}">
                      <a16:creationId xmlns:a16="http://schemas.microsoft.com/office/drawing/2014/main" id="{E07A1B18-412C-4AEC-8062-BE7EE7990FBC}"/>
                    </a:ext>
                  </a:extLst>
                </p:cNvPr>
                <p:cNvSpPr/>
                <p:nvPr/>
              </p:nvSpPr>
              <p:spPr>
                <a:xfrm>
                  <a:off x="4341575" y="806500"/>
                  <a:ext cx="103775" cy="10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8" extrusionOk="0">
                      <a:moveTo>
                        <a:pt x="3224" y="1090"/>
                      </a:moveTo>
                      <a:cubicBezTo>
                        <a:pt x="2296" y="1"/>
                        <a:pt x="584" y="1239"/>
                        <a:pt x="351" y="1726"/>
                      </a:cubicBezTo>
                      <a:cubicBezTo>
                        <a:pt x="1" y="2484"/>
                        <a:pt x="720" y="3217"/>
                        <a:pt x="720" y="3217"/>
                      </a:cubicBezTo>
                      <a:cubicBezTo>
                        <a:pt x="720" y="3217"/>
                        <a:pt x="1330" y="4047"/>
                        <a:pt x="2128" y="3820"/>
                      </a:cubicBezTo>
                      <a:cubicBezTo>
                        <a:pt x="2653" y="3671"/>
                        <a:pt x="4151" y="2180"/>
                        <a:pt x="3224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3724;p45">
                  <a:extLst>
                    <a:ext uri="{FF2B5EF4-FFF2-40B4-BE49-F238E27FC236}">
                      <a16:creationId xmlns:a16="http://schemas.microsoft.com/office/drawing/2014/main" id="{3A064F37-4143-43B1-AD26-27D6D2EF64C6}"/>
                    </a:ext>
                  </a:extLst>
                </p:cNvPr>
                <p:cNvSpPr/>
                <p:nvPr/>
              </p:nvSpPr>
              <p:spPr>
                <a:xfrm>
                  <a:off x="4367850" y="809250"/>
                  <a:ext cx="75075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3192" extrusionOk="0">
                      <a:moveTo>
                        <a:pt x="0" y="954"/>
                      </a:moveTo>
                      <a:cubicBezTo>
                        <a:pt x="0" y="954"/>
                        <a:pt x="915" y="624"/>
                        <a:pt x="1615" y="1454"/>
                      </a:cubicBezTo>
                      <a:cubicBezTo>
                        <a:pt x="2322" y="2284"/>
                        <a:pt x="1784" y="3191"/>
                        <a:pt x="1784" y="3191"/>
                      </a:cubicBezTo>
                      <a:cubicBezTo>
                        <a:pt x="1784" y="3191"/>
                        <a:pt x="3003" y="1959"/>
                        <a:pt x="2173" y="980"/>
                      </a:cubicBezTo>
                      <a:cubicBezTo>
                        <a:pt x="1343" y="1"/>
                        <a:pt x="0" y="954"/>
                        <a:pt x="0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3725;p45">
                  <a:extLst>
                    <a:ext uri="{FF2B5EF4-FFF2-40B4-BE49-F238E27FC236}">
                      <a16:creationId xmlns:a16="http://schemas.microsoft.com/office/drawing/2014/main" id="{8D02FCDC-111F-42D4-ADF3-8B4757502806}"/>
                    </a:ext>
                  </a:extLst>
                </p:cNvPr>
                <p:cNvSpPr/>
                <p:nvPr/>
              </p:nvSpPr>
              <p:spPr>
                <a:xfrm>
                  <a:off x="4265050" y="835850"/>
                  <a:ext cx="27100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8" extrusionOk="0">
                      <a:moveTo>
                        <a:pt x="837" y="286"/>
                      </a:moveTo>
                      <a:cubicBezTo>
                        <a:pt x="597" y="0"/>
                        <a:pt x="156" y="325"/>
                        <a:pt x="92" y="454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45" y="1058"/>
                        <a:pt x="559" y="993"/>
                      </a:cubicBezTo>
                      <a:cubicBezTo>
                        <a:pt x="688" y="960"/>
                        <a:pt x="1084" y="571"/>
                        <a:pt x="837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726;p45">
                  <a:extLst>
                    <a:ext uri="{FF2B5EF4-FFF2-40B4-BE49-F238E27FC236}">
                      <a16:creationId xmlns:a16="http://schemas.microsoft.com/office/drawing/2014/main" id="{25698306-9578-4937-A1E6-2A843436CDD0}"/>
                    </a:ext>
                  </a:extLst>
                </p:cNvPr>
                <p:cNvSpPr/>
                <p:nvPr/>
              </p:nvSpPr>
              <p:spPr>
                <a:xfrm>
                  <a:off x="4271875" y="8366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3"/>
                        <a:pt x="422" y="377"/>
                      </a:cubicBezTo>
                      <a:cubicBezTo>
                        <a:pt x="603" y="591"/>
                        <a:pt x="467" y="831"/>
                        <a:pt x="467" y="831"/>
                      </a:cubicBezTo>
                      <a:cubicBezTo>
                        <a:pt x="467" y="831"/>
                        <a:pt x="785" y="507"/>
                        <a:pt x="564" y="254"/>
                      </a:cubicBezTo>
                      <a:cubicBezTo>
                        <a:pt x="350" y="1"/>
                        <a:pt x="0" y="247"/>
                        <a:pt x="0" y="247"/>
                      </a:cubicBezTo>
                      <a:close/>
                    </a:path>
                  </a:pathLst>
                </a:custGeom>
                <a:solidFill>
                  <a:srgbClr val="FFFFD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727;p45">
                  <a:extLst>
                    <a:ext uri="{FF2B5EF4-FFF2-40B4-BE49-F238E27FC236}">
                      <a16:creationId xmlns:a16="http://schemas.microsoft.com/office/drawing/2014/main" id="{92073E6E-4792-4B3C-AA8F-DF6274E73EAB}"/>
                    </a:ext>
                  </a:extLst>
                </p:cNvPr>
                <p:cNvSpPr/>
                <p:nvPr/>
              </p:nvSpPr>
              <p:spPr>
                <a:xfrm>
                  <a:off x="4191450" y="879300"/>
                  <a:ext cx="2710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1" extrusionOk="0">
                      <a:moveTo>
                        <a:pt x="844" y="279"/>
                      </a:moveTo>
                      <a:cubicBezTo>
                        <a:pt x="604" y="0"/>
                        <a:pt x="156" y="318"/>
                        <a:pt x="98" y="448"/>
                      </a:cubicBezTo>
                      <a:cubicBezTo>
                        <a:pt x="1" y="642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5" y="954"/>
                        <a:pt x="1084" y="565"/>
                        <a:pt x="844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728;p45">
                  <a:extLst>
                    <a:ext uri="{FF2B5EF4-FFF2-40B4-BE49-F238E27FC236}">
                      <a16:creationId xmlns:a16="http://schemas.microsoft.com/office/drawing/2014/main" id="{283A0750-8890-4AC9-9FD0-0EDF7BCFEED5}"/>
                    </a:ext>
                  </a:extLst>
                </p:cNvPr>
                <p:cNvSpPr/>
                <p:nvPr/>
              </p:nvSpPr>
              <p:spPr>
                <a:xfrm>
                  <a:off x="4198275" y="8799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2"/>
                        <a:pt x="422" y="376"/>
                      </a:cubicBezTo>
                      <a:cubicBezTo>
                        <a:pt x="610" y="597"/>
                        <a:pt x="467" y="830"/>
                        <a:pt x="467" y="830"/>
                      </a:cubicBezTo>
                      <a:cubicBezTo>
                        <a:pt x="467" y="830"/>
                        <a:pt x="785" y="513"/>
                        <a:pt x="571" y="253"/>
                      </a:cubicBezTo>
                      <a:cubicBezTo>
                        <a:pt x="350" y="0"/>
                        <a:pt x="0" y="247"/>
                        <a:pt x="0" y="247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3729;p45">
                  <a:extLst>
                    <a:ext uri="{FF2B5EF4-FFF2-40B4-BE49-F238E27FC236}">
                      <a16:creationId xmlns:a16="http://schemas.microsoft.com/office/drawing/2014/main" id="{884C4BE3-8882-4987-80EA-3CC5F1CFE3EF}"/>
                    </a:ext>
                  </a:extLst>
                </p:cNvPr>
                <p:cNvSpPr/>
                <p:nvPr/>
              </p:nvSpPr>
              <p:spPr>
                <a:xfrm>
                  <a:off x="4316450" y="1026500"/>
                  <a:ext cx="27100" cy="2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2" extrusionOk="0">
                      <a:moveTo>
                        <a:pt x="844" y="286"/>
                      </a:moveTo>
                      <a:cubicBezTo>
                        <a:pt x="604" y="1"/>
                        <a:pt x="156" y="325"/>
                        <a:pt x="91" y="455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4" y="960"/>
                        <a:pt x="1083" y="571"/>
                        <a:pt x="844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3730;p45">
                  <a:extLst>
                    <a:ext uri="{FF2B5EF4-FFF2-40B4-BE49-F238E27FC236}">
                      <a16:creationId xmlns:a16="http://schemas.microsoft.com/office/drawing/2014/main" id="{73A4584F-0079-452A-A634-9F4EE1B731A0}"/>
                    </a:ext>
                  </a:extLst>
                </p:cNvPr>
                <p:cNvSpPr/>
                <p:nvPr/>
              </p:nvSpPr>
              <p:spPr>
                <a:xfrm>
                  <a:off x="4323250" y="1027325"/>
                  <a:ext cx="196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" h="831" extrusionOk="0">
                      <a:moveTo>
                        <a:pt x="1" y="246"/>
                      </a:moveTo>
                      <a:cubicBezTo>
                        <a:pt x="1" y="246"/>
                        <a:pt x="241" y="162"/>
                        <a:pt x="422" y="376"/>
                      </a:cubicBezTo>
                      <a:cubicBezTo>
                        <a:pt x="610" y="590"/>
                        <a:pt x="468" y="830"/>
                        <a:pt x="468" y="830"/>
                      </a:cubicBezTo>
                      <a:cubicBezTo>
                        <a:pt x="468" y="830"/>
                        <a:pt x="786" y="506"/>
                        <a:pt x="572" y="253"/>
                      </a:cubicBezTo>
                      <a:cubicBezTo>
                        <a:pt x="351" y="0"/>
                        <a:pt x="1" y="246"/>
                        <a:pt x="1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3731;p45">
                  <a:extLst>
                    <a:ext uri="{FF2B5EF4-FFF2-40B4-BE49-F238E27FC236}">
                      <a16:creationId xmlns:a16="http://schemas.microsoft.com/office/drawing/2014/main" id="{8BD076A7-6558-47D7-B1DA-AD322B661F86}"/>
                    </a:ext>
                  </a:extLst>
                </p:cNvPr>
                <p:cNvSpPr/>
                <p:nvPr/>
              </p:nvSpPr>
              <p:spPr>
                <a:xfrm>
                  <a:off x="4372700" y="962800"/>
                  <a:ext cx="2695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51" extrusionOk="0">
                      <a:moveTo>
                        <a:pt x="837" y="279"/>
                      </a:moveTo>
                      <a:cubicBezTo>
                        <a:pt x="597" y="0"/>
                        <a:pt x="150" y="318"/>
                        <a:pt x="92" y="448"/>
                      </a:cubicBezTo>
                      <a:cubicBezTo>
                        <a:pt x="1" y="642"/>
                        <a:pt x="189" y="830"/>
                        <a:pt x="189" y="830"/>
                      </a:cubicBezTo>
                      <a:cubicBezTo>
                        <a:pt x="189" y="830"/>
                        <a:pt x="344" y="1051"/>
                        <a:pt x="552" y="992"/>
                      </a:cubicBezTo>
                      <a:cubicBezTo>
                        <a:pt x="688" y="953"/>
                        <a:pt x="1077" y="564"/>
                        <a:pt x="837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3732;p45">
                  <a:extLst>
                    <a:ext uri="{FF2B5EF4-FFF2-40B4-BE49-F238E27FC236}">
                      <a16:creationId xmlns:a16="http://schemas.microsoft.com/office/drawing/2014/main" id="{85C09B79-0C50-4508-8C99-6B65B6DFBEBF}"/>
                    </a:ext>
                  </a:extLst>
                </p:cNvPr>
                <p:cNvSpPr/>
                <p:nvPr/>
              </p:nvSpPr>
              <p:spPr>
                <a:xfrm>
                  <a:off x="4379525" y="9634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6"/>
                      </a:moveTo>
                      <a:cubicBezTo>
                        <a:pt x="0" y="246"/>
                        <a:pt x="240" y="162"/>
                        <a:pt x="422" y="376"/>
                      </a:cubicBezTo>
                      <a:cubicBezTo>
                        <a:pt x="603" y="590"/>
                        <a:pt x="467" y="830"/>
                        <a:pt x="467" y="830"/>
                      </a:cubicBezTo>
                      <a:cubicBezTo>
                        <a:pt x="467" y="830"/>
                        <a:pt x="785" y="512"/>
                        <a:pt x="564" y="253"/>
                      </a:cubicBezTo>
                      <a:cubicBezTo>
                        <a:pt x="350" y="0"/>
                        <a:pt x="0" y="246"/>
                        <a:pt x="0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3733;p45">
                  <a:extLst>
                    <a:ext uri="{FF2B5EF4-FFF2-40B4-BE49-F238E27FC236}">
                      <a16:creationId xmlns:a16="http://schemas.microsoft.com/office/drawing/2014/main" id="{2B561108-890C-4CC7-883E-BBDB23878FF5}"/>
                    </a:ext>
                  </a:extLst>
                </p:cNvPr>
                <p:cNvSpPr/>
                <p:nvPr/>
              </p:nvSpPr>
              <p:spPr>
                <a:xfrm>
                  <a:off x="4421500" y="808450"/>
                  <a:ext cx="30175" cy="3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9" extrusionOk="0">
                      <a:moveTo>
                        <a:pt x="1" y="435"/>
                      </a:moveTo>
                      <a:cubicBezTo>
                        <a:pt x="254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7"/>
                      </a:lnTo>
                      <a:cubicBezTo>
                        <a:pt x="1116" y="163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3734;p45">
                  <a:extLst>
                    <a:ext uri="{FF2B5EF4-FFF2-40B4-BE49-F238E27FC236}">
                      <a16:creationId xmlns:a16="http://schemas.microsoft.com/office/drawing/2014/main" id="{FE3FE59B-DD8A-486D-BE20-66F6B114BB50}"/>
                    </a:ext>
                  </a:extLst>
                </p:cNvPr>
                <p:cNvSpPr/>
                <p:nvPr/>
              </p:nvSpPr>
              <p:spPr>
                <a:xfrm>
                  <a:off x="4338650" y="878800"/>
                  <a:ext cx="30200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72" extrusionOk="0">
                      <a:moveTo>
                        <a:pt x="1" y="435"/>
                      </a:moveTo>
                      <a:cubicBezTo>
                        <a:pt x="254" y="928"/>
                        <a:pt x="708" y="1272"/>
                        <a:pt x="708" y="1272"/>
                      </a:cubicBezTo>
                      <a:lnTo>
                        <a:pt x="708" y="1272"/>
                      </a:lnTo>
                      <a:lnTo>
                        <a:pt x="1207" y="857"/>
                      </a:lnTo>
                      <a:cubicBezTo>
                        <a:pt x="1116" y="157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735;p45">
                  <a:extLst>
                    <a:ext uri="{FF2B5EF4-FFF2-40B4-BE49-F238E27FC236}">
                      <a16:creationId xmlns:a16="http://schemas.microsoft.com/office/drawing/2014/main" id="{E300ED26-D3FD-4B5E-8DF7-1F1387EF20FE}"/>
                    </a:ext>
                  </a:extLst>
                </p:cNvPr>
                <p:cNvSpPr/>
                <p:nvPr/>
              </p:nvSpPr>
              <p:spPr>
                <a:xfrm>
                  <a:off x="4346600" y="816400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1" y="2925"/>
                      </a:moveTo>
                      <a:lnTo>
                        <a:pt x="468" y="3476"/>
                      </a:lnTo>
                      <a:cubicBezTo>
                        <a:pt x="1136" y="2542"/>
                        <a:pt x="3405" y="616"/>
                        <a:pt x="3866" y="487"/>
                      </a:cubicBezTo>
                      <a:lnTo>
                        <a:pt x="3866" y="487"/>
                      </a:lnTo>
                      <a:lnTo>
                        <a:pt x="3444" y="0"/>
                      </a:lnTo>
                      <a:cubicBezTo>
                        <a:pt x="3386" y="312"/>
                        <a:pt x="980" y="2568"/>
                        <a:pt x="1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736;p45">
                  <a:extLst>
                    <a:ext uri="{FF2B5EF4-FFF2-40B4-BE49-F238E27FC236}">
                      <a16:creationId xmlns:a16="http://schemas.microsoft.com/office/drawing/2014/main" id="{93146227-0484-463C-A78E-F1CF760215AA}"/>
                    </a:ext>
                  </a:extLst>
                </p:cNvPr>
                <p:cNvSpPr/>
                <p:nvPr/>
              </p:nvSpPr>
              <p:spPr>
                <a:xfrm>
                  <a:off x="3774975" y="1287350"/>
                  <a:ext cx="103775" cy="10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1" extrusionOk="0">
                      <a:moveTo>
                        <a:pt x="3223" y="1090"/>
                      </a:moveTo>
                      <a:cubicBezTo>
                        <a:pt x="2302" y="1"/>
                        <a:pt x="584" y="1233"/>
                        <a:pt x="357" y="1726"/>
                      </a:cubicBezTo>
                      <a:cubicBezTo>
                        <a:pt x="0" y="2478"/>
                        <a:pt x="720" y="3211"/>
                        <a:pt x="720" y="3211"/>
                      </a:cubicBezTo>
                      <a:cubicBezTo>
                        <a:pt x="720" y="3211"/>
                        <a:pt x="1330" y="4041"/>
                        <a:pt x="2127" y="3820"/>
                      </a:cubicBezTo>
                      <a:cubicBezTo>
                        <a:pt x="2653" y="3671"/>
                        <a:pt x="4151" y="2180"/>
                        <a:pt x="3223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737;p45">
                  <a:extLst>
                    <a:ext uri="{FF2B5EF4-FFF2-40B4-BE49-F238E27FC236}">
                      <a16:creationId xmlns:a16="http://schemas.microsoft.com/office/drawing/2014/main" id="{A89F2AC5-0C25-4A4C-B7C2-00D750044FBD}"/>
                    </a:ext>
                  </a:extLst>
                </p:cNvPr>
                <p:cNvSpPr/>
                <p:nvPr/>
              </p:nvSpPr>
              <p:spPr>
                <a:xfrm>
                  <a:off x="3801225" y="1290100"/>
                  <a:ext cx="75100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4" h="3192" extrusionOk="0">
                      <a:moveTo>
                        <a:pt x="1" y="954"/>
                      </a:moveTo>
                      <a:cubicBezTo>
                        <a:pt x="1" y="954"/>
                        <a:pt x="915" y="617"/>
                        <a:pt x="1622" y="1447"/>
                      </a:cubicBezTo>
                      <a:cubicBezTo>
                        <a:pt x="2322" y="2277"/>
                        <a:pt x="1791" y="3191"/>
                        <a:pt x="1791" y="3191"/>
                      </a:cubicBezTo>
                      <a:cubicBezTo>
                        <a:pt x="1791" y="3191"/>
                        <a:pt x="3003" y="1959"/>
                        <a:pt x="2173" y="980"/>
                      </a:cubicBezTo>
                      <a:cubicBezTo>
                        <a:pt x="1343" y="1"/>
                        <a:pt x="1" y="954"/>
                        <a:pt x="1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738;p45">
                  <a:extLst>
                    <a:ext uri="{FF2B5EF4-FFF2-40B4-BE49-F238E27FC236}">
                      <a16:creationId xmlns:a16="http://schemas.microsoft.com/office/drawing/2014/main" id="{8DF3F0A6-A49A-4F80-9647-2BF4596902EB}"/>
                    </a:ext>
                  </a:extLst>
                </p:cNvPr>
                <p:cNvSpPr/>
                <p:nvPr/>
              </p:nvSpPr>
              <p:spPr>
                <a:xfrm>
                  <a:off x="3854900" y="1289300"/>
                  <a:ext cx="30175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2" extrusionOk="0">
                      <a:moveTo>
                        <a:pt x="0" y="435"/>
                      </a:moveTo>
                      <a:cubicBezTo>
                        <a:pt x="253" y="921"/>
                        <a:pt x="714" y="1272"/>
                        <a:pt x="714" y="1272"/>
                      </a:cubicBezTo>
                      <a:lnTo>
                        <a:pt x="714" y="1272"/>
                      </a:lnTo>
                      <a:lnTo>
                        <a:pt x="1206" y="850"/>
                      </a:lnTo>
                      <a:cubicBezTo>
                        <a:pt x="1116" y="156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739;p45">
                  <a:extLst>
                    <a:ext uri="{FF2B5EF4-FFF2-40B4-BE49-F238E27FC236}">
                      <a16:creationId xmlns:a16="http://schemas.microsoft.com/office/drawing/2014/main" id="{BC1DB0BB-47D4-4D7B-A012-18A6FFAE4424}"/>
                    </a:ext>
                  </a:extLst>
                </p:cNvPr>
                <p:cNvSpPr/>
                <p:nvPr/>
              </p:nvSpPr>
              <p:spPr>
                <a:xfrm>
                  <a:off x="3772050" y="1359500"/>
                  <a:ext cx="30175" cy="3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8" extrusionOk="0">
                      <a:moveTo>
                        <a:pt x="1" y="435"/>
                      </a:moveTo>
                      <a:cubicBezTo>
                        <a:pt x="253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6"/>
                      </a:lnTo>
                      <a:cubicBezTo>
                        <a:pt x="1116" y="163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740;p45">
                  <a:extLst>
                    <a:ext uri="{FF2B5EF4-FFF2-40B4-BE49-F238E27FC236}">
                      <a16:creationId xmlns:a16="http://schemas.microsoft.com/office/drawing/2014/main" id="{8797B513-524E-45CF-92F6-92B7B8DBABCB}"/>
                    </a:ext>
                  </a:extLst>
                </p:cNvPr>
                <p:cNvSpPr/>
                <p:nvPr/>
              </p:nvSpPr>
              <p:spPr>
                <a:xfrm>
                  <a:off x="3780000" y="1297075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0" y="2925"/>
                      </a:moveTo>
                      <a:lnTo>
                        <a:pt x="474" y="3477"/>
                      </a:lnTo>
                      <a:cubicBezTo>
                        <a:pt x="1142" y="2543"/>
                        <a:pt x="3405" y="617"/>
                        <a:pt x="3865" y="494"/>
                      </a:cubicBezTo>
                      <a:lnTo>
                        <a:pt x="3865" y="494"/>
                      </a:lnTo>
                      <a:lnTo>
                        <a:pt x="3450" y="1"/>
                      </a:lnTo>
                      <a:cubicBezTo>
                        <a:pt x="3385" y="312"/>
                        <a:pt x="980" y="2569"/>
                        <a:pt x="0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741;p45">
                  <a:extLst>
                    <a:ext uri="{FF2B5EF4-FFF2-40B4-BE49-F238E27FC236}">
                      <a16:creationId xmlns:a16="http://schemas.microsoft.com/office/drawing/2014/main" id="{DF15CE2C-8222-4627-BEBB-D1A4A0780913}"/>
                    </a:ext>
                  </a:extLst>
                </p:cNvPr>
                <p:cNvSpPr/>
                <p:nvPr/>
              </p:nvSpPr>
              <p:spPr>
                <a:xfrm>
                  <a:off x="3742875" y="721075"/>
                  <a:ext cx="775450" cy="6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8" h="26400" extrusionOk="0">
                      <a:moveTo>
                        <a:pt x="18119" y="6258"/>
                      </a:moveTo>
                      <a:cubicBezTo>
                        <a:pt x="8988" y="11887"/>
                        <a:pt x="3353" y="17730"/>
                        <a:pt x="0" y="26400"/>
                      </a:cubicBezTo>
                      <a:lnTo>
                        <a:pt x="286" y="24176"/>
                      </a:lnTo>
                      <a:cubicBezTo>
                        <a:pt x="1122" y="20855"/>
                        <a:pt x="3833" y="15577"/>
                        <a:pt x="9546" y="10733"/>
                      </a:cubicBezTo>
                      <a:cubicBezTo>
                        <a:pt x="21400" y="668"/>
                        <a:pt x="29960" y="0"/>
                        <a:pt x="31017" y="1245"/>
                      </a:cubicBezTo>
                      <a:cubicBezTo>
                        <a:pt x="31017" y="1245"/>
                        <a:pt x="27243" y="629"/>
                        <a:pt x="18119" y="625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742;p45">
                  <a:extLst>
                    <a:ext uri="{FF2B5EF4-FFF2-40B4-BE49-F238E27FC236}">
                      <a16:creationId xmlns:a16="http://schemas.microsoft.com/office/drawing/2014/main" id="{5954996C-A52D-4147-B978-E880BCE21769}"/>
                    </a:ext>
                  </a:extLst>
                </p:cNvPr>
                <p:cNvSpPr/>
                <p:nvPr/>
              </p:nvSpPr>
              <p:spPr>
                <a:xfrm>
                  <a:off x="3773350" y="754150"/>
                  <a:ext cx="773000" cy="66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0" h="26588" extrusionOk="0">
                      <a:moveTo>
                        <a:pt x="22820" y="11913"/>
                      </a:moveTo>
                      <a:cubicBezTo>
                        <a:pt x="15778" y="20006"/>
                        <a:pt x="9099" y="24610"/>
                        <a:pt x="0" y="26510"/>
                      </a:cubicBezTo>
                      <a:lnTo>
                        <a:pt x="2238" y="26588"/>
                      </a:lnTo>
                      <a:cubicBezTo>
                        <a:pt x="5649" y="26309"/>
                        <a:pt x="11297" y="24493"/>
                        <a:pt x="17010" y="19643"/>
                      </a:cubicBezTo>
                      <a:cubicBezTo>
                        <a:pt x="28864" y="9585"/>
                        <a:pt x="30920" y="1245"/>
                        <a:pt x="29869" y="0"/>
                      </a:cubicBezTo>
                      <a:cubicBezTo>
                        <a:pt x="29869" y="0"/>
                        <a:pt x="29856" y="3826"/>
                        <a:pt x="22820" y="11913"/>
                      </a:cubicBezTo>
                      <a:close/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743;p45">
                  <a:extLst>
                    <a:ext uri="{FF2B5EF4-FFF2-40B4-BE49-F238E27FC236}">
                      <a16:creationId xmlns:a16="http://schemas.microsoft.com/office/drawing/2014/main" id="{43B3D23A-946E-47A5-9B82-4401AD1139F3}"/>
                    </a:ext>
                  </a:extLst>
                </p:cNvPr>
                <p:cNvSpPr/>
                <p:nvPr/>
              </p:nvSpPr>
              <p:spPr>
                <a:xfrm>
                  <a:off x="4166000" y="952750"/>
                  <a:ext cx="257000" cy="27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0" h="10863" extrusionOk="0">
                      <a:moveTo>
                        <a:pt x="4274" y="4267"/>
                      </a:moveTo>
                      <a:cubicBezTo>
                        <a:pt x="4034" y="6167"/>
                        <a:pt x="4080" y="6219"/>
                        <a:pt x="4358" y="6323"/>
                      </a:cubicBezTo>
                      <a:cubicBezTo>
                        <a:pt x="4631" y="6420"/>
                        <a:pt x="8535" y="2296"/>
                        <a:pt x="10279" y="0"/>
                      </a:cubicBezTo>
                      <a:cubicBezTo>
                        <a:pt x="10279" y="0"/>
                        <a:pt x="6557" y="5772"/>
                        <a:pt x="1" y="10862"/>
                      </a:cubicBezTo>
                      <a:cubicBezTo>
                        <a:pt x="4028" y="7023"/>
                        <a:pt x="4274" y="4267"/>
                        <a:pt x="4274" y="4267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744;p45">
                  <a:extLst>
                    <a:ext uri="{FF2B5EF4-FFF2-40B4-BE49-F238E27FC236}">
                      <a16:creationId xmlns:a16="http://schemas.microsoft.com/office/drawing/2014/main" id="{5B240544-94A2-47F1-819D-DBEB1C935D33}"/>
                    </a:ext>
                  </a:extLst>
                </p:cNvPr>
                <p:cNvSpPr/>
                <p:nvPr/>
              </p:nvSpPr>
              <p:spPr>
                <a:xfrm>
                  <a:off x="3897525" y="1021475"/>
                  <a:ext cx="283575" cy="26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3" h="10779" extrusionOk="0">
                      <a:moveTo>
                        <a:pt x="1272" y="4397"/>
                      </a:moveTo>
                      <a:cubicBezTo>
                        <a:pt x="1" y="7361"/>
                        <a:pt x="1791" y="8781"/>
                        <a:pt x="1791" y="8781"/>
                      </a:cubicBezTo>
                      <a:lnTo>
                        <a:pt x="1791" y="8781"/>
                      </a:lnTo>
                      <a:cubicBezTo>
                        <a:pt x="1791" y="8781"/>
                        <a:pt x="2900" y="10778"/>
                        <a:pt x="6032" y="10007"/>
                      </a:cubicBezTo>
                      <a:lnTo>
                        <a:pt x="6032" y="10007"/>
                      </a:lnTo>
                      <a:cubicBezTo>
                        <a:pt x="7543" y="9631"/>
                        <a:pt x="9780" y="8068"/>
                        <a:pt x="11343" y="6148"/>
                      </a:cubicBezTo>
                      <a:lnTo>
                        <a:pt x="11343" y="6148"/>
                      </a:lnTo>
                      <a:cubicBezTo>
                        <a:pt x="10629" y="6401"/>
                        <a:pt x="7076" y="2984"/>
                        <a:pt x="5578" y="1"/>
                      </a:cubicBezTo>
                      <a:lnTo>
                        <a:pt x="5578" y="1"/>
                      </a:lnTo>
                      <a:cubicBezTo>
                        <a:pt x="3580" y="1239"/>
                        <a:pt x="1855" y="3048"/>
                        <a:pt x="1272" y="4397"/>
                      </a:cubicBezTo>
                    </a:path>
                  </a:pathLst>
                </a:custGeom>
                <a:solidFill>
                  <a:srgbClr val="783F0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45;p45">
                  <a:extLst>
                    <a:ext uri="{FF2B5EF4-FFF2-40B4-BE49-F238E27FC236}">
                      <a16:creationId xmlns:a16="http://schemas.microsoft.com/office/drawing/2014/main" id="{C35D9318-E893-4866-BCA1-1FF39C365043}"/>
                    </a:ext>
                  </a:extLst>
                </p:cNvPr>
                <p:cNvSpPr/>
                <p:nvPr/>
              </p:nvSpPr>
              <p:spPr>
                <a:xfrm>
                  <a:off x="3881975" y="1083725"/>
                  <a:ext cx="20267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7" h="9125" extrusionOk="0">
                      <a:moveTo>
                        <a:pt x="3269" y="1"/>
                      </a:moveTo>
                      <a:cubicBezTo>
                        <a:pt x="3119" y="1038"/>
                        <a:pt x="3612" y="1051"/>
                        <a:pt x="4092" y="2043"/>
                      </a:cubicBezTo>
                      <a:cubicBezTo>
                        <a:pt x="4572" y="3036"/>
                        <a:pt x="5305" y="4372"/>
                        <a:pt x="6556" y="5150"/>
                      </a:cubicBezTo>
                      <a:cubicBezTo>
                        <a:pt x="7808" y="5934"/>
                        <a:pt x="8106" y="6914"/>
                        <a:pt x="8106" y="6914"/>
                      </a:cubicBezTo>
                      <a:cubicBezTo>
                        <a:pt x="8106" y="6914"/>
                        <a:pt x="4831" y="9125"/>
                        <a:pt x="2413" y="6291"/>
                      </a:cubicBezTo>
                      <a:cubicBezTo>
                        <a:pt x="0" y="3451"/>
                        <a:pt x="2918" y="383"/>
                        <a:pt x="3269" y="1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746;p45">
                  <a:extLst>
                    <a:ext uri="{FF2B5EF4-FFF2-40B4-BE49-F238E27FC236}">
                      <a16:creationId xmlns:a16="http://schemas.microsoft.com/office/drawing/2014/main" id="{85D0DF8C-09E1-47B8-8018-CB46AA8828DE}"/>
                    </a:ext>
                  </a:extLst>
                </p:cNvPr>
                <p:cNvSpPr/>
                <p:nvPr/>
              </p:nvSpPr>
              <p:spPr>
                <a:xfrm>
                  <a:off x="3893650" y="1108525"/>
                  <a:ext cx="184350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4" h="7621" extrusionOk="0">
                      <a:moveTo>
                        <a:pt x="2270" y="1"/>
                      </a:moveTo>
                      <a:cubicBezTo>
                        <a:pt x="0" y="2815"/>
                        <a:pt x="2062" y="5195"/>
                        <a:pt x="2062" y="5195"/>
                      </a:cubicBezTo>
                      <a:lnTo>
                        <a:pt x="2062" y="5195"/>
                      </a:lnTo>
                      <a:cubicBezTo>
                        <a:pt x="2062" y="5195"/>
                        <a:pt x="4079" y="7621"/>
                        <a:pt x="7224" y="5837"/>
                      </a:cubicBezTo>
                      <a:lnTo>
                        <a:pt x="7224" y="5837"/>
                      </a:lnTo>
                      <a:cubicBezTo>
                        <a:pt x="7224" y="5837"/>
                        <a:pt x="7373" y="5312"/>
                        <a:pt x="6971" y="4890"/>
                      </a:cubicBezTo>
                      <a:lnTo>
                        <a:pt x="6971" y="4890"/>
                      </a:lnTo>
                      <a:cubicBezTo>
                        <a:pt x="6971" y="4890"/>
                        <a:pt x="5272" y="5085"/>
                        <a:pt x="3988" y="3568"/>
                      </a:cubicBezTo>
                      <a:lnTo>
                        <a:pt x="3988" y="3568"/>
                      </a:lnTo>
                      <a:cubicBezTo>
                        <a:pt x="2698" y="2050"/>
                        <a:pt x="3165" y="409"/>
                        <a:pt x="3165" y="409"/>
                      </a:cubicBezTo>
                      <a:lnTo>
                        <a:pt x="3165" y="409"/>
                      </a:lnTo>
                      <a:cubicBezTo>
                        <a:pt x="2886" y="40"/>
                        <a:pt x="2484" y="1"/>
                        <a:pt x="2335" y="1"/>
                      </a:cubicBezTo>
                      <a:lnTo>
                        <a:pt x="2335" y="1"/>
                      </a:lnTo>
                      <a:cubicBezTo>
                        <a:pt x="2296" y="1"/>
                        <a:pt x="2270" y="1"/>
                        <a:pt x="2270" y="1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747;p45">
                  <a:extLst>
                    <a:ext uri="{FF2B5EF4-FFF2-40B4-BE49-F238E27FC236}">
                      <a16:creationId xmlns:a16="http://schemas.microsoft.com/office/drawing/2014/main" id="{A5C5BCF8-61B1-4BFF-8771-D922DCA32422}"/>
                    </a:ext>
                  </a:extLst>
                </p:cNvPr>
                <p:cNvSpPr/>
                <p:nvPr/>
              </p:nvSpPr>
              <p:spPr>
                <a:xfrm>
                  <a:off x="4036950" y="1021475"/>
                  <a:ext cx="144150" cy="16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6" h="6402" extrusionOk="0">
                      <a:moveTo>
                        <a:pt x="5766" y="6148"/>
                      </a:moveTo>
                      <a:cubicBezTo>
                        <a:pt x="3094" y="5078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097" y="2990"/>
                        <a:pt x="5052" y="6401"/>
                        <a:pt x="5766" y="6148"/>
                      </a:cubicBezTo>
                      <a:close/>
                    </a:path>
                  </a:pathLst>
                </a:custGeom>
                <a:solidFill>
                  <a:srgbClr val="B45F0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3748;p45">
                  <a:extLst>
                    <a:ext uri="{FF2B5EF4-FFF2-40B4-BE49-F238E27FC236}">
                      <a16:creationId xmlns:a16="http://schemas.microsoft.com/office/drawing/2014/main" id="{2B9654F7-8211-4714-82FF-A49CCA1CC1C2}"/>
                    </a:ext>
                  </a:extLst>
                </p:cNvPr>
                <p:cNvSpPr/>
                <p:nvPr/>
              </p:nvSpPr>
              <p:spPr>
                <a:xfrm>
                  <a:off x="3952650" y="1118750"/>
                  <a:ext cx="115300" cy="11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4644" extrusionOk="0">
                      <a:moveTo>
                        <a:pt x="4611" y="4481"/>
                      </a:moveTo>
                      <a:cubicBezTo>
                        <a:pt x="1706" y="2757"/>
                        <a:pt x="805" y="0"/>
                        <a:pt x="805" y="0"/>
                      </a:cubicBezTo>
                      <a:lnTo>
                        <a:pt x="805" y="0"/>
                      </a:lnTo>
                      <a:cubicBezTo>
                        <a:pt x="1" y="4644"/>
                        <a:pt x="4611" y="4481"/>
                        <a:pt x="4611" y="4481"/>
                      </a:cubicBezTo>
                      <a:close/>
                    </a:path>
                  </a:pathLst>
                </a:custGeom>
                <a:solidFill>
                  <a:srgbClr val="274E1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3749;p45">
                  <a:extLst>
                    <a:ext uri="{FF2B5EF4-FFF2-40B4-BE49-F238E27FC236}">
                      <a16:creationId xmlns:a16="http://schemas.microsoft.com/office/drawing/2014/main" id="{1F0902B1-0897-4B8F-9934-E876A55B8780}"/>
                    </a:ext>
                  </a:extLst>
                </p:cNvPr>
                <p:cNvSpPr/>
                <p:nvPr/>
              </p:nvSpPr>
              <p:spPr>
                <a:xfrm>
                  <a:off x="3957525" y="1118750"/>
                  <a:ext cx="110425" cy="12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7" h="4800" extrusionOk="0">
                      <a:moveTo>
                        <a:pt x="610" y="0"/>
                      </a:moveTo>
                      <a:cubicBezTo>
                        <a:pt x="610" y="0"/>
                        <a:pt x="156" y="1803"/>
                        <a:pt x="1355" y="3223"/>
                      </a:cubicBezTo>
                      <a:cubicBezTo>
                        <a:pt x="2562" y="4637"/>
                        <a:pt x="4416" y="4481"/>
                        <a:pt x="4416" y="4481"/>
                      </a:cubicBezTo>
                      <a:cubicBezTo>
                        <a:pt x="4416" y="4481"/>
                        <a:pt x="2581" y="4799"/>
                        <a:pt x="1291" y="3282"/>
                      </a:cubicBezTo>
                      <a:cubicBezTo>
                        <a:pt x="0" y="1758"/>
                        <a:pt x="610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3750;p45">
                  <a:extLst>
                    <a:ext uri="{FF2B5EF4-FFF2-40B4-BE49-F238E27FC236}">
                      <a16:creationId xmlns:a16="http://schemas.microsoft.com/office/drawing/2014/main" id="{3D70AE4E-E8AF-4794-93DF-EA3589CD0FE8}"/>
                    </a:ext>
                  </a:extLst>
                </p:cNvPr>
                <p:cNvSpPr/>
                <p:nvPr/>
              </p:nvSpPr>
              <p:spPr>
                <a:xfrm>
                  <a:off x="3843550" y="1117300"/>
                  <a:ext cx="204775" cy="19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1" h="7653" extrusionOk="0">
                      <a:moveTo>
                        <a:pt x="8191" y="6174"/>
                      </a:moveTo>
                      <a:cubicBezTo>
                        <a:pt x="8191" y="6174"/>
                        <a:pt x="5694" y="7652"/>
                        <a:pt x="3405" y="7120"/>
                      </a:cubicBezTo>
                      <a:cubicBezTo>
                        <a:pt x="1109" y="6589"/>
                        <a:pt x="0" y="4390"/>
                        <a:pt x="792" y="2607"/>
                      </a:cubicBezTo>
                      <a:cubicBezTo>
                        <a:pt x="1583" y="830"/>
                        <a:pt x="4014" y="0"/>
                        <a:pt x="4014" y="0"/>
                      </a:cubicBezTo>
                      <a:cubicBezTo>
                        <a:pt x="4014" y="0"/>
                        <a:pt x="1998" y="2607"/>
                        <a:pt x="4066" y="4844"/>
                      </a:cubicBezTo>
                      <a:cubicBezTo>
                        <a:pt x="6135" y="7088"/>
                        <a:pt x="8191" y="6174"/>
                        <a:pt x="8191" y="6174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3751;p45">
                  <a:extLst>
                    <a:ext uri="{FF2B5EF4-FFF2-40B4-BE49-F238E27FC236}">
                      <a16:creationId xmlns:a16="http://schemas.microsoft.com/office/drawing/2014/main" id="{51F1D04E-CC64-4E73-9F44-C2CBF323EAC6}"/>
                    </a:ext>
                  </a:extLst>
                </p:cNvPr>
                <p:cNvSpPr/>
                <p:nvPr/>
              </p:nvSpPr>
              <p:spPr>
                <a:xfrm>
                  <a:off x="4072950" y="955000"/>
                  <a:ext cx="212725" cy="27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09" h="11168" extrusionOk="0">
                      <a:moveTo>
                        <a:pt x="0" y="1752"/>
                      </a:moveTo>
                      <a:cubicBezTo>
                        <a:pt x="0" y="1752"/>
                        <a:pt x="1531" y="2180"/>
                        <a:pt x="2497" y="4469"/>
                      </a:cubicBezTo>
                      <a:cubicBezTo>
                        <a:pt x="3463" y="6758"/>
                        <a:pt x="2789" y="7828"/>
                        <a:pt x="2789" y="7828"/>
                      </a:cubicBezTo>
                      <a:lnTo>
                        <a:pt x="3684" y="8483"/>
                      </a:lnTo>
                      <a:lnTo>
                        <a:pt x="3813" y="9041"/>
                      </a:lnTo>
                      <a:cubicBezTo>
                        <a:pt x="3813" y="9041"/>
                        <a:pt x="2912" y="10454"/>
                        <a:pt x="1849" y="11168"/>
                      </a:cubicBezTo>
                      <a:cubicBezTo>
                        <a:pt x="1849" y="11168"/>
                        <a:pt x="8508" y="6161"/>
                        <a:pt x="5363" y="2452"/>
                      </a:cubicBezTo>
                      <a:cubicBezTo>
                        <a:pt x="3288" y="1"/>
                        <a:pt x="0" y="1752"/>
                        <a:pt x="0" y="1752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3752;p45">
                  <a:extLst>
                    <a:ext uri="{FF2B5EF4-FFF2-40B4-BE49-F238E27FC236}">
                      <a16:creationId xmlns:a16="http://schemas.microsoft.com/office/drawing/2014/main" id="{2E99E903-1EA0-4A5D-ABFF-C767DEED38F6}"/>
                    </a:ext>
                  </a:extLst>
                </p:cNvPr>
                <p:cNvSpPr/>
                <p:nvPr/>
              </p:nvSpPr>
              <p:spPr>
                <a:xfrm>
                  <a:off x="4271050" y="846550"/>
                  <a:ext cx="10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403" extrusionOk="0">
                      <a:moveTo>
                        <a:pt x="92" y="46"/>
                      </a:moveTo>
                      <a:cubicBezTo>
                        <a:pt x="7" y="111"/>
                        <a:pt x="1" y="234"/>
                        <a:pt x="66" y="312"/>
                      </a:cubicBezTo>
                      <a:lnTo>
                        <a:pt x="66" y="312"/>
                      </a:lnTo>
                      <a:cubicBezTo>
                        <a:pt x="137" y="390"/>
                        <a:pt x="254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6"/>
                        <a:pt x="422" y="143"/>
                        <a:pt x="357" y="65"/>
                      </a:cubicBezTo>
                      <a:lnTo>
                        <a:pt x="357" y="65"/>
                      </a:lnTo>
                      <a:cubicBezTo>
                        <a:pt x="319" y="20"/>
                        <a:pt x="267" y="0"/>
                        <a:pt x="215" y="0"/>
                      </a:cubicBezTo>
                      <a:lnTo>
                        <a:pt x="215" y="0"/>
                      </a:lnTo>
                      <a:cubicBezTo>
                        <a:pt x="169" y="0"/>
                        <a:pt x="124" y="13"/>
                        <a:pt x="92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3753;p45">
                  <a:extLst>
                    <a:ext uri="{FF2B5EF4-FFF2-40B4-BE49-F238E27FC236}">
                      <a16:creationId xmlns:a16="http://schemas.microsoft.com/office/drawing/2014/main" id="{CA9541A6-AB8C-4D08-9F05-B2A7F913F5D1}"/>
                    </a:ext>
                  </a:extLst>
                </p:cNvPr>
                <p:cNvSpPr/>
                <p:nvPr/>
              </p:nvSpPr>
              <p:spPr>
                <a:xfrm>
                  <a:off x="4378550" y="9733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6"/>
                      </a:moveTo>
                      <a:cubicBezTo>
                        <a:pt x="13" y="111"/>
                        <a:pt x="0" y="234"/>
                        <a:pt x="72" y="312"/>
                      </a:cubicBezTo>
                      <a:lnTo>
                        <a:pt x="72" y="312"/>
                      </a:lnTo>
                      <a:cubicBezTo>
                        <a:pt x="136" y="390"/>
                        <a:pt x="260" y="403"/>
                        <a:pt x="337" y="338"/>
                      </a:cubicBezTo>
                      <a:lnTo>
                        <a:pt x="337" y="338"/>
                      </a:lnTo>
                      <a:cubicBezTo>
                        <a:pt x="422" y="266"/>
                        <a:pt x="428" y="150"/>
                        <a:pt x="363" y="65"/>
                      </a:cubicBezTo>
                      <a:lnTo>
                        <a:pt x="363" y="65"/>
                      </a:lnTo>
                      <a:cubicBezTo>
                        <a:pt x="324" y="20"/>
                        <a:pt x="273" y="1"/>
                        <a:pt x="214" y="1"/>
                      </a:cubicBezTo>
                      <a:lnTo>
                        <a:pt x="214" y="1"/>
                      </a:lnTo>
                      <a:cubicBezTo>
                        <a:pt x="175" y="1"/>
                        <a:pt x="130" y="14"/>
                        <a:pt x="91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3754;p45">
                  <a:extLst>
                    <a:ext uri="{FF2B5EF4-FFF2-40B4-BE49-F238E27FC236}">
                      <a16:creationId xmlns:a16="http://schemas.microsoft.com/office/drawing/2014/main" id="{7618F1C0-FBBB-4085-A8A3-6222F2F3E8EE}"/>
                    </a:ext>
                  </a:extLst>
                </p:cNvPr>
                <p:cNvSpPr/>
                <p:nvPr/>
              </p:nvSpPr>
              <p:spPr>
                <a:xfrm>
                  <a:off x="4198600" y="88887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5"/>
                      </a:moveTo>
                      <a:cubicBezTo>
                        <a:pt x="13" y="110"/>
                        <a:pt x="0" y="233"/>
                        <a:pt x="71" y="311"/>
                      </a:cubicBezTo>
                      <a:lnTo>
                        <a:pt x="71" y="311"/>
                      </a:lnTo>
                      <a:cubicBezTo>
                        <a:pt x="136" y="396"/>
                        <a:pt x="253" y="402"/>
                        <a:pt x="337" y="337"/>
                      </a:cubicBezTo>
                      <a:lnTo>
                        <a:pt x="337" y="337"/>
                      </a:lnTo>
                      <a:cubicBezTo>
                        <a:pt x="415" y="266"/>
                        <a:pt x="428" y="149"/>
                        <a:pt x="357" y="65"/>
                      </a:cubicBezTo>
                      <a:lnTo>
                        <a:pt x="357" y="65"/>
                      </a:lnTo>
                      <a:cubicBezTo>
                        <a:pt x="318" y="19"/>
                        <a:pt x="266" y="0"/>
                        <a:pt x="214" y="0"/>
                      </a:cubicBezTo>
                      <a:lnTo>
                        <a:pt x="214" y="0"/>
                      </a:lnTo>
                      <a:cubicBezTo>
                        <a:pt x="169" y="0"/>
                        <a:pt x="123" y="13"/>
                        <a:pt x="91" y="45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3755;p45">
                  <a:extLst>
                    <a:ext uri="{FF2B5EF4-FFF2-40B4-BE49-F238E27FC236}">
                      <a16:creationId xmlns:a16="http://schemas.microsoft.com/office/drawing/2014/main" id="{C373D864-1DF1-4C05-86A6-2C058291B2D5}"/>
                    </a:ext>
                  </a:extLst>
                </p:cNvPr>
                <p:cNvSpPr/>
                <p:nvPr/>
              </p:nvSpPr>
              <p:spPr>
                <a:xfrm>
                  <a:off x="4323575" y="10362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2" y="46"/>
                      </a:moveTo>
                      <a:cubicBezTo>
                        <a:pt x="14" y="111"/>
                        <a:pt x="1" y="234"/>
                        <a:pt x="72" y="312"/>
                      </a:cubicBezTo>
                      <a:lnTo>
                        <a:pt x="72" y="312"/>
                      </a:lnTo>
                      <a:cubicBezTo>
                        <a:pt x="137" y="390"/>
                        <a:pt x="260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7"/>
                        <a:pt x="429" y="143"/>
                        <a:pt x="358" y="66"/>
                      </a:cubicBezTo>
                      <a:lnTo>
                        <a:pt x="358" y="66"/>
                      </a:lnTo>
                      <a:cubicBezTo>
                        <a:pt x="319" y="20"/>
                        <a:pt x="267" y="1"/>
                        <a:pt x="215" y="1"/>
                      </a:cubicBezTo>
                      <a:lnTo>
                        <a:pt x="215" y="1"/>
                      </a:lnTo>
                      <a:cubicBezTo>
                        <a:pt x="169" y="1"/>
                        <a:pt x="124" y="14"/>
                        <a:pt x="92" y="4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3756;p45">
                  <a:extLst>
                    <a:ext uri="{FF2B5EF4-FFF2-40B4-BE49-F238E27FC236}">
                      <a16:creationId xmlns:a16="http://schemas.microsoft.com/office/drawing/2014/main" id="{D38CEEBC-2C26-44EB-902A-A7EE07321A70}"/>
                    </a:ext>
                  </a:extLst>
                </p:cNvPr>
                <p:cNvSpPr/>
                <p:nvPr/>
              </p:nvSpPr>
              <p:spPr>
                <a:xfrm>
                  <a:off x="4274950" y="850600"/>
                  <a:ext cx="55625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" h="7621" extrusionOk="0">
                      <a:moveTo>
                        <a:pt x="0" y="52"/>
                      </a:moveTo>
                      <a:cubicBezTo>
                        <a:pt x="20" y="91"/>
                        <a:pt x="1887" y="4054"/>
                        <a:pt x="2095" y="7620"/>
                      </a:cubicBezTo>
                      <a:lnTo>
                        <a:pt x="2095" y="7620"/>
                      </a:lnTo>
                      <a:lnTo>
                        <a:pt x="2225" y="7607"/>
                      </a:lnTo>
                      <a:cubicBezTo>
                        <a:pt x="2011" y="4021"/>
                        <a:pt x="130" y="40"/>
                        <a:pt x="117" y="1"/>
                      </a:cubicBezTo>
                      <a:lnTo>
                        <a:pt x="117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3757;p45">
                  <a:extLst>
                    <a:ext uri="{FF2B5EF4-FFF2-40B4-BE49-F238E27FC236}">
                      <a16:creationId xmlns:a16="http://schemas.microsoft.com/office/drawing/2014/main" id="{1902AC96-E346-44EF-91AF-BEBF6406820F}"/>
                    </a:ext>
                  </a:extLst>
                </p:cNvPr>
                <p:cNvSpPr/>
                <p:nvPr/>
              </p:nvSpPr>
              <p:spPr>
                <a:xfrm>
                  <a:off x="4203450" y="892100"/>
                  <a:ext cx="181450" cy="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8" h="3490" extrusionOk="0">
                      <a:moveTo>
                        <a:pt x="1" y="124"/>
                      </a:moveTo>
                      <a:cubicBezTo>
                        <a:pt x="46" y="130"/>
                        <a:pt x="4067" y="1207"/>
                        <a:pt x="7179" y="3490"/>
                      </a:cubicBezTo>
                      <a:lnTo>
                        <a:pt x="7179" y="3490"/>
                      </a:lnTo>
                      <a:lnTo>
                        <a:pt x="7257" y="3386"/>
                      </a:lnTo>
                      <a:cubicBezTo>
                        <a:pt x="4125" y="1090"/>
                        <a:pt x="78" y="7"/>
                        <a:pt x="33" y="1"/>
                      </a:cubicBez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50" name="Picture 2" descr="Larva transparent PNG images - StickPNG">
              <a:extLst>
                <a:ext uri="{FF2B5EF4-FFF2-40B4-BE49-F238E27FC236}">
                  <a16:creationId xmlns:a16="http://schemas.microsoft.com/office/drawing/2014/main" id="{DDAF7E96-6513-40F7-B9C0-28ACAACBD2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000" b="-5108"/>
            <a:stretch/>
          </p:blipFill>
          <p:spPr bwMode="auto">
            <a:xfrm>
              <a:off x="4039306" y="1145166"/>
              <a:ext cx="1350735" cy="3549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26" name="Picture 2" descr="Download larva yellow sliding clipart png photo | TOPpng">
            <a:extLst>
              <a:ext uri="{FF2B5EF4-FFF2-40B4-BE49-F238E27FC236}">
                <a16:creationId xmlns:a16="http://schemas.microsoft.com/office/drawing/2014/main" id="{38710EA2-7C5C-43E0-BA24-7C45443AD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7206" l="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1130" y="1453220"/>
            <a:ext cx="1838270" cy="188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90D07E6-0097-4E45-BC6D-48FEEA34B823}"/>
              </a:ext>
            </a:extLst>
          </p:cNvPr>
          <p:cNvGrpSpPr/>
          <p:nvPr/>
        </p:nvGrpSpPr>
        <p:grpSpPr>
          <a:xfrm>
            <a:off x="1651197" y="1817267"/>
            <a:ext cx="8889606" cy="2923616"/>
            <a:chOff x="784717" y="6850529"/>
            <a:chExt cx="8889606" cy="2923616"/>
          </a:xfrm>
        </p:grpSpPr>
        <p:sp>
          <p:nvSpPr>
            <p:cNvPr id="52" name="Rectangle: Rounded Corners 1">
              <a:extLst>
                <a:ext uri="{FF2B5EF4-FFF2-40B4-BE49-F238E27FC236}">
                  <a16:creationId xmlns:a16="http://schemas.microsoft.com/office/drawing/2014/main" id="{9CCFBDE5-D3B3-418A-BB92-3BE6130A644A}"/>
                </a:ext>
              </a:extLst>
            </p:cNvPr>
            <p:cNvSpPr/>
            <p:nvPr/>
          </p:nvSpPr>
          <p:spPr>
            <a:xfrm>
              <a:off x="784717" y="6850529"/>
              <a:ext cx="8889606" cy="2898612"/>
            </a:xfrm>
            <a:custGeom>
              <a:avLst/>
              <a:gdLst>
                <a:gd name="connsiteX0" fmla="*/ 0 w 8515351"/>
                <a:gd name="connsiteY0" fmla="*/ 158146 h 948860"/>
                <a:gd name="connsiteX1" fmla="*/ 158146 w 8515351"/>
                <a:gd name="connsiteY1" fmla="*/ 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171450 w 8515351"/>
                <a:gd name="connsiteY7" fmla="*/ 562114 h 948860"/>
                <a:gd name="connsiteX8" fmla="*/ 0 w 8515351"/>
                <a:gd name="connsiteY8" fmla="*/ 158146 h 948860"/>
                <a:gd name="connsiteX0" fmla="*/ 48699 w 8564050"/>
                <a:gd name="connsiteY0" fmla="*/ 158146 h 1044110"/>
                <a:gd name="connsiteX1" fmla="*/ 397345 w 8564050"/>
                <a:gd name="connsiteY1" fmla="*/ 76200 h 1044110"/>
                <a:gd name="connsiteX2" fmla="*/ 8405904 w 8564050"/>
                <a:gd name="connsiteY2" fmla="*/ 0 h 1044110"/>
                <a:gd name="connsiteX3" fmla="*/ 8564050 w 8564050"/>
                <a:gd name="connsiteY3" fmla="*/ 158146 h 1044110"/>
                <a:gd name="connsiteX4" fmla="*/ 8564050 w 8564050"/>
                <a:gd name="connsiteY4" fmla="*/ 790714 h 1044110"/>
                <a:gd name="connsiteX5" fmla="*/ 8405904 w 8564050"/>
                <a:gd name="connsiteY5" fmla="*/ 948860 h 1044110"/>
                <a:gd name="connsiteX6" fmla="*/ 16345 w 8564050"/>
                <a:gd name="connsiteY6" fmla="*/ 1044110 h 1044110"/>
                <a:gd name="connsiteX7" fmla="*/ 220149 w 8564050"/>
                <a:gd name="connsiteY7" fmla="*/ 562114 h 1044110"/>
                <a:gd name="connsiteX8" fmla="*/ 48699 w 8564050"/>
                <a:gd name="connsiteY8" fmla="*/ 158146 h 1044110"/>
                <a:gd name="connsiteX0" fmla="*/ 48699 w 8775130"/>
                <a:gd name="connsiteY0" fmla="*/ 158146 h 1148885"/>
                <a:gd name="connsiteX1" fmla="*/ 397345 w 8775130"/>
                <a:gd name="connsiteY1" fmla="*/ 76200 h 1148885"/>
                <a:gd name="connsiteX2" fmla="*/ 8405904 w 8775130"/>
                <a:gd name="connsiteY2" fmla="*/ 0 h 1148885"/>
                <a:gd name="connsiteX3" fmla="*/ 8564050 w 8775130"/>
                <a:gd name="connsiteY3" fmla="*/ 158146 h 1148885"/>
                <a:gd name="connsiteX4" fmla="*/ 8564050 w 8775130"/>
                <a:gd name="connsiteY4" fmla="*/ 790714 h 1148885"/>
                <a:gd name="connsiteX5" fmla="*/ 8758329 w 8775130"/>
                <a:gd name="connsiteY5" fmla="*/ 1148885 h 1148885"/>
                <a:gd name="connsiteX6" fmla="*/ 16345 w 8775130"/>
                <a:gd name="connsiteY6" fmla="*/ 1044110 h 1148885"/>
                <a:gd name="connsiteX7" fmla="*/ 220149 w 8775130"/>
                <a:gd name="connsiteY7" fmla="*/ 562114 h 1148885"/>
                <a:gd name="connsiteX8" fmla="*/ 48699 w 8775130"/>
                <a:gd name="connsiteY8" fmla="*/ 158146 h 1148885"/>
                <a:gd name="connsiteX0" fmla="*/ 48699 w 8768558"/>
                <a:gd name="connsiteY0" fmla="*/ 158146 h 1148885"/>
                <a:gd name="connsiteX1" fmla="*/ 397345 w 8768558"/>
                <a:gd name="connsiteY1" fmla="*/ 76200 h 1148885"/>
                <a:gd name="connsiteX2" fmla="*/ 8405904 w 8768558"/>
                <a:gd name="connsiteY2" fmla="*/ 0 h 1148885"/>
                <a:gd name="connsiteX3" fmla="*/ 8564050 w 8768558"/>
                <a:gd name="connsiteY3" fmla="*/ 158146 h 1148885"/>
                <a:gd name="connsiteX4" fmla="*/ 8344975 w 8768558"/>
                <a:gd name="connsiteY4" fmla="*/ 552589 h 1148885"/>
                <a:gd name="connsiteX5" fmla="*/ 8758329 w 8768558"/>
                <a:gd name="connsiteY5" fmla="*/ 1148885 h 1148885"/>
                <a:gd name="connsiteX6" fmla="*/ 16345 w 8768558"/>
                <a:gd name="connsiteY6" fmla="*/ 1044110 h 1148885"/>
                <a:gd name="connsiteX7" fmla="*/ 220149 w 8768558"/>
                <a:gd name="connsiteY7" fmla="*/ 562114 h 1148885"/>
                <a:gd name="connsiteX8" fmla="*/ 48699 w 8768558"/>
                <a:gd name="connsiteY8" fmla="*/ 158146 h 114888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8405904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7805829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8558" h="1183505">
                  <a:moveTo>
                    <a:pt x="48699" y="192766"/>
                  </a:moveTo>
                  <a:cubicBezTo>
                    <a:pt x="48699" y="105424"/>
                    <a:pt x="310003" y="110820"/>
                    <a:pt x="397345" y="110820"/>
                  </a:cubicBezTo>
                  <a:lnTo>
                    <a:pt x="7805829" y="34620"/>
                  </a:lnTo>
                  <a:cubicBezTo>
                    <a:pt x="7893171" y="34620"/>
                    <a:pt x="8745025" y="-46976"/>
                    <a:pt x="8745025" y="40366"/>
                  </a:cubicBezTo>
                  <a:lnTo>
                    <a:pt x="8344975" y="587209"/>
                  </a:lnTo>
                  <a:cubicBezTo>
                    <a:pt x="8344975" y="674551"/>
                    <a:pt x="8845671" y="1183505"/>
                    <a:pt x="8758329" y="1183505"/>
                  </a:cubicBezTo>
                  <a:lnTo>
                    <a:pt x="16345" y="1078730"/>
                  </a:lnTo>
                  <a:cubicBezTo>
                    <a:pt x="-70997" y="1078730"/>
                    <a:pt x="220149" y="684076"/>
                    <a:pt x="220149" y="596734"/>
                  </a:cubicBezTo>
                  <a:lnTo>
                    <a:pt x="48699" y="19276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5715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4032;p29">
              <a:extLst>
                <a:ext uri="{FF2B5EF4-FFF2-40B4-BE49-F238E27FC236}">
                  <a16:creationId xmlns:a16="http://schemas.microsoft.com/office/drawing/2014/main" id="{6954038D-5361-4DDC-A877-6892070507AA}"/>
                </a:ext>
              </a:extLst>
            </p:cNvPr>
            <p:cNvSpPr txBox="1">
              <a:spLocks/>
            </p:cNvSpPr>
            <p:nvPr/>
          </p:nvSpPr>
          <p:spPr>
            <a:xfrm>
              <a:off x="1265959" y="6870029"/>
              <a:ext cx="8213832" cy="2904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6000"/>
                <a:buFont typeface="Rye"/>
                <a:buNone/>
                <a:defRPr sz="6000" b="1" i="0" u="none" strike="noStrike" cap="none">
                  <a:solidFill>
                    <a:schemeClr val="lt1"/>
                  </a:solidFill>
                  <a:latin typeface="Rye"/>
                  <a:ea typeface="Rye"/>
                  <a:cs typeface="Rye"/>
                  <a:sym typeface="Ry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</a:rPr>
                <a:t>CHẶNG 1: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</a:rPr>
                <a:t>VƯỢT SÔNG</a:t>
              </a:r>
              <a:endParaRPr kumimoji="0" lang="en-US" sz="7200" b="1" i="0" u="none" strike="noStrike" kern="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sym typeface="Ry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310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4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528244" y="1072447"/>
            <a:ext cx="9974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normalizeH="0" baseline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normalizeH="0" baseline="0" noProof="0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Câu</a:t>
            </a:r>
            <a:r>
              <a:rPr kumimoji="0" lang="en-US" sz="4000" b="1" i="0" u="none" strike="noStrike" kern="1200" normalizeH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1: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Công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thức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tính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quãng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đường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là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endParaRPr kumimoji="0" lang="en-US" sz="4000" b="1" i="0" u="none" strike="noStrike" kern="120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solidFill>
                <a:schemeClr val="bg1"/>
              </a:solidFill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v : 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v x 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: 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x h</a:t>
            </a:r>
            <a:endParaRPr kumimoji="0" lang="en-US" sz="4000" b="1" i="0" u="none" strike="noStrike" kern="1200" cap="none" spc="0" normalizeH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EA1B6676-0712-40E8-9C21-08FB72B27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840" y="4563639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9BAFA304-6200-4799-97A0-C7B321BA0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919" y="5126043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5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54 -0.00139 L 0.01354 -0.00093 C 0.0082 -0.00764 0.00286 -0.0132 -0.00208 -0.0206 C -0.00469 -0.025 -0.00625 -0.03195 -0.00925 -0.03588 C -0.02565 -0.05718 -0.00755 -0.02199 -0.01836 -0.04445 L -0.04076 0.00116 L -0.08386 -0.03588 L -0.13399 -0.00556 L -0.17292 -0.04838 L -0.21094 0.00116 L -0.26315 -0.04653 L -0.29063 -0.025 " pathEditMode="relative" rAng="0" ptsTypes="AAAAAAAAAAAA">
                                      <p:cBhvr>
                                        <p:cTn id="4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-2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710706" y="907577"/>
            <a:ext cx="98138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Câu 2: Hai thành phố A và B cách nhau 126 km. Một xe máy đi từ A đến B với vận tốc 42km/giờ. 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 bao lâu xe máy đến B?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kumimoji="0" lang="en-US" sz="4800" i="0" u="none" strike="noStrike" kern="1200" cap="none" spc="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672C09D2-D1C0-4D1A-8091-AA9522F1A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27" y="2622095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42FCABF4-C252-4EBC-9391-D9641E117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990" y="2482186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043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00039 -0.11597 " pathEditMode="relative" rAng="0" ptsTypes="AA">
                                      <p:cBhvr>
                                        <p:cTn id="44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5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834480" y="531004"/>
            <a:ext cx="10361113" cy="1529983"/>
          </a:xfrm>
          <a:custGeom>
            <a:avLst/>
            <a:gdLst>
              <a:gd name="connsiteX0" fmla="*/ 0 w 9505950"/>
              <a:gd name="connsiteY0" fmla="*/ 692498 h 1384995"/>
              <a:gd name="connsiteX1" fmla="*/ 692498 w 9505950"/>
              <a:gd name="connsiteY1" fmla="*/ 0 h 1384995"/>
              <a:gd name="connsiteX2" fmla="*/ 8813453 w 9505950"/>
              <a:gd name="connsiteY2" fmla="*/ 0 h 1384995"/>
              <a:gd name="connsiteX3" fmla="*/ 9505951 w 9505950"/>
              <a:gd name="connsiteY3" fmla="*/ 692498 h 1384995"/>
              <a:gd name="connsiteX4" fmla="*/ 9505950 w 9505950"/>
              <a:gd name="connsiteY4" fmla="*/ 692498 h 1384995"/>
              <a:gd name="connsiteX5" fmla="*/ 8813452 w 9505950"/>
              <a:gd name="connsiteY5" fmla="*/ 1384996 h 1384995"/>
              <a:gd name="connsiteX6" fmla="*/ 692498 w 9505950"/>
              <a:gd name="connsiteY6" fmla="*/ 1384995 h 1384995"/>
              <a:gd name="connsiteX7" fmla="*/ 0 w 9505950"/>
              <a:gd name="connsiteY7" fmla="*/ 692497 h 1384995"/>
              <a:gd name="connsiteX8" fmla="*/ 0 w 9505950"/>
              <a:gd name="connsiteY8" fmla="*/ 692498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5950" h="1384995" fill="none" extrusionOk="0">
                <a:moveTo>
                  <a:pt x="0" y="692498"/>
                </a:moveTo>
                <a:cubicBezTo>
                  <a:pt x="38440" y="346088"/>
                  <a:pt x="258644" y="-52383"/>
                  <a:pt x="692498" y="0"/>
                </a:cubicBezTo>
                <a:cubicBezTo>
                  <a:pt x="4047778" y="-154472"/>
                  <a:pt x="6922746" y="-165626"/>
                  <a:pt x="8813453" y="0"/>
                </a:cubicBezTo>
                <a:cubicBezTo>
                  <a:pt x="9211463" y="-19350"/>
                  <a:pt x="9448468" y="305732"/>
                  <a:pt x="9505951" y="692498"/>
                </a:cubicBezTo>
                <a:lnTo>
                  <a:pt x="9505950" y="692498"/>
                </a:lnTo>
                <a:cubicBezTo>
                  <a:pt x="9505739" y="1062807"/>
                  <a:pt x="9124722" y="1362667"/>
                  <a:pt x="8813452" y="1384996"/>
                </a:cubicBezTo>
                <a:cubicBezTo>
                  <a:pt x="5987043" y="1342792"/>
                  <a:pt x="4602487" y="1223698"/>
                  <a:pt x="692498" y="1384995"/>
                </a:cubicBezTo>
                <a:cubicBezTo>
                  <a:pt x="328420" y="1387342"/>
                  <a:pt x="5421" y="1140560"/>
                  <a:pt x="0" y="692497"/>
                </a:cubicBezTo>
                <a:lnTo>
                  <a:pt x="0" y="692498"/>
                </a:lnTo>
                <a:close/>
              </a:path>
              <a:path w="9505950" h="1384995" stroke="0" extrusionOk="0">
                <a:moveTo>
                  <a:pt x="0" y="692498"/>
                </a:moveTo>
                <a:cubicBezTo>
                  <a:pt x="73310" y="318747"/>
                  <a:pt x="280498" y="-39749"/>
                  <a:pt x="692498" y="0"/>
                </a:cubicBezTo>
                <a:cubicBezTo>
                  <a:pt x="3179683" y="-136090"/>
                  <a:pt x="6220791" y="117287"/>
                  <a:pt x="8813453" y="0"/>
                </a:cubicBezTo>
                <a:cubicBezTo>
                  <a:pt x="9194387" y="4411"/>
                  <a:pt x="9551642" y="341078"/>
                  <a:pt x="9505951" y="692498"/>
                </a:cubicBezTo>
                <a:lnTo>
                  <a:pt x="9505950" y="692498"/>
                </a:lnTo>
                <a:cubicBezTo>
                  <a:pt x="9500823" y="1097893"/>
                  <a:pt x="9121258" y="1397440"/>
                  <a:pt x="8813452" y="1384996"/>
                </a:cubicBezTo>
                <a:cubicBezTo>
                  <a:pt x="5198419" y="1431328"/>
                  <a:pt x="2693001" y="1251055"/>
                  <a:pt x="692498" y="1384995"/>
                </a:cubicBezTo>
                <a:cubicBezTo>
                  <a:pt x="349135" y="1338046"/>
                  <a:pt x="25743" y="1077364"/>
                  <a:pt x="0" y="692497"/>
                </a:cubicBezTo>
                <a:lnTo>
                  <a:pt x="0" y="692498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61113" h="1529983" fill="none" extrusionOk="0">
                        <a:moveTo>
                          <a:pt x="0" y="764992"/>
                        </a:moveTo>
                        <a:cubicBezTo>
                          <a:pt x="77944" y="416119"/>
                          <a:pt x="223980" y="-116909"/>
                          <a:pt x="754795" y="0"/>
                        </a:cubicBezTo>
                        <a:cubicBezTo>
                          <a:pt x="4229000" y="-350388"/>
                          <a:pt x="7628586" y="-87010"/>
                          <a:pt x="9606318" y="0"/>
                        </a:cubicBezTo>
                        <a:cubicBezTo>
                          <a:pt x="10078681" y="-69333"/>
                          <a:pt x="10224119" y="332163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60463" y="1149873"/>
                          <a:pt x="9900174" y="1491072"/>
                          <a:pt x="9606317" y="1529984"/>
                        </a:cubicBezTo>
                        <a:cubicBezTo>
                          <a:pt x="6445209" y="1440351"/>
                          <a:pt x="5230467" y="1231383"/>
                          <a:pt x="754795" y="1529983"/>
                        </a:cubicBezTo>
                        <a:cubicBezTo>
                          <a:pt x="402951" y="1538320"/>
                          <a:pt x="10746" y="1318514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stroke="0" extrusionOk="0">
                        <a:moveTo>
                          <a:pt x="0" y="764992"/>
                        </a:moveTo>
                        <a:cubicBezTo>
                          <a:pt x="34821" y="332859"/>
                          <a:pt x="324033" y="-55192"/>
                          <a:pt x="754795" y="0"/>
                        </a:cubicBezTo>
                        <a:cubicBezTo>
                          <a:pt x="3676985" y="43702"/>
                          <a:pt x="7002659" y="43442"/>
                          <a:pt x="9606318" y="0"/>
                        </a:cubicBezTo>
                        <a:cubicBezTo>
                          <a:pt x="10021172" y="27965"/>
                          <a:pt x="10425684" y="392262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16889" y="1251562"/>
                          <a:pt x="9990432" y="1530251"/>
                          <a:pt x="9606317" y="1529984"/>
                        </a:cubicBezTo>
                        <a:cubicBezTo>
                          <a:pt x="5682814" y="1495998"/>
                          <a:pt x="2966054" y="1450156"/>
                          <a:pt x="754795" y="1529983"/>
                        </a:cubicBezTo>
                        <a:cubicBezTo>
                          <a:pt x="347561" y="1439117"/>
                          <a:pt x="18625" y="1173008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fill="none" stroke="0" extrusionOk="0">
                        <a:moveTo>
                          <a:pt x="0" y="764992"/>
                        </a:moveTo>
                        <a:cubicBezTo>
                          <a:pt x="97239" y="388890"/>
                          <a:pt x="244481" y="-108226"/>
                          <a:pt x="754795" y="0"/>
                        </a:cubicBezTo>
                        <a:cubicBezTo>
                          <a:pt x="4123203" y="-140273"/>
                          <a:pt x="7450646" y="172191"/>
                          <a:pt x="9606318" y="0"/>
                        </a:cubicBezTo>
                        <a:cubicBezTo>
                          <a:pt x="10024064" y="25201"/>
                          <a:pt x="10335320" y="362775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54674" y="1201842"/>
                          <a:pt x="9881766" y="1515957"/>
                          <a:pt x="9606317" y="1529984"/>
                        </a:cubicBezTo>
                        <a:cubicBezTo>
                          <a:pt x="6430148" y="1444924"/>
                          <a:pt x="5085232" y="1367497"/>
                          <a:pt x="754795" y="1529983"/>
                        </a:cubicBezTo>
                        <a:cubicBezTo>
                          <a:pt x="364833" y="1524325"/>
                          <a:pt x="31453" y="1262351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292727" y="789231"/>
            <a:ext cx="965577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Câu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3: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Một xe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đi được quãng đường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12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km hết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0,5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giờ.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Vận tốc của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là: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610437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610437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178193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178193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m/</a:t>
            </a:r>
            <a:r>
              <a:rPr lang="en-US" sz="4000" b="1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D774BAA7-D3BE-46BE-AACF-15C526490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031" y="4268696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228E269-5484-4A69-A298-B09A193B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9980" y="2914931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964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5 -0.00301 L 0.02565 -0.00277 C 0.02135 -0.0074 0.01693 -0.01134 0.01289 -0.01643 C 0.01068 -0.01944 0.00938 -0.0243 0.00703 -0.02708 C -0.00651 -0.04189 0.00833 -0.01736 -0.00052 -0.0331 L -0.01901 -0.00138 L -0.05443 -0.02708 L -0.0957 -0.00601 L -0.12773 -0.03588 L -0.15898 -0.00138 L -0.20195 -0.03449 L -0.22461 -0.01944 " pathEditMode="relative" rAng="0" ptsTypes="AAAAAAAAAAAA">
                                      <p:cBhvr>
                                        <p:cTn id="44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5">
            <a:extLst>
              <a:ext uri="{FF2B5EF4-FFF2-40B4-BE49-F238E27FC236}">
                <a16:creationId xmlns:a16="http://schemas.microsoft.com/office/drawing/2014/main" id="{A9C0029E-1F9D-40CF-8741-70C685545A1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279" r="513"/>
          <a:stretch>
            <a:fillRect/>
          </a:stretch>
        </p:blipFill>
        <p:spPr>
          <a:xfrm>
            <a:off x="0" y="0"/>
            <a:ext cx="12192000" cy="6959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9F2EF8-FCE1-40AE-99AB-005BDB9F9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89" b="100000" l="0" r="100000">
                        <a14:backgroundMark x1="13559" y1="96886" x2="21017" y2="95502"/>
                        <a14:backgroundMark x1="24576" y1="96194" x2="35593" y2="93080"/>
                        <a14:backgroundMark x1="44746" y1="91003" x2="54237" y2="91003"/>
                        <a14:backgroundMark x1="36610" y1="92388" x2="45424" y2="95502"/>
                        <a14:backgroundMark x1="7627" y1="96886" x2="13559" y2="97578"/>
                        <a14:backgroundMark x1="58814" y1="92388" x2="93390" y2="87543"/>
                        <a14:backgroundMark x1="95254" y1="86851" x2="97627" y2="854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22824" y="1003300"/>
            <a:ext cx="4712923" cy="2159001"/>
          </a:xfrm>
          <a:prstGeom prst="rect">
            <a:avLst/>
          </a:prstGeom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C8C16728-0347-48FF-B1B7-6B9B2E44D21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912497" y="-1083286"/>
            <a:ext cx="4557003" cy="4855186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1BB94C5-2B2B-4163-A3EF-1F1E7A82810F}"/>
              </a:ext>
            </a:extLst>
          </p:cNvPr>
          <p:cNvGrpSpPr/>
          <p:nvPr/>
        </p:nvGrpSpPr>
        <p:grpSpPr>
          <a:xfrm>
            <a:off x="1827505" y="959226"/>
            <a:ext cx="8783360" cy="3050221"/>
            <a:chOff x="1510302" y="866455"/>
            <a:chExt cx="8783360" cy="3960030"/>
          </a:xfrm>
        </p:grpSpPr>
        <p:sp>
          <p:nvSpPr>
            <p:cNvPr id="9" name="Rectangle: Rounded Corners 11">
              <a:extLst>
                <a:ext uri="{FF2B5EF4-FFF2-40B4-BE49-F238E27FC236}">
                  <a16:creationId xmlns:a16="http://schemas.microsoft.com/office/drawing/2014/main" id="{E4DF5058-4896-42BA-9C3F-6587409293AA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: Rounded Corners 12">
              <a:extLst>
                <a:ext uri="{FF2B5EF4-FFF2-40B4-BE49-F238E27FC236}">
                  <a16:creationId xmlns:a16="http://schemas.microsoft.com/office/drawing/2014/main" id="{CFE64F55-FF21-4683-8C88-7151BAB8C1DE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2839A35C-1564-414C-B031-E170055B45A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8117234" y="3479800"/>
            <a:ext cx="4987263" cy="4301514"/>
          </a:xfrm>
          <a:prstGeom prst="rect">
            <a:avLst/>
          </a:prstGeom>
        </p:spPr>
      </p:pic>
      <p:pic>
        <p:nvPicPr>
          <p:cNvPr id="1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0530D5FD-8A17-4F25-98D7-39B9F6E3B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4127" y="3891601"/>
            <a:ext cx="3874743" cy="299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4032;p29">
            <a:extLst>
              <a:ext uri="{FF2B5EF4-FFF2-40B4-BE49-F238E27FC236}">
                <a16:creationId xmlns:a16="http://schemas.microsoft.com/office/drawing/2014/main" id="{FD9D80A3-DDA0-47D7-A4C8-7C41DF4FB218}"/>
              </a:ext>
            </a:extLst>
          </p:cNvPr>
          <p:cNvSpPr txBox="1">
            <a:spLocks/>
          </p:cNvSpPr>
          <p:nvPr/>
        </p:nvSpPr>
        <p:spPr>
          <a:xfrm>
            <a:off x="2019911" y="1143775"/>
            <a:ext cx="8213832" cy="290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</a:rPr>
              <a:t>CHẶNG 2: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</a:rPr>
              <a:t>TÌM ĐƯỜNG TRỞ VỀ</a:t>
            </a:r>
            <a:endParaRPr kumimoji="0" lang="en-US" sz="5400" b="1" i="0" u="none" strike="noStrike" kern="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sym typeface="Rye"/>
            </a:endParaRPr>
          </a:p>
        </p:txBody>
      </p: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6 -0.00301 L 0.02566 -0.00278 C 0.02136 -0.00741 0.01693 -0.01135 0.0129 -0.01644 C 0.01068 -0.01945 0.00938 -0.02431 0.00704 -0.02709 C -0.00651 -0.0419 0.00834 -0.01736 -0.00052 -0.03311 L -0.01901 -0.00139 L -0.05442 -0.02709 L -0.0957 -0.00602 L -0.12773 -0.03588 L -0.15898 -0.00139 L -0.20169 -0.03449 L -0.2246 -0.01945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11537950" cy="1766380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482096"/>
            <a:ext cx="102373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 1: </a:t>
            </a:r>
            <a:r>
              <a:rPr lang="vi-VN" sz="2400" b="1" i="0" dirty="0">
                <a:solidFill>
                  <a:schemeClr val="accent6">
                    <a:lumMod val="75000"/>
                  </a:schemeClr>
                </a:solidFill>
                <a:effectLst/>
              </a:rPr>
              <a:t>Một ô tô đi hết quãng đường 135 km hết 3 giờ. Một xe máy cũng đi quãng đường đó hết 4 giờ 30 phút. Hỏi mỗi giờ ô tô đi được nhiều hơn xe máy bao nhiêu ki - lô - mét?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sp>
        <p:nvSpPr>
          <p:cNvPr id="8" name="Text Box 30">
            <a:extLst>
              <a:ext uri="{FF2B5EF4-FFF2-40B4-BE49-F238E27FC236}">
                <a16:creationId xmlns:a16="http://schemas.microsoft.com/office/drawing/2014/main" id="{CA992EBE-EBDA-4313-BD3E-AEF2DEE2A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628" y="2062175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chemeClr val="accent6">
                  <a:lumMod val="75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9" name="Text Box 31">
            <a:extLst>
              <a:ext uri="{FF2B5EF4-FFF2-40B4-BE49-F238E27FC236}">
                <a16:creationId xmlns:a16="http://schemas.microsoft.com/office/drawing/2014/main" id="{F2DAFEE2-93D6-47AD-92BA-8E5314B6D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1459" y="2636543"/>
            <a:ext cx="45183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Đổi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4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giờ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30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phút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= 4,5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giờ</a:t>
            </a:r>
            <a:endParaRPr lang="en-US" altLang="en-US" sz="32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0" name="Text Box 32">
            <a:extLst>
              <a:ext uri="{FF2B5EF4-FFF2-40B4-BE49-F238E27FC236}">
                <a16:creationId xmlns:a16="http://schemas.microsoft.com/office/drawing/2014/main" id="{0130AFAF-9B6D-4BD9-A87B-DBE49B255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2603" y="3641718"/>
            <a:ext cx="4945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135 : 3 = 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5E268FA0-87D7-4187-8270-AB4B6E247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4766" y="6018175"/>
            <a:ext cx="32981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: 15 km</a:t>
            </a:r>
          </a:p>
        </p:txBody>
      </p:sp>
      <p:sp>
        <p:nvSpPr>
          <p:cNvPr id="12" name="Text Box 32">
            <a:extLst>
              <a:ext uri="{FF2B5EF4-FFF2-40B4-BE49-F238E27FC236}">
                <a16:creationId xmlns:a16="http://schemas.microsoft.com/office/drawing/2014/main" id="{524F4012-CC3C-4FEA-8E60-53AA51B49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551" y="3624669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chemeClr val="accent4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45 (km)</a:t>
            </a:r>
          </a:p>
        </p:txBody>
      </p:sp>
      <p:sp>
        <p:nvSpPr>
          <p:cNvPr id="13" name="Text Box 31">
            <a:extLst>
              <a:ext uri="{FF2B5EF4-FFF2-40B4-BE49-F238E27FC236}">
                <a16:creationId xmlns:a16="http://schemas.microsoft.com/office/drawing/2014/main" id="{73E203ED-E1DC-4FC1-B4BE-E9C5EC497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402" y="3152083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Mỗi giờ ô tô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4" name="Text Box 32">
            <a:extLst>
              <a:ext uri="{FF2B5EF4-FFF2-40B4-BE49-F238E27FC236}">
                <a16:creationId xmlns:a16="http://schemas.microsoft.com/office/drawing/2014/main" id="{13B85ABA-1908-41AE-A9DB-9F2F3E97C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6742" y="4569112"/>
            <a:ext cx="4945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135 : 4,5 = </a:t>
            </a:r>
          </a:p>
        </p:txBody>
      </p:sp>
      <p:sp>
        <p:nvSpPr>
          <p:cNvPr id="15" name="Text Box 32">
            <a:extLst>
              <a:ext uri="{FF2B5EF4-FFF2-40B4-BE49-F238E27FC236}">
                <a16:creationId xmlns:a16="http://schemas.microsoft.com/office/drawing/2014/main" id="{6E56EBEC-CF4C-4680-BC46-415BFE64D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718" y="4580033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chemeClr val="accent4">
                    <a:lumMod val="75000"/>
                  </a:schemeClr>
                </a:solidFill>
                <a:latin typeface="+mn-lt"/>
                <a:cs typeface="Times New Roman" panose="02020603050405020304" pitchFamily="18" charset="0"/>
              </a:rPr>
              <a:t>30 (km)</a:t>
            </a:r>
          </a:p>
        </p:txBody>
      </p:sp>
      <p:sp>
        <p:nvSpPr>
          <p:cNvPr id="16" name="Text Box 31">
            <a:extLst>
              <a:ext uri="{FF2B5EF4-FFF2-40B4-BE49-F238E27FC236}">
                <a16:creationId xmlns:a16="http://schemas.microsoft.com/office/drawing/2014/main" id="{DB6DC646-291A-4557-8BBA-2024B0958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586" y="4107447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Mỗi giờ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4">
                    <a:lumMod val="75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4">
                    <a:lumMod val="75000"/>
                  </a:schemeClr>
                </a:solidFill>
                <a:latin typeface="+mn-lt"/>
              </a:rPr>
              <a:t>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7" name="Text Box 32">
            <a:extLst>
              <a:ext uri="{FF2B5EF4-FFF2-40B4-BE49-F238E27FC236}">
                <a16:creationId xmlns:a16="http://schemas.microsoft.com/office/drawing/2014/main" id="{54F5716D-F2FD-4C91-9780-46C635002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9635" y="5545589"/>
            <a:ext cx="1569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45 – 30 = </a:t>
            </a:r>
          </a:p>
        </p:txBody>
      </p:sp>
      <p:sp>
        <p:nvSpPr>
          <p:cNvPr id="18" name="Text Box 31">
            <a:extLst>
              <a:ext uri="{FF2B5EF4-FFF2-40B4-BE49-F238E27FC236}">
                <a16:creationId xmlns:a16="http://schemas.microsoft.com/office/drawing/2014/main" id="{BE3F07FE-0DE7-4A02-816A-3DA29006F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2410" y="5062811"/>
            <a:ext cx="6812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Mỗi giờ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xe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máy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đi được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số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ki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lô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-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mét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là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:</a:t>
            </a:r>
            <a:endParaRPr lang="en-US" altLang="en-US" sz="4000" dirty="0">
              <a:solidFill>
                <a:schemeClr val="accent1">
                  <a:lumMod val="50000"/>
                </a:scheme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9" name="Text Box 32">
            <a:extLst>
              <a:ext uri="{FF2B5EF4-FFF2-40B4-BE49-F238E27FC236}">
                <a16:creationId xmlns:a16="http://schemas.microsoft.com/office/drawing/2014/main" id="{5DE8FD94-89BF-40A8-9F2C-BC803BCD8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183" y="5556510"/>
            <a:ext cx="2728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accent1">
                    <a:lumMod val="50000"/>
                  </a:schemeClr>
                </a:solidFill>
                <a:latin typeface="+mn-lt"/>
                <a:cs typeface="Times New Roman" panose="02020603050405020304" pitchFamily="18" charset="0"/>
              </a:rPr>
              <a:t> 15 (km)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540327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537</TotalTime>
  <Words>647</Words>
  <Application>Microsoft Macintosh PowerPoint</Application>
  <PresentationFormat>Widescreen</PresentationFormat>
  <Paragraphs>75</Paragraphs>
  <Slides>17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</vt:i4>
      </vt:variant>
    </vt:vector>
  </HeadingPairs>
  <TitlesOfParts>
    <vt:vector size="31" baseType="lpstr">
      <vt:lpstr>Anaheim</vt:lpstr>
      <vt:lpstr>Andika</vt:lpstr>
      <vt:lpstr>Arial</vt:lpstr>
      <vt:lpstr>Calibri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Microsoft Office User</cp:lastModifiedBy>
  <cp:revision>37</cp:revision>
  <dcterms:created xsi:type="dcterms:W3CDTF">2022-03-09T14:45:28Z</dcterms:created>
  <dcterms:modified xsi:type="dcterms:W3CDTF">2022-03-28T19:55:18Z</dcterms:modified>
</cp:coreProperties>
</file>