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91" r:id="rId2"/>
    <p:sldId id="288" r:id="rId3"/>
    <p:sldId id="289" r:id="rId4"/>
    <p:sldId id="290" r:id="rId5"/>
    <p:sldId id="262" r:id="rId6"/>
    <p:sldId id="257" r:id="rId7"/>
    <p:sldId id="270" r:id="rId8"/>
    <p:sldId id="272" r:id="rId9"/>
    <p:sldId id="259" r:id="rId10"/>
    <p:sldId id="274" r:id="rId11"/>
    <p:sldId id="275" r:id="rId12"/>
    <p:sldId id="258" r:id="rId13"/>
    <p:sldId id="260" r:id="rId14"/>
    <p:sldId id="276" r:id="rId15"/>
    <p:sldId id="277" r:id="rId16"/>
    <p:sldId id="279" r:id="rId17"/>
    <p:sldId id="264" r:id="rId18"/>
    <p:sldId id="280" r:id="rId19"/>
    <p:sldId id="281" r:id="rId20"/>
    <p:sldId id="282" r:id="rId21"/>
    <p:sldId id="283" r:id="rId22"/>
    <p:sldId id="286" r:id="rId23"/>
    <p:sldId id="285" r:id="rId24"/>
    <p:sldId id="265" r:id="rId25"/>
    <p:sldId id="278" r:id="rId26"/>
    <p:sldId id="271" r:id="rId27"/>
    <p:sldId id="267" r:id="rId28"/>
    <p:sldId id="263" r:id="rId29"/>
    <p:sldId id="287" r:id="rId30"/>
    <p:sldId id="269" r:id="rId31"/>
  </p:sldIdLst>
  <p:sldSz cx="18288000" cy="10287000"/>
  <p:notesSz cx="6858000" cy="9144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Gaegu Light Bold" pitchFamily="2" charset="0"/>
      <p:regular r:id="rId36"/>
    </p:embeddedFont>
    <p:embeddedFont>
      <p:font typeface="VNI-Times" pitchFamily="2"/>
      <p:regular r:id="rId37"/>
      <p:bold r:id="rId38"/>
      <p:italic r:id="rId39"/>
      <p:boldItalic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E5A5"/>
    <a:srgbClr val="F1B21F"/>
    <a:srgbClr val="FFD985"/>
    <a:srgbClr val="680100"/>
    <a:srgbClr val="6AACAF"/>
    <a:srgbClr val="75441B"/>
    <a:srgbClr val="F8AD87"/>
    <a:srgbClr val="F25E4B"/>
    <a:srgbClr val="FCEBB8"/>
    <a:srgbClr val="F3D4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F154662-1201-4225-9B52-A90B66CE0ACD}" v="51" dt="2022-02-26T04:08:23.55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 autoAdjust="0"/>
    <p:restoredTop sz="94622" autoAdjust="0"/>
  </p:normalViewPr>
  <p:slideViewPr>
    <p:cSldViewPr>
      <p:cViewPr varScale="1">
        <p:scale>
          <a:sx n="41" d="100"/>
          <a:sy n="41" d="100"/>
        </p:scale>
        <p:origin x="2520" y="2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64F8A3E3-284C-4FF6-A469-96A799ED1F3B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0.png"/><Relationship Id="rId7" Type="http://schemas.openxmlformats.org/officeDocument/2006/relationships/image" Target="../media/image76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svg"/><Relationship Id="rId5" Type="http://schemas.openxmlformats.org/officeDocument/2006/relationships/image" Target="../media/image72.png"/><Relationship Id="rId4" Type="http://schemas.openxmlformats.org/officeDocument/2006/relationships/image" Target="../media/image71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0.png"/><Relationship Id="rId7" Type="http://schemas.openxmlformats.org/officeDocument/2006/relationships/image" Target="../media/image79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svg"/><Relationship Id="rId5" Type="http://schemas.openxmlformats.org/officeDocument/2006/relationships/image" Target="../media/image78.png"/><Relationship Id="rId4" Type="http://schemas.openxmlformats.org/officeDocument/2006/relationships/image" Target="../media/image71.svg"/><Relationship Id="rId9" Type="http://schemas.openxmlformats.org/officeDocument/2006/relationships/image" Target="../media/image8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sv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svg"/><Relationship Id="rId5" Type="http://schemas.openxmlformats.org/officeDocument/2006/relationships/image" Target="../media/image84.png"/><Relationship Id="rId10" Type="http://schemas.openxmlformats.org/officeDocument/2006/relationships/image" Target="../media/image67.svg"/><Relationship Id="rId4" Type="http://schemas.openxmlformats.org/officeDocument/2006/relationships/image" Target="../media/image83.svg"/><Relationship Id="rId9" Type="http://schemas.openxmlformats.org/officeDocument/2006/relationships/image" Target="../media/image6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svg"/><Relationship Id="rId3" Type="http://schemas.openxmlformats.org/officeDocument/2006/relationships/image" Target="../media/image43.png"/><Relationship Id="rId7" Type="http://schemas.openxmlformats.org/officeDocument/2006/relationships/image" Target="../media/image88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svg"/><Relationship Id="rId5" Type="http://schemas.openxmlformats.org/officeDocument/2006/relationships/image" Target="../media/image56.png"/><Relationship Id="rId10" Type="http://schemas.openxmlformats.org/officeDocument/2006/relationships/image" Target="../media/image61.svg"/><Relationship Id="rId4" Type="http://schemas.openxmlformats.org/officeDocument/2006/relationships/image" Target="../media/image44.svg"/><Relationship Id="rId9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svg"/><Relationship Id="rId5" Type="http://schemas.openxmlformats.org/officeDocument/2006/relationships/image" Target="../media/image86.png"/><Relationship Id="rId4" Type="http://schemas.openxmlformats.org/officeDocument/2006/relationships/image" Target="../media/image83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73.svg"/><Relationship Id="rId7" Type="http://schemas.openxmlformats.org/officeDocument/2006/relationships/image" Target="../media/image91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jpeg"/><Relationship Id="rId5" Type="http://schemas.openxmlformats.org/officeDocument/2006/relationships/image" Target="../media/image71.svg"/><Relationship Id="rId4" Type="http://schemas.openxmlformats.org/officeDocument/2006/relationships/image" Target="../media/image70.png"/><Relationship Id="rId9" Type="http://schemas.openxmlformats.org/officeDocument/2006/relationships/image" Target="../media/image9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svg"/><Relationship Id="rId7" Type="http://schemas.openxmlformats.org/officeDocument/2006/relationships/image" Target="../media/image95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jpeg"/><Relationship Id="rId5" Type="http://schemas.openxmlformats.org/officeDocument/2006/relationships/image" Target="../media/image63.svg"/><Relationship Id="rId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3" Type="http://schemas.openxmlformats.org/officeDocument/2006/relationships/image" Target="../media/image72.png"/><Relationship Id="rId7" Type="http://schemas.openxmlformats.org/officeDocument/2006/relationships/image" Target="../media/image5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gif"/><Relationship Id="rId5" Type="http://schemas.openxmlformats.org/officeDocument/2006/relationships/image" Target="../media/image96.png"/><Relationship Id="rId4" Type="http://schemas.openxmlformats.org/officeDocument/2006/relationships/image" Target="../media/image73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svg"/><Relationship Id="rId4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Relationship Id="rId9" Type="http://schemas.openxmlformats.org/officeDocument/2006/relationships/image" Target="../media/image31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85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85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3" Type="http://schemas.openxmlformats.org/officeDocument/2006/relationships/image" Target="../media/image72.png"/><Relationship Id="rId7" Type="http://schemas.openxmlformats.org/officeDocument/2006/relationships/image" Target="../media/image53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svg"/><Relationship Id="rId5" Type="http://schemas.openxmlformats.org/officeDocument/2006/relationships/image" Target="../media/image70.png"/><Relationship Id="rId10" Type="http://schemas.openxmlformats.org/officeDocument/2006/relationships/image" Target="../media/image108.svg"/><Relationship Id="rId4" Type="http://schemas.openxmlformats.org/officeDocument/2006/relationships/image" Target="../media/image73.svg"/><Relationship Id="rId9" Type="http://schemas.openxmlformats.org/officeDocument/2006/relationships/image" Target="../media/image10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svg"/><Relationship Id="rId3" Type="http://schemas.openxmlformats.org/officeDocument/2006/relationships/image" Target="../media/image70.png"/><Relationship Id="rId7" Type="http://schemas.openxmlformats.org/officeDocument/2006/relationships/image" Target="../media/image109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svg"/><Relationship Id="rId5" Type="http://schemas.openxmlformats.org/officeDocument/2006/relationships/image" Target="../media/image72.png"/><Relationship Id="rId10" Type="http://schemas.openxmlformats.org/officeDocument/2006/relationships/image" Target="../media/image112.svg"/><Relationship Id="rId4" Type="http://schemas.openxmlformats.org/officeDocument/2006/relationships/image" Target="../media/image71.svg"/><Relationship Id="rId9" Type="http://schemas.openxmlformats.org/officeDocument/2006/relationships/image" Target="../media/image11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svg"/><Relationship Id="rId3" Type="http://schemas.openxmlformats.org/officeDocument/2006/relationships/image" Target="../media/image82.png"/><Relationship Id="rId7" Type="http://schemas.openxmlformats.org/officeDocument/2006/relationships/image" Target="../media/image11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svg"/><Relationship Id="rId5" Type="http://schemas.openxmlformats.org/officeDocument/2006/relationships/image" Target="../media/image62.png"/><Relationship Id="rId4" Type="http://schemas.openxmlformats.org/officeDocument/2006/relationships/image" Target="../media/image83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3" Type="http://schemas.openxmlformats.org/officeDocument/2006/relationships/image" Target="../media/image82.png"/><Relationship Id="rId7" Type="http://schemas.openxmlformats.org/officeDocument/2006/relationships/image" Target="../media/image72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svg"/><Relationship Id="rId5" Type="http://schemas.openxmlformats.org/officeDocument/2006/relationships/image" Target="../media/image53.png"/><Relationship Id="rId4" Type="http://schemas.openxmlformats.org/officeDocument/2006/relationships/image" Target="../media/image83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svg"/><Relationship Id="rId3" Type="http://schemas.openxmlformats.org/officeDocument/2006/relationships/image" Target="../media/image82.png"/><Relationship Id="rId7" Type="http://schemas.openxmlformats.org/officeDocument/2006/relationships/image" Target="../media/image115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svg"/><Relationship Id="rId5" Type="http://schemas.openxmlformats.org/officeDocument/2006/relationships/image" Target="../media/image72.png"/><Relationship Id="rId4" Type="http://schemas.openxmlformats.org/officeDocument/2006/relationships/image" Target="../media/image83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5" Type="http://schemas.openxmlformats.org/officeDocument/2006/relationships/hyperlink" Target="Nhac/Ca_nhac/da%20chon/Copy%20of%20Dat%20nuoc%20tron%20niem%20vui.mp3" TargetMode="External"/><Relationship Id="rId4" Type="http://schemas.openxmlformats.org/officeDocument/2006/relationships/image" Target="../media/image118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sv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Relationship Id="rId9" Type="http://schemas.openxmlformats.org/officeDocument/2006/relationships/image" Target="../media/image39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svg"/><Relationship Id="rId3" Type="http://schemas.openxmlformats.org/officeDocument/2006/relationships/image" Target="../media/image70.png"/><Relationship Id="rId7" Type="http://schemas.openxmlformats.org/officeDocument/2006/relationships/image" Target="../media/image121.png"/><Relationship Id="rId12" Type="http://schemas.openxmlformats.org/officeDocument/2006/relationships/image" Target="../media/image124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11" Type="http://schemas.openxmlformats.org/officeDocument/2006/relationships/image" Target="../media/image123.png"/><Relationship Id="rId5" Type="http://schemas.openxmlformats.org/officeDocument/2006/relationships/image" Target="../media/image43.png"/><Relationship Id="rId10" Type="http://schemas.openxmlformats.org/officeDocument/2006/relationships/image" Target="../media/image61.svg"/><Relationship Id="rId4" Type="http://schemas.openxmlformats.org/officeDocument/2006/relationships/image" Target="../media/image71.svg"/><Relationship Id="rId9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7" Type="http://schemas.openxmlformats.org/officeDocument/2006/relationships/image" Target="../media/image37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13" Type="http://schemas.openxmlformats.org/officeDocument/2006/relationships/image" Target="../media/image53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sv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svg"/><Relationship Id="rId4" Type="http://schemas.openxmlformats.org/officeDocument/2006/relationships/image" Target="../media/image44.svg"/><Relationship Id="rId9" Type="http://schemas.openxmlformats.org/officeDocument/2006/relationships/image" Target="../media/image49.png"/><Relationship Id="rId14" Type="http://schemas.openxmlformats.org/officeDocument/2006/relationships/image" Target="../media/image54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49.png"/><Relationship Id="rId7" Type="http://schemas.openxmlformats.org/officeDocument/2006/relationships/image" Target="../media/image43.png"/><Relationship Id="rId12" Type="http://schemas.openxmlformats.org/officeDocument/2006/relationships/image" Target="../media/image61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svg"/><Relationship Id="rId11" Type="http://schemas.openxmlformats.org/officeDocument/2006/relationships/image" Target="../media/image60.png"/><Relationship Id="rId5" Type="http://schemas.openxmlformats.org/officeDocument/2006/relationships/image" Target="../media/image56.png"/><Relationship Id="rId10" Type="http://schemas.openxmlformats.org/officeDocument/2006/relationships/image" Target="../media/image59.svg"/><Relationship Id="rId4" Type="http://schemas.openxmlformats.org/officeDocument/2006/relationships/image" Target="../media/image50.svg"/><Relationship Id="rId9" Type="http://schemas.openxmlformats.org/officeDocument/2006/relationships/image" Target="../media/image5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3" Type="http://schemas.openxmlformats.org/officeDocument/2006/relationships/image" Target="../media/image49.png"/><Relationship Id="rId7" Type="http://schemas.openxmlformats.org/officeDocument/2006/relationships/image" Target="../media/image6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svg"/><Relationship Id="rId5" Type="http://schemas.openxmlformats.org/officeDocument/2006/relationships/image" Target="../media/image62.png"/><Relationship Id="rId10" Type="http://schemas.openxmlformats.org/officeDocument/2006/relationships/image" Target="../media/image67.svg"/><Relationship Id="rId4" Type="http://schemas.openxmlformats.org/officeDocument/2006/relationships/image" Target="../media/image50.svg"/><Relationship Id="rId9" Type="http://schemas.openxmlformats.org/officeDocument/2006/relationships/image" Target="../media/image6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svg"/><Relationship Id="rId5" Type="http://schemas.openxmlformats.org/officeDocument/2006/relationships/image" Target="../media/image72.png"/><Relationship Id="rId4" Type="http://schemas.openxmlformats.org/officeDocument/2006/relationships/image" Target="../media/image7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4354" b="382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057468" y="4167345"/>
            <a:ext cx="2036656" cy="2094248"/>
          </a:xfrm>
          <a:prstGeom prst="rect">
            <a:avLst/>
          </a:prstGeom>
          <a:effectLst>
            <a:outerShdw blurRad="50800" dist="50800" dir="5400000" sx="1000" sy="1000" algn="ctr" rotWithShape="0">
              <a:srgbClr val="000000"/>
            </a:outerShdw>
          </a:effectLst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135476" y="3041177"/>
            <a:ext cx="4580146" cy="172623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075973" y="5984155"/>
            <a:ext cx="3508802" cy="4114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1047517" y="4251125"/>
            <a:ext cx="2056911" cy="294977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959781" y="5091780"/>
            <a:ext cx="3025312" cy="178474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9715622" y="3248252"/>
            <a:ext cx="5174740" cy="189524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0046919" y="1934980"/>
            <a:ext cx="2606217" cy="131327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3167102" y="6618387"/>
            <a:ext cx="4738861" cy="322242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8938205" y="5828225"/>
            <a:ext cx="1209871" cy="243349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9628886" y="7665465"/>
            <a:ext cx="1721141" cy="243349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flipH="1">
            <a:off x="7521674" y="7044970"/>
            <a:ext cx="1416531" cy="2213330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3016115" y="671965"/>
            <a:ext cx="11844179" cy="3495380"/>
          </a:xfrm>
          <a:prstGeom prst="roundRect">
            <a:avLst/>
          </a:prstGeom>
          <a:solidFill>
            <a:schemeClr val="accent1">
              <a:alpha val="6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224FC63-F622-4421-BF95-E8ACD68DF783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326193" y="818638"/>
            <a:ext cx="13198984" cy="414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178773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116" b="3011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7307914">
            <a:off x="-589471" y="4664042"/>
            <a:ext cx="5201969" cy="6512637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 rot="-10800000">
            <a:off x="612663" y="627428"/>
            <a:ext cx="17404134" cy="9316671"/>
            <a:chOff x="0" y="0"/>
            <a:chExt cx="6077283" cy="4422909"/>
          </a:xfrm>
        </p:grpSpPr>
        <p:sp>
          <p:nvSpPr>
            <p:cNvPr id="10" name="Freeform 10"/>
            <p:cNvSpPr/>
            <p:nvPr/>
          </p:nvSpPr>
          <p:spPr>
            <a:xfrm>
              <a:off x="-9098" y="-6509"/>
              <a:ext cx="6091613" cy="4454962"/>
            </a:xfrm>
            <a:custGeom>
              <a:avLst/>
              <a:gdLst/>
              <a:ahLst/>
              <a:cxnLst/>
              <a:rect l="l" t="t" r="r" b="b"/>
              <a:pathLst>
                <a:path w="6091613" h="4454962">
                  <a:moveTo>
                    <a:pt x="63030" y="3861409"/>
                  </a:moveTo>
                  <a:cubicBezTo>
                    <a:pt x="63030" y="3861409"/>
                    <a:pt x="0" y="3614845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5198540" y="6965"/>
                  </a:cubicBezTo>
                  <a:lnTo>
                    <a:pt x="5198541" y="6965"/>
                  </a:lnTo>
                  <a:cubicBezTo>
                    <a:pt x="5415289" y="16819"/>
                    <a:pt x="5619604" y="36481"/>
                    <a:pt x="5753792" y="101690"/>
                  </a:cubicBezTo>
                  <a:cubicBezTo>
                    <a:pt x="6009838" y="226120"/>
                    <a:pt x="6091613" y="459160"/>
                    <a:pt x="6086126" y="704684"/>
                  </a:cubicBezTo>
                  <a:cubicBezTo>
                    <a:pt x="6086126" y="704684"/>
                    <a:pt x="6042837" y="1013073"/>
                    <a:pt x="6050271" y="1248607"/>
                  </a:cubicBezTo>
                  <a:cubicBezTo>
                    <a:pt x="6057394" y="3603211"/>
                    <a:pt x="6064550" y="3798814"/>
                    <a:pt x="6064550" y="3798814"/>
                  </a:cubicBezTo>
                  <a:cubicBezTo>
                    <a:pt x="6047869" y="4014546"/>
                    <a:pt x="5933225" y="4225158"/>
                    <a:pt x="5736356" y="4336782"/>
                  </a:cubicBezTo>
                  <a:cubicBezTo>
                    <a:pt x="5586004" y="4422031"/>
                    <a:pt x="5387973" y="4437128"/>
                    <a:pt x="4278932" y="4426387"/>
                  </a:cubicBezTo>
                  <a:lnTo>
                    <a:pt x="4278876" y="4426387"/>
                  </a:lnTo>
                  <a:cubicBezTo>
                    <a:pt x="645952" y="4421110"/>
                    <a:pt x="384604" y="4454963"/>
                    <a:pt x="254278" y="4345805"/>
                  </a:cubicBezTo>
                  <a:cubicBezTo>
                    <a:pt x="145767" y="4254920"/>
                    <a:pt x="81795" y="4061608"/>
                    <a:pt x="63030" y="3861409"/>
                  </a:cubicBezTo>
                  <a:close/>
                </a:path>
              </a:pathLst>
            </a:custGeom>
            <a:solidFill>
              <a:srgbClr val="FCEBB8"/>
            </a:solidFill>
          </p:spPr>
        </p:sp>
      </p:grpSp>
      <p:grpSp>
        <p:nvGrpSpPr>
          <p:cNvPr id="18" name="Group 5"/>
          <p:cNvGrpSpPr/>
          <p:nvPr/>
        </p:nvGrpSpPr>
        <p:grpSpPr>
          <a:xfrm>
            <a:off x="1864445" y="986901"/>
            <a:ext cx="14264973" cy="1252981"/>
            <a:chOff x="0" y="0"/>
            <a:chExt cx="12154565" cy="2216503"/>
          </a:xfrm>
        </p:grpSpPr>
        <p:sp>
          <p:nvSpPr>
            <p:cNvPr id="19" name="Freeform 6"/>
            <p:cNvSpPr/>
            <p:nvPr/>
          </p:nvSpPr>
          <p:spPr>
            <a:xfrm>
              <a:off x="-9098" y="-6509"/>
              <a:ext cx="12168896" cy="2248556"/>
            </a:xfrm>
            <a:custGeom>
              <a:avLst/>
              <a:gdLst/>
              <a:ahLst/>
              <a:cxnLst/>
              <a:rect l="l" t="t" r="r" b="b"/>
              <a:pathLst>
                <a:path w="12168896" h="2248556">
                  <a:moveTo>
                    <a:pt x="63030" y="1655003"/>
                  </a:moveTo>
                  <a:cubicBezTo>
                    <a:pt x="63030" y="1655003"/>
                    <a:pt x="0" y="1408439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11275823" y="6965"/>
                  </a:cubicBezTo>
                  <a:lnTo>
                    <a:pt x="11275824" y="6965"/>
                  </a:lnTo>
                  <a:cubicBezTo>
                    <a:pt x="11492571" y="16819"/>
                    <a:pt x="11696886" y="36481"/>
                    <a:pt x="11831074" y="101690"/>
                  </a:cubicBezTo>
                  <a:cubicBezTo>
                    <a:pt x="12087120" y="226120"/>
                    <a:pt x="12168895" y="459160"/>
                    <a:pt x="12163408" y="704684"/>
                  </a:cubicBezTo>
                  <a:cubicBezTo>
                    <a:pt x="12163408" y="704684"/>
                    <a:pt x="12120120" y="1013073"/>
                    <a:pt x="12127554" y="1248607"/>
                  </a:cubicBezTo>
                  <a:cubicBezTo>
                    <a:pt x="12134676" y="1396804"/>
                    <a:pt x="12141833" y="1592407"/>
                    <a:pt x="12141833" y="1592407"/>
                  </a:cubicBezTo>
                  <a:cubicBezTo>
                    <a:pt x="12125151" y="1808139"/>
                    <a:pt x="12010507" y="2018751"/>
                    <a:pt x="11813639" y="2130375"/>
                  </a:cubicBezTo>
                  <a:cubicBezTo>
                    <a:pt x="11663287" y="2215624"/>
                    <a:pt x="11465256" y="2230722"/>
                    <a:pt x="9118880" y="2219980"/>
                  </a:cubicBezTo>
                  <a:lnTo>
                    <a:pt x="9118746" y="2219980"/>
                  </a:lnTo>
                  <a:cubicBezTo>
                    <a:pt x="645952" y="2214703"/>
                    <a:pt x="384604" y="2248556"/>
                    <a:pt x="254278" y="2139399"/>
                  </a:cubicBezTo>
                  <a:cubicBezTo>
                    <a:pt x="145767" y="2048514"/>
                    <a:pt x="81795" y="1855202"/>
                    <a:pt x="63030" y="1655003"/>
                  </a:cubicBezTo>
                  <a:close/>
                </a:path>
              </a:pathLst>
            </a:custGeom>
            <a:solidFill>
              <a:srgbClr val="FFF5D8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336900" flipH="1">
            <a:off x="14245427" y="-1667393"/>
            <a:ext cx="6297460" cy="400675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570671" y="1165953"/>
            <a:ext cx="131466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Công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tác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chuẩn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bị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của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hậu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phương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và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tiền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tuyến</a:t>
            </a:r>
            <a:endParaRPr lang="en-US" sz="4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7941" y="2568443"/>
            <a:ext cx="6657618" cy="5001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47047" y="7842436"/>
            <a:ext cx="8958502" cy="156966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Bộ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đội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Tiểu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đoàn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 502 </a:t>
            </a:r>
          </a:p>
          <a:p>
            <a:pPr algn="ctr" eaLnBrk="0" hangingPunct="0">
              <a:defRPr/>
            </a:pP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miền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Đông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 Nam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Bộ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+mn-cs"/>
            </a:endParaRPr>
          </a:p>
          <a:p>
            <a:pPr algn="ctr" eaLnBrk="0" hangingPunct="0">
              <a:defRPr/>
            </a:pP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Hứa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quyết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tâm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hoàn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thành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 </a:t>
            </a:r>
            <a:r>
              <a:rPr lang="en-US" sz="32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nhiệm</a:t>
            </a:r>
            <a:r>
              <a:rPr lang="en-US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 vụ.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+mn-cs"/>
            </a:endParaRPr>
          </a:p>
        </p:txBody>
      </p:sp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664" y="2437053"/>
            <a:ext cx="6031651" cy="513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8963344" y="7789142"/>
            <a:ext cx="7686811" cy="156966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Đại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đội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6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thuộc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Đoàn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86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vận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chuyển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gạo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trên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sông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Đồng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Nai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,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chuẩn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bị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cho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cuộc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tổng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Tiến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công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và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nổi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dậy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xuân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Mậu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Thân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1968.</a:t>
            </a:r>
          </a:p>
        </p:txBody>
      </p:sp>
    </p:spTree>
    <p:extLst>
      <p:ext uri="{BB962C8B-B14F-4D97-AF65-F5344CB8AC3E}">
        <p14:creationId xmlns:p14="http://schemas.microsoft.com/office/powerpoint/2010/main" val="1997648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116" b="3011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7307914">
            <a:off x="-589471" y="4664042"/>
            <a:ext cx="5201969" cy="6512637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 rot="-10800000">
            <a:off x="612663" y="627428"/>
            <a:ext cx="17404134" cy="9316671"/>
            <a:chOff x="0" y="0"/>
            <a:chExt cx="6077283" cy="4422909"/>
          </a:xfrm>
        </p:grpSpPr>
        <p:sp>
          <p:nvSpPr>
            <p:cNvPr id="10" name="Freeform 10"/>
            <p:cNvSpPr/>
            <p:nvPr/>
          </p:nvSpPr>
          <p:spPr>
            <a:xfrm>
              <a:off x="-9098" y="-6509"/>
              <a:ext cx="6091613" cy="4454962"/>
            </a:xfrm>
            <a:custGeom>
              <a:avLst/>
              <a:gdLst/>
              <a:ahLst/>
              <a:cxnLst/>
              <a:rect l="l" t="t" r="r" b="b"/>
              <a:pathLst>
                <a:path w="6091613" h="4454962">
                  <a:moveTo>
                    <a:pt x="63030" y="3861409"/>
                  </a:moveTo>
                  <a:cubicBezTo>
                    <a:pt x="63030" y="3861409"/>
                    <a:pt x="0" y="3614845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5198540" y="6965"/>
                  </a:cubicBezTo>
                  <a:lnTo>
                    <a:pt x="5198541" y="6965"/>
                  </a:lnTo>
                  <a:cubicBezTo>
                    <a:pt x="5415289" y="16819"/>
                    <a:pt x="5619604" y="36481"/>
                    <a:pt x="5753792" y="101690"/>
                  </a:cubicBezTo>
                  <a:cubicBezTo>
                    <a:pt x="6009838" y="226120"/>
                    <a:pt x="6091613" y="459160"/>
                    <a:pt x="6086126" y="704684"/>
                  </a:cubicBezTo>
                  <a:cubicBezTo>
                    <a:pt x="6086126" y="704684"/>
                    <a:pt x="6042837" y="1013073"/>
                    <a:pt x="6050271" y="1248607"/>
                  </a:cubicBezTo>
                  <a:cubicBezTo>
                    <a:pt x="6057394" y="3603211"/>
                    <a:pt x="6064550" y="3798814"/>
                    <a:pt x="6064550" y="3798814"/>
                  </a:cubicBezTo>
                  <a:cubicBezTo>
                    <a:pt x="6047869" y="4014546"/>
                    <a:pt x="5933225" y="4225158"/>
                    <a:pt x="5736356" y="4336782"/>
                  </a:cubicBezTo>
                  <a:cubicBezTo>
                    <a:pt x="5586004" y="4422031"/>
                    <a:pt x="5387973" y="4437128"/>
                    <a:pt x="4278932" y="4426387"/>
                  </a:cubicBezTo>
                  <a:lnTo>
                    <a:pt x="4278876" y="4426387"/>
                  </a:lnTo>
                  <a:cubicBezTo>
                    <a:pt x="645952" y="4421110"/>
                    <a:pt x="384604" y="4454963"/>
                    <a:pt x="254278" y="4345805"/>
                  </a:cubicBezTo>
                  <a:cubicBezTo>
                    <a:pt x="145767" y="4254920"/>
                    <a:pt x="81795" y="4061608"/>
                    <a:pt x="63030" y="3861409"/>
                  </a:cubicBezTo>
                  <a:close/>
                </a:path>
              </a:pathLst>
            </a:custGeom>
            <a:solidFill>
              <a:srgbClr val="FCEBB8"/>
            </a:solidFill>
          </p:spPr>
        </p:sp>
      </p:grpSp>
      <p:grpSp>
        <p:nvGrpSpPr>
          <p:cNvPr id="18" name="Group 5"/>
          <p:cNvGrpSpPr/>
          <p:nvPr/>
        </p:nvGrpSpPr>
        <p:grpSpPr>
          <a:xfrm>
            <a:off x="1864445" y="986901"/>
            <a:ext cx="14264973" cy="1252981"/>
            <a:chOff x="0" y="0"/>
            <a:chExt cx="12154565" cy="2216503"/>
          </a:xfrm>
        </p:grpSpPr>
        <p:sp>
          <p:nvSpPr>
            <p:cNvPr id="19" name="Freeform 6"/>
            <p:cNvSpPr/>
            <p:nvPr/>
          </p:nvSpPr>
          <p:spPr>
            <a:xfrm>
              <a:off x="-9098" y="-6509"/>
              <a:ext cx="12168896" cy="2248556"/>
            </a:xfrm>
            <a:custGeom>
              <a:avLst/>
              <a:gdLst/>
              <a:ahLst/>
              <a:cxnLst/>
              <a:rect l="l" t="t" r="r" b="b"/>
              <a:pathLst>
                <a:path w="12168896" h="2248556">
                  <a:moveTo>
                    <a:pt x="63030" y="1655003"/>
                  </a:moveTo>
                  <a:cubicBezTo>
                    <a:pt x="63030" y="1655003"/>
                    <a:pt x="0" y="1408439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11275823" y="6965"/>
                  </a:cubicBezTo>
                  <a:lnTo>
                    <a:pt x="11275824" y="6965"/>
                  </a:lnTo>
                  <a:cubicBezTo>
                    <a:pt x="11492571" y="16819"/>
                    <a:pt x="11696886" y="36481"/>
                    <a:pt x="11831074" y="101690"/>
                  </a:cubicBezTo>
                  <a:cubicBezTo>
                    <a:pt x="12087120" y="226120"/>
                    <a:pt x="12168895" y="459160"/>
                    <a:pt x="12163408" y="704684"/>
                  </a:cubicBezTo>
                  <a:cubicBezTo>
                    <a:pt x="12163408" y="704684"/>
                    <a:pt x="12120120" y="1013073"/>
                    <a:pt x="12127554" y="1248607"/>
                  </a:cubicBezTo>
                  <a:cubicBezTo>
                    <a:pt x="12134676" y="1396804"/>
                    <a:pt x="12141833" y="1592407"/>
                    <a:pt x="12141833" y="1592407"/>
                  </a:cubicBezTo>
                  <a:cubicBezTo>
                    <a:pt x="12125151" y="1808139"/>
                    <a:pt x="12010507" y="2018751"/>
                    <a:pt x="11813639" y="2130375"/>
                  </a:cubicBezTo>
                  <a:cubicBezTo>
                    <a:pt x="11663287" y="2215624"/>
                    <a:pt x="11465256" y="2230722"/>
                    <a:pt x="9118880" y="2219980"/>
                  </a:cubicBezTo>
                  <a:lnTo>
                    <a:pt x="9118746" y="2219980"/>
                  </a:lnTo>
                  <a:cubicBezTo>
                    <a:pt x="645952" y="2214703"/>
                    <a:pt x="384604" y="2248556"/>
                    <a:pt x="254278" y="2139399"/>
                  </a:cubicBezTo>
                  <a:cubicBezTo>
                    <a:pt x="145767" y="2048514"/>
                    <a:pt x="81795" y="1855202"/>
                    <a:pt x="63030" y="1655003"/>
                  </a:cubicBezTo>
                  <a:close/>
                </a:path>
              </a:pathLst>
            </a:custGeom>
            <a:solidFill>
              <a:srgbClr val="FFF5D8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9920937" flipH="1">
            <a:off x="-1843525" y="184208"/>
            <a:ext cx="4392114" cy="279448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570671" y="1165953"/>
            <a:ext cx="131466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Công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tác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chuẩn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bị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của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hậu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phương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và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tiền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tuyến</a:t>
            </a:r>
            <a:endParaRPr lang="en-US" sz="4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21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4215018" flipH="1">
            <a:off x="15881074" y="-628148"/>
            <a:ext cx="4323557" cy="2750863"/>
          </a:xfrm>
          <a:prstGeom prst="rect">
            <a:avLst/>
          </a:prstGeom>
        </p:spPr>
      </p:pic>
      <p:pic>
        <p:nvPicPr>
          <p:cNvPr id="22" name="Picture 6" descr="bo doi hanh qua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587" y="3201278"/>
            <a:ext cx="7090416" cy="422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8"/>
          <p:cNvSpPr txBox="1">
            <a:spLocks noChangeArrowheads="1"/>
          </p:cNvSpPr>
          <p:nvPr/>
        </p:nvSpPr>
        <p:spPr bwMode="auto">
          <a:xfrm>
            <a:off x="1768958" y="8140215"/>
            <a:ext cx="696657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Bộ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đội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hành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quân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tham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gia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chiến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đấu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trong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chiến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dịch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Mậu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Thân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.</a:t>
            </a:r>
          </a:p>
        </p:txBody>
      </p:sp>
      <p:pic>
        <p:nvPicPr>
          <p:cNvPr id="24" name="Picture 5" descr="van chuyen luong thuc va vu khi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0541" y="3246676"/>
            <a:ext cx="6750106" cy="4185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 Box 9"/>
          <p:cNvSpPr txBox="1">
            <a:spLocks noChangeArrowheads="1"/>
          </p:cNvSpPr>
          <p:nvPr/>
        </p:nvSpPr>
        <p:spPr bwMode="auto">
          <a:xfrm>
            <a:off x="9320266" y="8034224"/>
            <a:ext cx="847339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Vận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chuyển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lương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thực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vũ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khí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trên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Đường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Trường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Sơn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vào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chiến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trường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5957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116" b="3011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6785509" flipH="1">
            <a:off x="-754018" y="-2824066"/>
            <a:ext cx="7296562" cy="9134976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2011513" y="1028700"/>
            <a:ext cx="14264973" cy="2601356"/>
            <a:chOff x="0" y="0"/>
            <a:chExt cx="12154565" cy="2216503"/>
          </a:xfrm>
        </p:grpSpPr>
        <p:sp>
          <p:nvSpPr>
            <p:cNvPr id="5" name="Freeform 5"/>
            <p:cNvSpPr/>
            <p:nvPr/>
          </p:nvSpPr>
          <p:spPr>
            <a:xfrm>
              <a:off x="-9098" y="-6509"/>
              <a:ext cx="12168896" cy="2248556"/>
            </a:xfrm>
            <a:custGeom>
              <a:avLst/>
              <a:gdLst/>
              <a:ahLst/>
              <a:cxnLst/>
              <a:rect l="l" t="t" r="r" b="b"/>
              <a:pathLst>
                <a:path w="12168896" h="2248556">
                  <a:moveTo>
                    <a:pt x="63030" y="1655003"/>
                  </a:moveTo>
                  <a:cubicBezTo>
                    <a:pt x="63030" y="1655003"/>
                    <a:pt x="0" y="1408439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11275823" y="6965"/>
                  </a:cubicBezTo>
                  <a:lnTo>
                    <a:pt x="11275824" y="6965"/>
                  </a:lnTo>
                  <a:cubicBezTo>
                    <a:pt x="11492571" y="16819"/>
                    <a:pt x="11696886" y="36481"/>
                    <a:pt x="11831074" y="101690"/>
                  </a:cubicBezTo>
                  <a:cubicBezTo>
                    <a:pt x="12087120" y="226120"/>
                    <a:pt x="12168895" y="459160"/>
                    <a:pt x="12163408" y="704684"/>
                  </a:cubicBezTo>
                  <a:cubicBezTo>
                    <a:pt x="12163408" y="704684"/>
                    <a:pt x="12120120" y="1013073"/>
                    <a:pt x="12127554" y="1248607"/>
                  </a:cubicBezTo>
                  <a:cubicBezTo>
                    <a:pt x="12134676" y="1396804"/>
                    <a:pt x="12141833" y="1592407"/>
                    <a:pt x="12141833" y="1592407"/>
                  </a:cubicBezTo>
                  <a:cubicBezTo>
                    <a:pt x="12125151" y="1808139"/>
                    <a:pt x="12010507" y="2018751"/>
                    <a:pt x="11813639" y="2130375"/>
                  </a:cubicBezTo>
                  <a:cubicBezTo>
                    <a:pt x="11663287" y="2215624"/>
                    <a:pt x="11465256" y="2230722"/>
                    <a:pt x="9118880" y="2219980"/>
                  </a:cubicBezTo>
                  <a:lnTo>
                    <a:pt x="9118746" y="2219980"/>
                  </a:lnTo>
                  <a:cubicBezTo>
                    <a:pt x="645952" y="2214703"/>
                    <a:pt x="384604" y="2248556"/>
                    <a:pt x="254278" y="2139399"/>
                  </a:cubicBezTo>
                  <a:cubicBezTo>
                    <a:pt x="145767" y="2048514"/>
                    <a:pt x="81795" y="1855202"/>
                    <a:pt x="63030" y="1655003"/>
                  </a:cubicBezTo>
                  <a:close/>
                </a:path>
              </a:pathLst>
            </a:custGeom>
            <a:solidFill>
              <a:srgbClr val="75441B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719089" y="7814025"/>
            <a:ext cx="5257643" cy="5297373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2011513" y="3966647"/>
            <a:ext cx="14264973" cy="5190863"/>
            <a:chOff x="0" y="0"/>
            <a:chExt cx="12154565" cy="4422909"/>
          </a:xfrm>
        </p:grpSpPr>
        <p:sp>
          <p:nvSpPr>
            <p:cNvPr id="8" name="Freeform 8"/>
            <p:cNvSpPr/>
            <p:nvPr/>
          </p:nvSpPr>
          <p:spPr>
            <a:xfrm>
              <a:off x="-9098" y="-6509"/>
              <a:ext cx="12168896" cy="4454962"/>
            </a:xfrm>
            <a:custGeom>
              <a:avLst/>
              <a:gdLst/>
              <a:ahLst/>
              <a:cxnLst/>
              <a:rect l="l" t="t" r="r" b="b"/>
              <a:pathLst>
                <a:path w="12168896" h="4454962">
                  <a:moveTo>
                    <a:pt x="63030" y="3861409"/>
                  </a:moveTo>
                  <a:cubicBezTo>
                    <a:pt x="63030" y="3861409"/>
                    <a:pt x="0" y="3614845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11275823" y="6965"/>
                  </a:cubicBezTo>
                  <a:lnTo>
                    <a:pt x="11275824" y="6965"/>
                  </a:lnTo>
                  <a:cubicBezTo>
                    <a:pt x="11492571" y="16819"/>
                    <a:pt x="11696886" y="36481"/>
                    <a:pt x="11831074" y="101690"/>
                  </a:cubicBezTo>
                  <a:cubicBezTo>
                    <a:pt x="12087120" y="226120"/>
                    <a:pt x="12168895" y="459160"/>
                    <a:pt x="12163408" y="704684"/>
                  </a:cubicBezTo>
                  <a:cubicBezTo>
                    <a:pt x="12163408" y="704684"/>
                    <a:pt x="12120120" y="1013073"/>
                    <a:pt x="12127554" y="1248607"/>
                  </a:cubicBezTo>
                  <a:cubicBezTo>
                    <a:pt x="12134676" y="3603211"/>
                    <a:pt x="12141833" y="3798814"/>
                    <a:pt x="12141833" y="3798814"/>
                  </a:cubicBezTo>
                  <a:cubicBezTo>
                    <a:pt x="12125151" y="4014546"/>
                    <a:pt x="12010507" y="4225158"/>
                    <a:pt x="11813639" y="4336782"/>
                  </a:cubicBezTo>
                  <a:cubicBezTo>
                    <a:pt x="11663287" y="4422031"/>
                    <a:pt x="11465256" y="4437128"/>
                    <a:pt x="9118880" y="4426387"/>
                  </a:cubicBezTo>
                  <a:lnTo>
                    <a:pt x="9118746" y="4426387"/>
                  </a:lnTo>
                  <a:cubicBezTo>
                    <a:pt x="645952" y="4421110"/>
                    <a:pt x="384604" y="4454963"/>
                    <a:pt x="254278" y="4345805"/>
                  </a:cubicBezTo>
                  <a:cubicBezTo>
                    <a:pt x="145767" y="4254920"/>
                    <a:pt x="81795" y="4061608"/>
                    <a:pt x="63030" y="3861409"/>
                  </a:cubicBezTo>
                  <a:close/>
                </a:path>
              </a:pathLst>
            </a:custGeom>
            <a:solidFill>
              <a:srgbClr val="FFF5D8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318893">
            <a:off x="-2568036" y="2938008"/>
            <a:ext cx="5650987" cy="393514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577776" flipH="1">
            <a:off x="15626818" y="5704929"/>
            <a:ext cx="4705894" cy="4218192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2559071" y="2129831"/>
            <a:ext cx="13165319" cy="11308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30"/>
              </a:lnSpc>
            </a:pPr>
            <a:r>
              <a:rPr lang="en-GB" sz="13800" b="1" spc="-77" dirty="0">
                <a:solidFill>
                  <a:srgbClr val="FFF5D8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HOẠT ĐỘNG 2</a:t>
            </a:r>
            <a:endParaRPr lang="en-US" sz="13800" b="1" spc="-77" dirty="0">
              <a:solidFill>
                <a:srgbClr val="FFF5D8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3389170" y="5143500"/>
            <a:ext cx="11781884" cy="2215991"/>
          </a:xfrm>
          <a:prstGeom prst="rect">
            <a:avLst/>
          </a:prstGeom>
        </p:spPr>
        <p:txBody>
          <a:bodyPr lIns="0" tIns="0" rIns="0" bIns="0" rtlCol="0" anchor="t">
            <a:prstTxWarp prst="textWave4">
              <a:avLst/>
            </a:prstTxWarp>
            <a:spAutoFit/>
          </a:bodyPr>
          <a:lstStyle/>
          <a:p>
            <a:pPr algn="ctr" eaLnBrk="0" hangingPunct="0">
              <a:lnSpc>
                <a:spcPct val="120000"/>
              </a:lnSpc>
            </a:pPr>
            <a:r>
              <a:rPr lang="en-US" sz="72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Diễn</a:t>
            </a:r>
            <a:r>
              <a:rPr lang="en-US" sz="72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biến</a:t>
            </a:r>
            <a:r>
              <a:rPr lang="en-US" sz="72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cuộc</a:t>
            </a:r>
            <a:r>
              <a:rPr lang="en-US" sz="72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tiến</a:t>
            </a:r>
            <a:r>
              <a:rPr lang="en-US" sz="72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công</a:t>
            </a:r>
            <a:r>
              <a:rPr lang="en-US" sz="72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  </a:t>
            </a:r>
            <a:r>
              <a:rPr lang="en-US" sz="72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và</a:t>
            </a:r>
            <a:r>
              <a:rPr lang="en-US" sz="72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nổi</a:t>
            </a:r>
            <a:r>
              <a:rPr lang="en-US" sz="72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dậy</a:t>
            </a:r>
            <a:r>
              <a:rPr lang="en-US" sz="72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Tết</a:t>
            </a:r>
            <a:r>
              <a:rPr lang="en-US" sz="72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Mậu</a:t>
            </a:r>
            <a:r>
              <a:rPr lang="en-US" sz="72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Thân</a:t>
            </a:r>
            <a:r>
              <a:rPr lang="en-US" sz="72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 1968. 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51734" b="849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3987145" flipH="1" flipV="1">
            <a:off x="-1965134" y="4466294"/>
            <a:ext cx="5987668" cy="749629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953950" y="-798435"/>
            <a:ext cx="4290560" cy="4322982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470419" y="923192"/>
            <a:ext cx="11260926" cy="2601356"/>
            <a:chOff x="0" y="0"/>
            <a:chExt cx="9594947" cy="2216503"/>
          </a:xfrm>
        </p:grpSpPr>
        <p:sp>
          <p:nvSpPr>
            <p:cNvPr id="6" name="Freeform 6"/>
            <p:cNvSpPr/>
            <p:nvPr/>
          </p:nvSpPr>
          <p:spPr>
            <a:xfrm>
              <a:off x="-9098" y="-6509"/>
              <a:ext cx="9609277" cy="2248556"/>
            </a:xfrm>
            <a:custGeom>
              <a:avLst/>
              <a:gdLst/>
              <a:ahLst/>
              <a:cxnLst/>
              <a:rect l="l" t="t" r="r" b="b"/>
              <a:pathLst>
                <a:path w="9609277" h="2248556">
                  <a:moveTo>
                    <a:pt x="63030" y="1655003"/>
                  </a:moveTo>
                  <a:cubicBezTo>
                    <a:pt x="63030" y="1655003"/>
                    <a:pt x="0" y="1408439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8716205" y="6965"/>
                  </a:cubicBezTo>
                  <a:lnTo>
                    <a:pt x="8716205" y="6965"/>
                  </a:lnTo>
                  <a:cubicBezTo>
                    <a:pt x="8932953" y="16819"/>
                    <a:pt x="9137268" y="36481"/>
                    <a:pt x="9271456" y="101690"/>
                  </a:cubicBezTo>
                  <a:cubicBezTo>
                    <a:pt x="9527502" y="226120"/>
                    <a:pt x="9609277" y="459160"/>
                    <a:pt x="9603789" y="704684"/>
                  </a:cubicBezTo>
                  <a:cubicBezTo>
                    <a:pt x="9603789" y="704684"/>
                    <a:pt x="9560502" y="1013073"/>
                    <a:pt x="9567935" y="1248607"/>
                  </a:cubicBezTo>
                  <a:cubicBezTo>
                    <a:pt x="9575058" y="1396804"/>
                    <a:pt x="9582214" y="1592407"/>
                    <a:pt x="9582214" y="1592407"/>
                  </a:cubicBezTo>
                  <a:cubicBezTo>
                    <a:pt x="9565533" y="1808139"/>
                    <a:pt x="9450889" y="2018751"/>
                    <a:pt x="9254020" y="2130375"/>
                  </a:cubicBezTo>
                  <a:cubicBezTo>
                    <a:pt x="9103668" y="2215624"/>
                    <a:pt x="8905637" y="2230722"/>
                    <a:pt x="7080400" y="2219980"/>
                  </a:cubicBezTo>
                  <a:lnTo>
                    <a:pt x="7080298" y="2219980"/>
                  </a:lnTo>
                  <a:cubicBezTo>
                    <a:pt x="645952" y="2214703"/>
                    <a:pt x="384604" y="2248556"/>
                    <a:pt x="254278" y="2139399"/>
                  </a:cubicBezTo>
                  <a:cubicBezTo>
                    <a:pt x="145767" y="2048514"/>
                    <a:pt x="81795" y="1855202"/>
                    <a:pt x="63030" y="1655003"/>
                  </a:cubicBezTo>
                  <a:close/>
                </a:path>
              </a:pathLst>
            </a:custGeom>
            <a:solidFill>
              <a:srgbClr val="6AACAF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027936" y="3920793"/>
            <a:ext cx="15736064" cy="5108907"/>
            <a:chOff x="0" y="0"/>
            <a:chExt cx="10187241" cy="4422909"/>
          </a:xfrm>
        </p:grpSpPr>
        <p:sp>
          <p:nvSpPr>
            <p:cNvPr id="8" name="Freeform 8"/>
            <p:cNvSpPr/>
            <p:nvPr/>
          </p:nvSpPr>
          <p:spPr>
            <a:xfrm>
              <a:off x="-9098" y="-6509"/>
              <a:ext cx="10201572" cy="4454962"/>
            </a:xfrm>
            <a:custGeom>
              <a:avLst/>
              <a:gdLst/>
              <a:ahLst/>
              <a:cxnLst/>
              <a:rect l="l" t="t" r="r" b="b"/>
              <a:pathLst>
                <a:path w="10201572" h="4454962">
                  <a:moveTo>
                    <a:pt x="63030" y="3861409"/>
                  </a:moveTo>
                  <a:cubicBezTo>
                    <a:pt x="63030" y="3861409"/>
                    <a:pt x="0" y="3614845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9308499" y="6965"/>
                  </a:cubicBezTo>
                  <a:lnTo>
                    <a:pt x="9308500" y="6965"/>
                  </a:lnTo>
                  <a:cubicBezTo>
                    <a:pt x="9525247" y="16819"/>
                    <a:pt x="9729562" y="36481"/>
                    <a:pt x="9863751" y="101690"/>
                  </a:cubicBezTo>
                  <a:cubicBezTo>
                    <a:pt x="10119796" y="226120"/>
                    <a:pt x="10201572" y="459160"/>
                    <a:pt x="10196084" y="704684"/>
                  </a:cubicBezTo>
                  <a:cubicBezTo>
                    <a:pt x="10196084" y="704684"/>
                    <a:pt x="10152796" y="1013073"/>
                    <a:pt x="10160230" y="1248607"/>
                  </a:cubicBezTo>
                  <a:cubicBezTo>
                    <a:pt x="10167353" y="3603211"/>
                    <a:pt x="10174509" y="3798814"/>
                    <a:pt x="10174509" y="3798814"/>
                  </a:cubicBezTo>
                  <a:cubicBezTo>
                    <a:pt x="10157828" y="4014546"/>
                    <a:pt x="10043184" y="4225158"/>
                    <a:pt x="9846315" y="4336782"/>
                  </a:cubicBezTo>
                  <a:cubicBezTo>
                    <a:pt x="9695963" y="4422031"/>
                    <a:pt x="9497932" y="4437128"/>
                    <a:pt x="7552103" y="4426387"/>
                  </a:cubicBezTo>
                  <a:lnTo>
                    <a:pt x="7551994" y="4426387"/>
                  </a:lnTo>
                  <a:cubicBezTo>
                    <a:pt x="645952" y="4421110"/>
                    <a:pt x="384604" y="4454963"/>
                    <a:pt x="254278" y="4345805"/>
                  </a:cubicBezTo>
                  <a:cubicBezTo>
                    <a:pt x="145767" y="4254920"/>
                    <a:pt x="81795" y="4061608"/>
                    <a:pt x="63030" y="3861409"/>
                  </a:cubicBezTo>
                  <a:close/>
                </a:path>
              </a:pathLst>
            </a:custGeom>
            <a:solidFill>
              <a:srgbClr val="FFF5D8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13479963" y="4097359"/>
            <a:ext cx="4610701" cy="488609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5400000">
            <a:off x="12661150" y="771331"/>
            <a:ext cx="835523" cy="80210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177069" y="1080878"/>
            <a:ext cx="954428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i="1" dirty="0" err="1">
                <a:solidFill>
                  <a:srgbClr val="C00000"/>
                </a:solidFill>
              </a:rPr>
              <a:t>Xem</a:t>
            </a:r>
            <a:r>
              <a:rPr lang="en-US" sz="7200" i="1" dirty="0">
                <a:solidFill>
                  <a:srgbClr val="C00000"/>
                </a:solidFill>
              </a:rPr>
              <a:t> </a:t>
            </a:r>
            <a:r>
              <a:rPr lang="en-US" sz="7200" i="1" dirty="0" err="1">
                <a:solidFill>
                  <a:srgbClr val="C00000"/>
                </a:solidFill>
              </a:rPr>
              <a:t>đoạn</a:t>
            </a:r>
            <a:r>
              <a:rPr lang="en-US" sz="7200" i="1" dirty="0">
                <a:solidFill>
                  <a:srgbClr val="C00000"/>
                </a:solidFill>
              </a:rPr>
              <a:t> </a:t>
            </a:r>
            <a:r>
              <a:rPr lang="en-US" sz="7200" i="1" dirty="0" err="1">
                <a:solidFill>
                  <a:srgbClr val="C00000"/>
                </a:solidFill>
              </a:rPr>
              <a:t>phim</a:t>
            </a:r>
            <a:r>
              <a:rPr lang="en-US" sz="7200" i="1" dirty="0">
                <a:solidFill>
                  <a:srgbClr val="C00000"/>
                </a:solidFill>
              </a:rPr>
              <a:t> </a:t>
            </a:r>
            <a:r>
              <a:rPr lang="en-US" sz="7200" i="1" dirty="0" err="1">
                <a:solidFill>
                  <a:srgbClr val="C00000"/>
                </a:solidFill>
              </a:rPr>
              <a:t>tài</a:t>
            </a:r>
            <a:r>
              <a:rPr lang="en-US" sz="7200" i="1" dirty="0">
                <a:solidFill>
                  <a:srgbClr val="C00000"/>
                </a:solidFill>
              </a:rPr>
              <a:t> </a:t>
            </a:r>
            <a:r>
              <a:rPr lang="en-US" sz="7200" i="1" dirty="0" err="1">
                <a:solidFill>
                  <a:srgbClr val="C00000"/>
                </a:solidFill>
              </a:rPr>
              <a:t>liệu</a:t>
            </a:r>
            <a:r>
              <a:rPr lang="en-US" sz="7200" i="1" dirty="0">
                <a:solidFill>
                  <a:srgbClr val="C00000"/>
                </a:solidFill>
              </a:rPr>
              <a:t> </a:t>
            </a:r>
            <a:r>
              <a:rPr lang="en-US" sz="7200" i="1" dirty="0" err="1">
                <a:solidFill>
                  <a:srgbClr val="C00000"/>
                </a:solidFill>
              </a:rPr>
              <a:t>và</a:t>
            </a:r>
            <a:r>
              <a:rPr lang="en-US" sz="7200" i="1" dirty="0">
                <a:solidFill>
                  <a:srgbClr val="C00000"/>
                </a:solidFill>
              </a:rPr>
              <a:t> </a:t>
            </a:r>
            <a:r>
              <a:rPr lang="en-US" sz="7200" i="1" dirty="0" err="1">
                <a:solidFill>
                  <a:srgbClr val="C00000"/>
                </a:solidFill>
              </a:rPr>
              <a:t>trả</a:t>
            </a:r>
            <a:r>
              <a:rPr lang="en-US" sz="7200" i="1" dirty="0">
                <a:solidFill>
                  <a:srgbClr val="C00000"/>
                </a:solidFill>
              </a:rPr>
              <a:t> </a:t>
            </a:r>
            <a:r>
              <a:rPr lang="en-US" sz="7200" i="1" dirty="0" err="1">
                <a:solidFill>
                  <a:srgbClr val="C00000"/>
                </a:solidFill>
              </a:rPr>
              <a:t>lời</a:t>
            </a:r>
            <a:r>
              <a:rPr lang="en-US" sz="7200" i="1" dirty="0">
                <a:solidFill>
                  <a:srgbClr val="C00000"/>
                </a:solidFill>
              </a:rPr>
              <a:t> </a:t>
            </a:r>
            <a:r>
              <a:rPr lang="en-US" sz="7200" i="1" dirty="0" err="1">
                <a:solidFill>
                  <a:srgbClr val="C00000"/>
                </a:solidFill>
              </a:rPr>
              <a:t>câu</a:t>
            </a:r>
            <a:r>
              <a:rPr lang="en-US" sz="7200" i="1" dirty="0">
                <a:solidFill>
                  <a:srgbClr val="C00000"/>
                </a:solidFill>
              </a:rPr>
              <a:t> </a:t>
            </a:r>
            <a:r>
              <a:rPr lang="en-US" sz="7200" i="1" dirty="0" err="1">
                <a:solidFill>
                  <a:srgbClr val="C00000"/>
                </a:solidFill>
              </a:rPr>
              <a:t>hỏi</a:t>
            </a:r>
            <a:endParaRPr lang="en-US" sz="7200" dirty="0"/>
          </a:p>
        </p:txBody>
      </p:sp>
      <p:sp>
        <p:nvSpPr>
          <p:cNvPr id="14" name="Rectangle 13"/>
          <p:cNvSpPr/>
          <p:nvPr/>
        </p:nvSpPr>
        <p:spPr>
          <a:xfrm>
            <a:off x="1250582" y="4480106"/>
            <a:ext cx="15513480" cy="37030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5400" dirty="0">
                <a:latin typeface="+mj-lt"/>
              </a:rPr>
              <a:t> - </a:t>
            </a:r>
            <a:r>
              <a:rPr lang="en-US" sz="5400" dirty="0" err="1">
                <a:latin typeface="+mj-lt"/>
              </a:rPr>
              <a:t>Trận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đánh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bắt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đầu</a:t>
            </a:r>
            <a:r>
              <a:rPr lang="en-US" sz="5400" dirty="0">
                <a:latin typeface="+mj-lt"/>
              </a:rPr>
              <a:t> </a:t>
            </a:r>
            <a:r>
              <a:rPr lang="vi-VN" sz="5400" dirty="0">
                <a:latin typeface="+mj-lt"/>
              </a:rPr>
              <a:t>vào </a:t>
            </a:r>
            <a:r>
              <a:rPr lang="en-US" sz="5400" dirty="0" err="1">
                <a:latin typeface="+mj-lt"/>
              </a:rPr>
              <a:t>lúc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nào</a:t>
            </a:r>
            <a:r>
              <a:rPr lang="en-US" sz="5400" dirty="0">
                <a:latin typeface="+mj-lt"/>
              </a:rPr>
              <a:t> ?</a:t>
            </a:r>
          </a:p>
          <a:p>
            <a:pPr>
              <a:lnSpc>
                <a:spcPct val="150000"/>
              </a:lnSpc>
              <a:defRPr/>
            </a:pPr>
            <a:r>
              <a:rPr lang="en-US" sz="5400" dirty="0">
                <a:latin typeface="+mj-lt"/>
              </a:rPr>
              <a:t> - </a:t>
            </a:r>
            <a:r>
              <a:rPr lang="en-US" sz="5400" dirty="0" err="1">
                <a:latin typeface="+mj-lt"/>
              </a:rPr>
              <a:t>Vị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trí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nào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là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trọng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điểm</a:t>
            </a:r>
            <a:r>
              <a:rPr lang="en-US" sz="5400" dirty="0">
                <a:latin typeface="+mj-lt"/>
              </a:rPr>
              <a:t>?</a:t>
            </a:r>
          </a:p>
          <a:p>
            <a:pPr>
              <a:lnSpc>
                <a:spcPct val="150000"/>
              </a:lnSpc>
              <a:defRPr/>
            </a:pPr>
            <a:r>
              <a:rPr lang="en-US" sz="5400" dirty="0">
                <a:latin typeface="+mj-lt"/>
              </a:rPr>
              <a:t> - </a:t>
            </a:r>
            <a:r>
              <a:rPr lang="en-US" sz="5400" dirty="0" err="1">
                <a:latin typeface="+mj-lt"/>
              </a:rPr>
              <a:t>Quân</a:t>
            </a:r>
            <a:r>
              <a:rPr lang="en-US" sz="5400" dirty="0">
                <a:latin typeface="+mj-lt"/>
              </a:rPr>
              <a:t> ta </a:t>
            </a:r>
            <a:r>
              <a:rPr lang="en-US" sz="5400" dirty="0" err="1">
                <a:latin typeface="+mj-lt"/>
              </a:rPr>
              <a:t>đồng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loạt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đánh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vào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những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nơi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nào</a:t>
            </a:r>
            <a:r>
              <a:rPr lang="en-US" sz="5400" dirty="0">
                <a:latin typeface="+mj-lt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51734" b="849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54603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51734" b="849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3278728" flipH="1">
            <a:off x="-2613154" y="-4153204"/>
            <a:ext cx="7296562" cy="9134976"/>
          </a:xfrm>
          <a:prstGeom prst="rect">
            <a:avLst/>
          </a:prstGeom>
        </p:spPr>
      </p:pic>
      <p:sp>
        <p:nvSpPr>
          <p:cNvPr id="15" name="TextBox 1"/>
          <p:cNvSpPr>
            <a:spLocks noChangeArrowheads="1"/>
          </p:cNvSpPr>
          <p:nvPr/>
        </p:nvSpPr>
        <p:spPr bwMode="auto">
          <a:xfrm>
            <a:off x="7475955" y="4541710"/>
            <a:ext cx="2235200" cy="2123658"/>
          </a:xfrm>
          <a:prstGeom prst="rect">
            <a:avLst/>
          </a:prstGeom>
          <a:solidFill>
            <a:srgbClr val="FF0000">
              <a:alpha val="8901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buFont typeface="Arial" pitchFamily="34" charset="0"/>
              <a:buNone/>
            </a:pPr>
            <a:r>
              <a:rPr lang="en-US" altLang="zh-CN" sz="6600" b="1" dirty="0" err="1">
                <a:solidFill>
                  <a:srgbClr val="FFFF66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Sài</a:t>
            </a:r>
            <a:r>
              <a:rPr lang="en-US" altLang="zh-CN" sz="6600" b="1" dirty="0">
                <a:solidFill>
                  <a:srgbClr val="FFFF66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altLang="zh-CN" sz="6600" b="1" dirty="0" err="1">
                <a:solidFill>
                  <a:srgbClr val="FFFF66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Gòn</a:t>
            </a:r>
            <a:endParaRPr lang="en-US" altLang="zh-CN" sz="6600" b="1" dirty="0">
              <a:solidFill>
                <a:srgbClr val="FFFF66"/>
              </a:solidFill>
              <a:latin typeface="+mj-lt"/>
              <a:ea typeface="SimSun" pitchFamily="2" charset="-122"/>
              <a:cs typeface="Times New Roman" pitchFamily="18" charset="0"/>
              <a:sym typeface="Times New Roman" pitchFamily="18" charset="0"/>
            </a:endParaRPr>
          </a:p>
        </p:txBody>
      </p:sp>
      <p:sp>
        <p:nvSpPr>
          <p:cNvPr id="16" name="TextBox 4"/>
          <p:cNvSpPr>
            <a:spLocks noChangeArrowheads="1"/>
          </p:cNvSpPr>
          <p:nvPr/>
        </p:nvSpPr>
        <p:spPr bwMode="auto">
          <a:xfrm>
            <a:off x="7239000" y="1638300"/>
            <a:ext cx="2743200" cy="707886"/>
          </a:xfrm>
          <a:prstGeom prst="rect">
            <a:avLst/>
          </a:prstGeom>
          <a:solidFill>
            <a:srgbClr val="5CF0F7"/>
          </a:solidFill>
          <a:ln w="19050">
            <a:solidFill>
              <a:srgbClr val="FF0000"/>
            </a:solidFill>
            <a:bevel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None/>
            </a:pPr>
            <a:r>
              <a:rPr lang="en-US" altLang="zh-CN" sz="4000" dirty="0" err="1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Sứ</a:t>
            </a:r>
            <a:r>
              <a:rPr lang="en-US" altLang="zh-CN" sz="4000" dirty="0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Quán</a:t>
            </a:r>
            <a:r>
              <a:rPr lang="en-US" altLang="zh-CN" sz="4000" dirty="0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Mĩ</a:t>
            </a:r>
            <a:endParaRPr lang="en-US" altLang="zh-CN" sz="4000" dirty="0">
              <a:solidFill>
                <a:srgbClr val="000099"/>
              </a:solidFill>
              <a:latin typeface="+mj-lt"/>
              <a:ea typeface="SimSun" pitchFamily="2" charset="-122"/>
              <a:cs typeface="Times New Roman" pitchFamily="18" charset="0"/>
              <a:sym typeface="Times New Roman" pitchFamily="18" charset="0"/>
            </a:endParaRPr>
          </a:p>
        </p:txBody>
      </p:sp>
      <p:sp>
        <p:nvSpPr>
          <p:cNvPr id="17" name="TextBox 5"/>
          <p:cNvSpPr>
            <a:spLocks noChangeArrowheads="1"/>
          </p:cNvSpPr>
          <p:nvPr/>
        </p:nvSpPr>
        <p:spPr bwMode="auto">
          <a:xfrm>
            <a:off x="6938063" y="8826977"/>
            <a:ext cx="3345074" cy="707886"/>
          </a:xfrm>
          <a:prstGeom prst="rect">
            <a:avLst/>
          </a:prstGeom>
          <a:solidFill>
            <a:srgbClr val="5CF0F7"/>
          </a:solidFill>
          <a:ln w="19050">
            <a:solidFill>
              <a:srgbClr val="FF0000"/>
            </a:solidFill>
            <a:bevel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None/>
            </a:pPr>
            <a:r>
              <a:rPr lang="en-US" altLang="zh-CN" sz="4000" dirty="0" err="1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Đài</a:t>
            </a:r>
            <a:r>
              <a:rPr lang="en-US" altLang="zh-CN" sz="4000" dirty="0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phát</a:t>
            </a:r>
            <a:r>
              <a:rPr lang="en-US" altLang="zh-CN" sz="4000" dirty="0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thanh</a:t>
            </a:r>
            <a:endParaRPr lang="en-US" altLang="zh-CN" sz="4000" dirty="0">
              <a:solidFill>
                <a:srgbClr val="000099"/>
              </a:solidFill>
              <a:latin typeface="+mj-lt"/>
              <a:ea typeface="SimSun" pitchFamily="2" charset="-122"/>
              <a:cs typeface="Times New Roman" pitchFamily="18" charset="0"/>
              <a:sym typeface="Times New Roman" pitchFamily="18" charset="0"/>
            </a:endParaRPr>
          </a:p>
        </p:txBody>
      </p:sp>
      <p:sp>
        <p:nvSpPr>
          <p:cNvPr id="18" name="TextBox 6"/>
          <p:cNvSpPr>
            <a:spLocks noChangeArrowheads="1"/>
          </p:cNvSpPr>
          <p:nvPr/>
        </p:nvSpPr>
        <p:spPr bwMode="auto">
          <a:xfrm>
            <a:off x="12927427" y="2414298"/>
            <a:ext cx="3173085" cy="1938992"/>
          </a:xfrm>
          <a:prstGeom prst="rect">
            <a:avLst/>
          </a:prstGeom>
          <a:solidFill>
            <a:srgbClr val="5CF0F7"/>
          </a:solidFill>
          <a:ln w="19050">
            <a:solidFill>
              <a:srgbClr val="FF0000"/>
            </a:solidFill>
            <a:bevel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None/>
            </a:pPr>
            <a:r>
              <a:rPr lang="en-US" altLang="zh-CN" sz="4000" dirty="0" err="1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Bộ</a:t>
            </a:r>
            <a:r>
              <a:rPr lang="en-US" altLang="zh-CN" sz="4000" dirty="0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Tổng</a:t>
            </a:r>
            <a:r>
              <a:rPr lang="en-US" altLang="zh-CN" sz="4000" dirty="0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tham</a:t>
            </a:r>
            <a:r>
              <a:rPr lang="en-US" altLang="zh-CN" sz="4000" dirty="0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mưu</a:t>
            </a:r>
            <a:r>
              <a:rPr lang="en-US" altLang="zh-CN" sz="4000" dirty="0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quân</a:t>
            </a:r>
            <a:r>
              <a:rPr lang="en-US" altLang="zh-CN" sz="4000" dirty="0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đội</a:t>
            </a:r>
            <a:r>
              <a:rPr lang="en-US" altLang="zh-CN" sz="4000" dirty="0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Sài</a:t>
            </a:r>
            <a:r>
              <a:rPr lang="en-US" altLang="zh-CN" sz="4000" dirty="0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Gòn</a:t>
            </a:r>
            <a:endParaRPr lang="en-US" altLang="zh-CN" sz="4000" dirty="0">
              <a:solidFill>
                <a:srgbClr val="000099"/>
              </a:solidFill>
              <a:latin typeface="+mj-lt"/>
              <a:ea typeface="SimSun" pitchFamily="2" charset="-122"/>
              <a:cs typeface="Times New Roman" pitchFamily="18" charset="0"/>
              <a:sym typeface="Times New Roman" pitchFamily="18" charset="0"/>
            </a:endParaRPr>
          </a:p>
        </p:txBody>
      </p:sp>
      <p:sp>
        <p:nvSpPr>
          <p:cNvPr id="19" name="TextBox 7"/>
          <p:cNvSpPr>
            <a:spLocks noChangeArrowheads="1"/>
          </p:cNvSpPr>
          <p:nvPr/>
        </p:nvSpPr>
        <p:spPr bwMode="auto">
          <a:xfrm>
            <a:off x="12899353" y="6671254"/>
            <a:ext cx="2951957" cy="1323439"/>
          </a:xfrm>
          <a:prstGeom prst="rect">
            <a:avLst/>
          </a:prstGeom>
          <a:solidFill>
            <a:srgbClr val="5CF0F7"/>
          </a:solidFill>
          <a:ln w="19050">
            <a:solidFill>
              <a:srgbClr val="FF0000"/>
            </a:solidFill>
            <a:bevel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Font typeface="Arial" pitchFamily="34" charset="0"/>
              <a:buNone/>
            </a:pPr>
            <a:r>
              <a:rPr lang="en-US" altLang="zh-CN" sz="4000" dirty="0" err="1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Bộ</a:t>
            </a:r>
            <a:r>
              <a:rPr lang="en-US" altLang="zh-CN" sz="4000" dirty="0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tư</a:t>
            </a:r>
            <a:r>
              <a:rPr lang="en-US" altLang="zh-CN" sz="4000" dirty="0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lệnh</a:t>
            </a:r>
            <a:r>
              <a:rPr lang="en-US" altLang="zh-CN" sz="4000" dirty="0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Hải</a:t>
            </a:r>
            <a:r>
              <a:rPr lang="en-US" altLang="zh-CN" sz="4000" dirty="0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quân</a:t>
            </a:r>
            <a:endParaRPr lang="en-US" altLang="zh-CN" sz="4000" dirty="0">
              <a:solidFill>
                <a:srgbClr val="000099"/>
              </a:solidFill>
              <a:latin typeface="+mj-lt"/>
              <a:ea typeface="SimSun" pitchFamily="2" charset="-122"/>
              <a:cs typeface="Times New Roman" pitchFamily="18" charset="0"/>
              <a:sym typeface="Times New Roman" pitchFamily="18" charset="0"/>
            </a:endParaRPr>
          </a:p>
        </p:txBody>
      </p:sp>
      <p:sp>
        <p:nvSpPr>
          <p:cNvPr id="20" name="TextBox 8"/>
          <p:cNvSpPr>
            <a:spLocks noChangeArrowheads="1"/>
          </p:cNvSpPr>
          <p:nvPr/>
        </p:nvSpPr>
        <p:spPr bwMode="auto">
          <a:xfrm>
            <a:off x="1772863" y="2501186"/>
            <a:ext cx="3376246" cy="1323439"/>
          </a:xfrm>
          <a:prstGeom prst="rect">
            <a:avLst/>
          </a:prstGeom>
          <a:solidFill>
            <a:srgbClr val="5CF0F7"/>
          </a:solidFill>
          <a:ln w="19050">
            <a:solidFill>
              <a:srgbClr val="FF0000"/>
            </a:solidFill>
            <a:bevel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Font typeface="Arial" pitchFamily="34" charset="0"/>
              <a:buNone/>
            </a:pPr>
            <a:r>
              <a:rPr lang="en-US" altLang="zh-CN" sz="4000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Sân bay </a:t>
            </a:r>
          </a:p>
          <a:p>
            <a:pPr algn="ctr">
              <a:buFont typeface="Arial" pitchFamily="34" charset="0"/>
              <a:buNone/>
            </a:pPr>
            <a:r>
              <a:rPr lang="en-US" altLang="zh-CN" sz="4000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Tân Sơn Nhất</a:t>
            </a:r>
          </a:p>
        </p:txBody>
      </p:sp>
      <p:sp>
        <p:nvSpPr>
          <p:cNvPr id="21" name="TextBox 9"/>
          <p:cNvSpPr>
            <a:spLocks noChangeArrowheads="1"/>
          </p:cNvSpPr>
          <p:nvPr/>
        </p:nvSpPr>
        <p:spPr bwMode="auto">
          <a:xfrm>
            <a:off x="2578073" y="6003648"/>
            <a:ext cx="2349944" cy="1323439"/>
          </a:xfrm>
          <a:prstGeom prst="rect">
            <a:avLst/>
          </a:prstGeom>
          <a:solidFill>
            <a:srgbClr val="5CF0F7"/>
          </a:solidFill>
          <a:ln w="19050">
            <a:solidFill>
              <a:srgbClr val="FF0000"/>
            </a:solidFill>
            <a:bevel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None/>
            </a:pPr>
            <a:r>
              <a:rPr lang="en-US" altLang="zh-CN" sz="4000" dirty="0" err="1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Tổng</a:t>
            </a:r>
            <a:r>
              <a:rPr lang="en-US" altLang="zh-CN" sz="4000" dirty="0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nha</a:t>
            </a:r>
            <a:r>
              <a:rPr lang="en-US" altLang="zh-CN" sz="4000" dirty="0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Cảnh</a:t>
            </a:r>
            <a:r>
              <a:rPr lang="en-US" altLang="zh-CN" sz="4000" dirty="0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sát</a:t>
            </a:r>
            <a:endParaRPr lang="en-US" altLang="zh-CN" sz="4000" dirty="0">
              <a:solidFill>
                <a:srgbClr val="000099"/>
              </a:solidFill>
              <a:latin typeface="+mj-lt"/>
              <a:ea typeface="SimSun" pitchFamily="2" charset="-122"/>
              <a:cs typeface="Times New Roman" pitchFamily="18" charset="0"/>
              <a:sym typeface="Times New Roman" pitchFamily="18" charset="0"/>
            </a:endParaRPr>
          </a:p>
        </p:txBody>
      </p:sp>
      <p:cxnSp>
        <p:nvCxnSpPr>
          <p:cNvPr id="22" name="Straight Arrow Connector 15"/>
          <p:cNvCxnSpPr>
            <a:cxnSpLocks noChangeShapeType="1"/>
          </p:cNvCxnSpPr>
          <p:nvPr/>
        </p:nvCxnSpPr>
        <p:spPr bwMode="auto">
          <a:xfrm flipV="1">
            <a:off x="8593555" y="2653962"/>
            <a:ext cx="0" cy="1757363"/>
          </a:xfrm>
          <a:prstGeom prst="straightConnector1">
            <a:avLst/>
          </a:prstGeom>
          <a:noFill/>
          <a:ln w="28575">
            <a:solidFill>
              <a:srgbClr val="FF0000"/>
            </a:solidFill>
            <a:bevel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Straight Arrow Connector 18"/>
          <p:cNvCxnSpPr>
            <a:cxnSpLocks noChangeShapeType="1"/>
          </p:cNvCxnSpPr>
          <p:nvPr/>
        </p:nvCxnSpPr>
        <p:spPr bwMode="auto">
          <a:xfrm flipV="1">
            <a:off x="10138191" y="4151650"/>
            <a:ext cx="2362200" cy="998021"/>
          </a:xfrm>
          <a:prstGeom prst="straightConnector1">
            <a:avLst/>
          </a:prstGeom>
          <a:noFill/>
          <a:ln w="28575">
            <a:solidFill>
              <a:srgbClr val="FF0000"/>
            </a:solidFill>
            <a:bevel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" name="Straight Arrow Connector 20"/>
          <p:cNvCxnSpPr>
            <a:cxnSpLocks noChangeShapeType="1"/>
          </p:cNvCxnSpPr>
          <p:nvPr/>
        </p:nvCxnSpPr>
        <p:spPr bwMode="auto">
          <a:xfrm flipH="1" flipV="1">
            <a:off x="5210716" y="3881978"/>
            <a:ext cx="2120902" cy="942624"/>
          </a:xfrm>
          <a:prstGeom prst="straightConnector1">
            <a:avLst/>
          </a:prstGeom>
          <a:noFill/>
          <a:ln w="28575">
            <a:solidFill>
              <a:srgbClr val="FF0000"/>
            </a:solidFill>
            <a:bevel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" name="Straight Arrow Connector 25"/>
          <p:cNvCxnSpPr>
            <a:cxnSpLocks noChangeShapeType="1"/>
          </p:cNvCxnSpPr>
          <p:nvPr/>
        </p:nvCxnSpPr>
        <p:spPr bwMode="auto">
          <a:xfrm>
            <a:off x="8610600" y="6603286"/>
            <a:ext cx="0" cy="1608138"/>
          </a:xfrm>
          <a:prstGeom prst="straightConnector1">
            <a:avLst/>
          </a:prstGeom>
          <a:noFill/>
          <a:ln w="28575">
            <a:solidFill>
              <a:srgbClr val="FF0000"/>
            </a:solidFill>
            <a:bevel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" name="Straight Arrow Connector 27"/>
          <p:cNvCxnSpPr>
            <a:cxnSpLocks noChangeShapeType="1"/>
          </p:cNvCxnSpPr>
          <p:nvPr/>
        </p:nvCxnSpPr>
        <p:spPr bwMode="auto">
          <a:xfrm>
            <a:off x="10103266" y="5395716"/>
            <a:ext cx="2432050" cy="1273931"/>
          </a:xfrm>
          <a:prstGeom prst="straightConnector1">
            <a:avLst/>
          </a:prstGeom>
          <a:noFill/>
          <a:ln w="28575">
            <a:solidFill>
              <a:srgbClr val="FF0000"/>
            </a:solidFill>
            <a:bevel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" name="Straight Arrow Connector 31"/>
          <p:cNvCxnSpPr>
            <a:cxnSpLocks noChangeShapeType="1"/>
          </p:cNvCxnSpPr>
          <p:nvPr/>
        </p:nvCxnSpPr>
        <p:spPr bwMode="auto">
          <a:xfrm flipH="1">
            <a:off x="5076780" y="5499582"/>
            <a:ext cx="2271713" cy="1128730"/>
          </a:xfrm>
          <a:prstGeom prst="straightConnector1">
            <a:avLst/>
          </a:prstGeom>
          <a:noFill/>
          <a:ln w="28575">
            <a:solidFill>
              <a:srgbClr val="FF0000"/>
            </a:solidFill>
            <a:bevel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47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803" y="7701947"/>
            <a:ext cx="3754848" cy="2614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89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 autoUpdateAnimBg="0"/>
      <p:bldP spid="16" grpId="0" bldLvl="0" animBg="1" autoUpdateAnimBg="0"/>
      <p:bldP spid="17" grpId="0" bldLvl="0" animBg="1" autoUpdateAnimBg="0"/>
      <p:bldP spid="18" grpId="0" bldLvl="0" animBg="1" autoUpdateAnimBg="0"/>
      <p:bldP spid="19" grpId="0" bldLvl="0" animBg="1" autoUpdateAnimBg="0"/>
      <p:bldP spid="20" grpId="0" bldLvl="0" animBg="1" autoUpdateAnimBg="0"/>
      <p:bldP spid="21" grpId="0" bldLvl="0" animBg="1" autoUpdateAnimBg="0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550849" flipH="1">
            <a:off x="-3599956" y="-3456099"/>
            <a:ext cx="6297460" cy="400675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418389">
            <a:off x="13611019" y="5426036"/>
            <a:ext cx="7296562" cy="9134976"/>
          </a:xfrm>
          <a:prstGeom prst="rect">
            <a:avLst/>
          </a:prstGeom>
        </p:spPr>
      </p:pic>
      <p:pic>
        <p:nvPicPr>
          <p:cNvPr id="16" name="Picture 2" descr="Quan ta danh vao bo tong tham muu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432" y="382588"/>
            <a:ext cx="5969819" cy="3911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-597662" y="4361779"/>
            <a:ext cx="10007928" cy="70788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40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Đánh</a:t>
            </a:r>
            <a:r>
              <a:rPr lang="en-US" sz="4000" b="1" dirty="0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40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chiếm</a:t>
            </a:r>
            <a:r>
              <a:rPr lang="en-US" sz="4000" b="1" dirty="0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40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Bộ</a:t>
            </a:r>
            <a:r>
              <a:rPr lang="en-US" sz="4000" b="1" dirty="0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40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Tổng</a:t>
            </a:r>
            <a:r>
              <a:rPr lang="en-US" sz="4000" b="1" dirty="0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40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tham</a:t>
            </a:r>
            <a:r>
              <a:rPr lang="en-US" sz="4000" b="1" dirty="0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40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mưu</a:t>
            </a:r>
            <a:r>
              <a:rPr lang="en-US" sz="4000" b="1" dirty="0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40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ngụy</a:t>
            </a:r>
            <a:endParaRPr lang="en-US" sz="4000" b="1" dirty="0">
              <a:solidFill>
                <a:srgbClr val="9966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cs typeface="Arial" charset="0"/>
            </a:endParaRPr>
          </a:p>
        </p:txBody>
      </p:sp>
      <p:pic>
        <p:nvPicPr>
          <p:cNvPr id="18" name="Picture 4" descr="Quan ta danh vao dai phat thanh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3925" y="321606"/>
            <a:ext cx="6632875" cy="3964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8615363" y="4486767"/>
            <a:ext cx="8628335" cy="70788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40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Đánh</a:t>
            </a:r>
            <a:r>
              <a:rPr lang="en-US" sz="4000" b="1" dirty="0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40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chiếm</a:t>
            </a:r>
            <a:r>
              <a:rPr lang="en-US" sz="4000" b="1" dirty="0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40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Đài</a:t>
            </a:r>
            <a:r>
              <a:rPr lang="en-US" sz="4000" b="1" dirty="0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40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phát</a:t>
            </a:r>
            <a:r>
              <a:rPr lang="en-US" sz="4000" b="1" dirty="0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40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thanh</a:t>
            </a:r>
            <a:endParaRPr lang="en-US" sz="4000" b="1" dirty="0">
              <a:solidFill>
                <a:srgbClr val="9966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cs typeface="Arial" charset="0"/>
            </a:endParaRPr>
          </a:p>
        </p:txBody>
      </p:sp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722" y="5464314"/>
            <a:ext cx="6005552" cy="3808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-313787" y="9516364"/>
            <a:ext cx="9410266" cy="70788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40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Đánh</a:t>
            </a:r>
            <a:r>
              <a:rPr lang="en-US" sz="4000" b="1" dirty="0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40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chiếm</a:t>
            </a:r>
            <a:r>
              <a:rPr lang="en-US" sz="4000" b="1" dirty="0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40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Sân</a:t>
            </a:r>
            <a:r>
              <a:rPr lang="en-US" sz="4000" b="1" dirty="0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bay </a:t>
            </a:r>
            <a:r>
              <a:rPr lang="en-US" sz="40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Tân</a:t>
            </a:r>
            <a:r>
              <a:rPr lang="en-US" sz="4000" b="1" dirty="0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40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Sơn</a:t>
            </a:r>
            <a:r>
              <a:rPr lang="en-US" sz="4000" b="1" dirty="0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40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Nhất</a:t>
            </a:r>
            <a:endParaRPr lang="en-US" sz="4000" b="1" dirty="0">
              <a:solidFill>
                <a:srgbClr val="9966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cs typeface="Arial" charset="0"/>
            </a:endParaRPr>
          </a:p>
        </p:txBody>
      </p:sp>
      <p:sp>
        <p:nvSpPr>
          <p:cNvPr id="22" name="Text Box 8"/>
          <p:cNvSpPr txBox="1">
            <a:spLocks noChangeArrowheads="1"/>
          </p:cNvSpPr>
          <p:nvPr/>
        </p:nvSpPr>
        <p:spPr bwMode="auto">
          <a:xfrm>
            <a:off x="9410266" y="9561829"/>
            <a:ext cx="6738860" cy="70788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40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Tấn</a:t>
            </a:r>
            <a:r>
              <a:rPr lang="en-US" sz="4000" b="1" dirty="0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40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công</a:t>
            </a:r>
            <a:r>
              <a:rPr lang="en-US" sz="4000" b="1" dirty="0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40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vào</a:t>
            </a:r>
            <a:r>
              <a:rPr lang="en-US" sz="4000" b="1" dirty="0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40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Sứ</a:t>
            </a:r>
            <a:r>
              <a:rPr lang="en-US" sz="4000" b="1" dirty="0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40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quán</a:t>
            </a:r>
            <a:r>
              <a:rPr lang="en-US" sz="4000" b="1" dirty="0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40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Mĩ</a:t>
            </a:r>
            <a:endParaRPr lang="en-US" sz="4000" b="1" dirty="0">
              <a:solidFill>
                <a:srgbClr val="9966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cs typeface="Arial" charset="0"/>
            </a:endParaRPr>
          </a:p>
        </p:txBody>
      </p:sp>
      <p:pic>
        <p:nvPicPr>
          <p:cNvPr id="23" name="Picture 11" descr="anh mau tha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9985" y="5486372"/>
            <a:ext cx="6652928" cy="4117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118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1" grpId="0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2"/>
          <p:cNvGrpSpPr/>
          <p:nvPr/>
        </p:nvGrpSpPr>
        <p:grpSpPr>
          <a:xfrm>
            <a:off x="-548363" y="-411816"/>
            <a:ext cx="19384725" cy="11110631"/>
            <a:chOff x="0" y="0"/>
            <a:chExt cx="6804840" cy="3424034"/>
          </a:xfrm>
        </p:grpSpPr>
        <p:sp>
          <p:nvSpPr>
            <p:cNvPr id="13" name="Freeform 13"/>
            <p:cNvSpPr/>
            <p:nvPr/>
          </p:nvSpPr>
          <p:spPr>
            <a:xfrm>
              <a:off x="-9098" y="-6509"/>
              <a:ext cx="6819170" cy="3456087"/>
            </a:xfrm>
            <a:custGeom>
              <a:avLst/>
              <a:gdLst/>
              <a:ahLst/>
              <a:cxnLst/>
              <a:rect l="l" t="t" r="r" b="b"/>
              <a:pathLst>
                <a:path w="6819170" h="3456087">
                  <a:moveTo>
                    <a:pt x="63030" y="2862534"/>
                  </a:moveTo>
                  <a:cubicBezTo>
                    <a:pt x="63030" y="2862534"/>
                    <a:pt x="0" y="2615969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5926097" y="6965"/>
                  </a:cubicBezTo>
                  <a:lnTo>
                    <a:pt x="5926098" y="6965"/>
                  </a:lnTo>
                  <a:cubicBezTo>
                    <a:pt x="6142845" y="16819"/>
                    <a:pt x="6347160" y="36481"/>
                    <a:pt x="6481349" y="101690"/>
                  </a:cubicBezTo>
                  <a:cubicBezTo>
                    <a:pt x="6737395" y="226120"/>
                    <a:pt x="6819170" y="459160"/>
                    <a:pt x="6813683" y="704684"/>
                  </a:cubicBezTo>
                  <a:cubicBezTo>
                    <a:pt x="6813683" y="704684"/>
                    <a:pt x="6770395" y="1013073"/>
                    <a:pt x="6777827" y="1248607"/>
                  </a:cubicBezTo>
                  <a:cubicBezTo>
                    <a:pt x="6784951" y="2604335"/>
                    <a:pt x="6792107" y="2799938"/>
                    <a:pt x="6792107" y="2799938"/>
                  </a:cubicBezTo>
                  <a:cubicBezTo>
                    <a:pt x="6775426" y="3015670"/>
                    <a:pt x="6660782" y="3226282"/>
                    <a:pt x="6463913" y="3337906"/>
                  </a:cubicBezTo>
                  <a:cubicBezTo>
                    <a:pt x="6313561" y="3423155"/>
                    <a:pt x="6115530" y="3438253"/>
                    <a:pt x="4858358" y="3427511"/>
                  </a:cubicBezTo>
                  <a:lnTo>
                    <a:pt x="4858293" y="3427511"/>
                  </a:lnTo>
                  <a:cubicBezTo>
                    <a:pt x="645952" y="3422234"/>
                    <a:pt x="384604" y="3456087"/>
                    <a:pt x="254278" y="3346930"/>
                  </a:cubicBezTo>
                  <a:cubicBezTo>
                    <a:pt x="145767" y="3256045"/>
                    <a:pt x="81795" y="3062733"/>
                    <a:pt x="63030" y="2862534"/>
                  </a:cubicBezTo>
                  <a:close/>
                </a:path>
              </a:pathLst>
            </a:custGeom>
            <a:solidFill>
              <a:srgbClr val="FCEBB8"/>
            </a:solidFill>
          </p:spPr>
        </p:sp>
      </p:grp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949174">
            <a:off x="-4442065" y="-3570989"/>
            <a:ext cx="10885751" cy="1362848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732446" y="-603101"/>
            <a:ext cx="5111108" cy="5149731"/>
          </a:xfrm>
          <a:prstGeom prst="rect">
            <a:avLst/>
          </a:prstGeom>
        </p:spPr>
      </p:pic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952683" y="647700"/>
            <a:ext cx="16002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7200" b="1" dirty="0">
                <a:solidFill>
                  <a:srgbClr val="C00000"/>
                </a:solidFill>
                <a:latin typeface="+mj-lt"/>
                <a:cs typeface="Arial" charset="0"/>
              </a:rPr>
              <a:t>TRẬN ĐÁNH TRỌNG ĐIỂM</a:t>
            </a:r>
          </a:p>
        </p:txBody>
      </p:sp>
      <p:pic>
        <p:nvPicPr>
          <p:cNvPr id="20" name="Picture 3" descr="Tan cong dem 30 te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103298"/>
            <a:ext cx="6555754" cy="7128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" descr="cs sat my nguy bi tieu diet ngay tai dai su quan m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7143" y="2095500"/>
            <a:ext cx="6567540" cy="7015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1828800" y="9318015"/>
            <a:ext cx="615233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Arial" charset="0"/>
              </a:rPr>
              <a:t>   SỨ QUÁN MĨ BỊ TẤN CÔNG</a:t>
            </a:r>
          </a:p>
        </p:txBody>
      </p:sp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9964411" y="9548800"/>
            <a:ext cx="741300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Arial" charset="0"/>
              </a:rPr>
              <a:t>CẢNH SÁT MĨ NGỤY BỊ TIÊU DIỆT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38030" y="-285750"/>
            <a:ext cx="19681660" cy="10858500"/>
            <a:chOff x="0" y="0"/>
            <a:chExt cx="6603284" cy="6926206"/>
          </a:xfrm>
        </p:grpSpPr>
        <p:sp>
          <p:nvSpPr>
            <p:cNvPr id="9" name="Freeform 9"/>
            <p:cNvSpPr/>
            <p:nvPr/>
          </p:nvSpPr>
          <p:spPr>
            <a:xfrm>
              <a:off x="-9098" y="-6509"/>
              <a:ext cx="6617614" cy="6958260"/>
            </a:xfrm>
            <a:custGeom>
              <a:avLst/>
              <a:gdLst/>
              <a:ahLst/>
              <a:cxnLst/>
              <a:rect l="l" t="t" r="r" b="b"/>
              <a:pathLst>
                <a:path w="6617614" h="6958260">
                  <a:moveTo>
                    <a:pt x="63030" y="6364707"/>
                  </a:moveTo>
                  <a:cubicBezTo>
                    <a:pt x="63030" y="6364707"/>
                    <a:pt x="0" y="6118143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5724541" y="6965"/>
                  </a:cubicBezTo>
                  <a:lnTo>
                    <a:pt x="5724543" y="6965"/>
                  </a:lnTo>
                  <a:cubicBezTo>
                    <a:pt x="5941289" y="16819"/>
                    <a:pt x="6145604" y="36481"/>
                    <a:pt x="6279793" y="101690"/>
                  </a:cubicBezTo>
                  <a:cubicBezTo>
                    <a:pt x="6535839" y="226120"/>
                    <a:pt x="6617614" y="459160"/>
                    <a:pt x="6612127" y="704684"/>
                  </a:cubicBezTo>
                  <a:cubicBezTo>
                    <a:pt x="6612127" y="704684"/>
                    <a:pt x="6568839" y="1013073"/>
                    <a:pt x="6576272" y="1248607"/>
                  </a:cubicBezTo>
                  <a:cubicBezTo>
                    <a:pt x="6583395" y="6106508"/>
                    <a:pt x="6590551" y="6302111"/>
                    <a:pt x="6590551" y="6302111"/>
                  </a:cubicBezTo>
                  <a:cubicBezTo>
                    <a:pt x="6573870" y="6517843"/>
                    <a:pt x="6459226" y="6728455"/>
                    <a:pt x="6262357" y="6840079"/>
                  </a:cubicBezTo>
                  <a:cubicBezTo>
                    <a:pt x="6112005" y="6925328"/>
                    <a:pt x="5913974" y="6940425"/>
                    <a:pt x="4697839" y="6929684"/>
                  </a:cubicBezTo>
                  <a:lnTo>
                    <a:pt x="4697777" y="6929684"/>
                  </a:lnTo>
                  <a:cubicBezTo>
                    <a:pt x="645952" y="6924407"/>
                    <a:pt x="384604" y="6958260"/>
                    <a:pt x="254278" y="6849102"/>
                  </a:cubicBezTo>
                  <a:cubicBezTo>
                    <a:pt x="145767" y="6758218"/>
                    <a:pt x="81795" y="6564906"/>
                    <a:pt x="63030" y="6364707"/>
                  </a:cubicBezTo>
                  <a:close/>
                </a:path>
              </a:pathLst>
            </a:custGeom>
            <a:solidFill>
              <a:srgbClr val="FFF5D8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-2590800" y="-2003380"/>
            <a:ext cx="6297460" cy="4006759"/>
          </a:xfrm>
          <a:prstGeom prst="rect">
            <a:avLst/>
          </a:prstGeom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1800" y="723900"/>
            <a:ext cx="7593106" cy="9220200"/>
          </a:xfrm>
          <a:prstGeom prst="rect">
            <a:avLst/>
          </a:prstGeom>
          <a:noFill/>
          <a:ln w="57150" cmpd="thinThick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5" descr="Flame-03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2400" y="1562100"/>
            <a:ext cx="381000" cy="394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5" descr="Flame-03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0600" y="1929395"/>
            <a:ext cx="381000" cy="394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5" descr="Flame-03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1600" y="2462795"/>
            <a:ext cx="381000" cy="394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5" descr="Flame-03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0" y="2996195"/>
            <a:ext cx="381000" cy="394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5" descr="Flame-03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0600" y="3834395"/>
            <a:ext cx="381000" cy="394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5" descr="Flame-03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9800" y="4533900"/>
            <a:ext cx="381000" cy="394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5" descr="Flame-03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5400" y="5143500"/>
            <a:ext cx="381000" cy="394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5" descr="Flame-03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2200" y="5753100"/>
            <a:ext cx="381000" cy="394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5" descr="Flame-03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0" y="6057900"/>
            <a:ext cx="381000" cy="394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5" descr="Flame-03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4200" y="6653795"/>
            <a:ext cx="381000" cy="394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5" descr="Flame-03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5400" y="6896100"/>
            <a:ext cx="381000" cy="394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5" descr="Flame-03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2800" y="7138405"/>
            <a:ext cx="381000" cy="394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5" descr="Flame-03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0400" y="7568195"/>
            <a:ext cx="381000" cy="394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5" descr="Flame-03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0" y="7187195"/>
            <a:ext cx="381000" cy="394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5" descr="Flame-03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0" y="7720595"/>
            <a:ext cx="381000" cy="394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5" descr="Flame-03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4200" y="8039100"/>
            <a:ext cx="381000" cy="394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5" descr="Flame-03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1800" y="8330195"/>
            <a:ext cx="381000" cy="394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5" descr="Flame-03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7353" y="8634994"/>
            <a:ext cx="294218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5" descr="Flame-03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5582" y="8877299"/>
            <a:ext cx="294218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1552420" y="5127464"/>
            <a:ext cx="2154240" cy="5485334"/>
          </a:xfrm>
          <a:prstGeom prst="rect">
            <a:avLst/>
          </a:prstGeom>
        </p:spPr>
      </p:pic>
      <p:sp>
        <p:nvSpPr>
          <p:cNvPr id="54" name="Oval Callout 53"/>
          <p:cNvSpPr/>
          <p:nvPr/>
        </p:nvSpPr>
        <p:spPr>
          <a:xfrm>
            <a:off x="1373958" y="490120"/>
            <a:ext cx="9165704" cy="4769352"/>
          </a:xfrm>
          <a:prstGeom prst="wedgeEllipseCallout">
            <a:avLst/>
          </a:prstGeom>
          <a:solidFill>
            <a:srgbClr val="F1B2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1707879" y="1920776"/>
            <a:ext cx="817098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ct val="50000"/>
              </a:spcBef>
            </a:pPr>
            <a:r>
              <a:rPr lang="en-US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Cùng</a:t>
            </a:r>
            <a:r>
              <a:rPr lang="en-US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với</a:t>
            </a:r>
            <a:r>
              <a:rPr lang="en-US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cuộc</a:t>
            </a:r>
            <a:r>
              <a:rPr lang="en-US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tiến</a:t>
            </a:r>
            <a:r>
              <a:rPr lang="en-US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công</a:t>
            </a:r>
            <a:r>
              <a:rPr lang="en-US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vào</a:t>
            </a:r>
            <a:r>
              <a:rPr lang="en-US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Sài</a:t>
            </a:r>
            <a:r>
              <a:rPr lang="en-US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Gòn</a:t>
            </a:r>
            <a:r>
              <a:rPr lang="en-US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, </a:t>
            </a:r>
            <a:r>
              <a:rPr lang="en-US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quân</a:t>
            </a:r>
            <a:r>
              <a:rPr lang="en-US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giải</a:t>
            </a:r>
            <a:r>
              <a:rPr lang="en-US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phóng</a:t>
            </a:r>
            <a:r>
              <a:rPr lang="en-US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đã</a:t>
            </a:r>
            <a:r>
              <a:rPr lang="en-US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tiến</a:t>
            </a:r>
            <a:r>
              <a:rPr lang="en-US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công</a:t>
            </a:r>
            <a:r>
              <a:rPr lang="en-US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vào</a:t>
            </a:r>
            <a:r>
              <a:rPr lang="en-US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những</a:t>
            </a:r>
            <a:r>
              <a:rPr lang="en-US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nơi</a:t>
            </a:r>
            <a:r>
              <a:rPr lang="en-US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nào</a:t>
            </a:r>
            <a:r>
              <a:rPr lang="en-US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?</a:t>
            </a:r>
          </a:p>
        </p:txBody>
      </p:sp>
      <p:sp>
        <p:nvSpPr>
          <p:cNvPr id="52" name="Rectangle 51"/>
          <p:cNvSpPr/>
          <p:nvPr/>
        </p:nvSpPr>
        <p:spPr>
          <a:xfrm>
            <a:off x="1063349" y="2310901"/>
            <a:ext cx="92202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Cùng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với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cuộc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tiến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công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vào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Sài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Gòn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quân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giải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phóng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đã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tiến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công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đồng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loạt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ở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hầu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khắp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các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thành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phố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thị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xã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miền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Nam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như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: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Cần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Thơ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Nha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Trang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Huế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Đà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Nẵng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...</a:t>
            </a:r>
            <a:endParaRPr lang="en-US" sz="4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21302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2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7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6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2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5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8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81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84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8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90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93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96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4" grpId="1" animBg="1"/>
      <p:bldP spid="51" grpId="0"/>
      <p:bldP spid="51" grpId="1"/>
      <p:bldP spid="5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-670205" y="-294051"/>
            <a:ext cx="19681660" cy="10858500"/>
            <a:chOff x="0" y="0"/>
            <a:chExt cx="6603284" cy="6926206"/>
          </a:xfrm>
        </p:grpSpPr>
        <p:sp>
          <p:nvSpPr>
            <p:cNvPr id="9" name="Freeform 9"/>
            <p:cNvSpPr/>
            <p:nvPr/>
          </p:nvSpPr>
          <p:spPr>
            <a:xfrm>
              <a:off x="-9098" y="-6509"/>
              <a:ext cx="6617614" cy="6958260"/>
            </a:xfrm>
            <a:custGeom>
              <a:avLst/>
              <a:gdLst/>
              <a:ahLst/>
              <a:cxnLst/>
              <a:rect l="l" t="t" r="r" b="b"/>
              <a:pathLst>
                <a:path w="6617614" h="6958260">
                  <a:moveTo>
                    <a:pt x="63030" y="6364707"/>
                  </a:moveTo>
                  <a:cubicBezTo>
                    <a:pt x="63030" y="6364707"/>
                    <a:pt x="0" y="6118143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5724541" y="6965"/>
                  </a:cubicBezTo>
                  <a:lnTo>
                    <a:pt x="5724543" y="6965"/>
                  </a:lnTo>
                  <a:cubicBezTo>
                    <a:pt x="5941289" y="16819"/>
                    <a:pt x="6145604" y="36481"/>
                    <a:pt x="6279793" y="101690"/>
                  </a:cubicBezTo>
                  <a:cubicBezTo>
                    <a:pt x="6535839" y="226120"/>
                    <a:pt x="6617614" y="459160"/>
                    <a:pt x="6612127" y="704684"/>
                  </a:cubicBezTo>
                  <a:cubicBezTo>
                    <a:pt x="6612127" y="704684"/>
                    <a:pt x="6568839" y="1013073"/>
                    <a:pt x="6576272" y="1248607"/>
                  </a:cubicBezTo>
                  <a:cubicBezTo>
                    <a:pt x="6583395" y="6106508"/>
                    <a:pt x="6590551" y="6302111"/>
                    <a:pt x="6590551" y="6302111"/>
                  </a:cubicBezTo>
                  <a:cubicBezTo>
                    <a:pt x="6573870" y="6517843"/>
                    <a:pt x="6459226" y="6728455"/>
                    <a:pt x="6262357" y="6840079"/>
                  </a:cubicBezTo>
                  <a:cubicBezTo>
                    <a:pt x="6112005" y="6925328"/>
                    <a:pt x="5913974" y="6940425"/>
                    <a:pt x="4697839" y="6929684"/>
                  </a:cubicBezTo>
                  <a:lnTo>
                    <a:pt x="4697777" y="6929684"/>
                  </a:lnTo>
                  <a:cubicBezTo>
                    <a:pt x="645952" y="6924407"/>
                    <a:pt x="384604" y="6958260"/>
                    <a:pt x="254278" y="6849102"/>
                  </a:cubicBezTo>
                  <a:cubicBezTo>
                    <a:pt x="145767" y="6758218"/>
                    <a:pt x="81795" y="6564906"/>
                    <a:pt x="63030" y="6364707"/>
                  </a:cubicBezTo>
                  <a:close/>
                </a:path>
              </a:pathLst>
            </a:custGeom>
            <a:solidFill>
              <a:srgbClr val="FFF5D8"/>
            </a:solidFill>
          </p:spPr>
        </p:sp>
      </p:grpSp>
      <p:sp>
        <p:nvSpPr>
          <p:cNvPr id="63" name="AutoShape 13"/>
          <p:cNvSpPr>
            <a:spLocks noChangeArrowheads="1"/>
          </p:cNvSpPr>
          <p:nvPr/>
        </p:nvSpPr>
        <p:spPr bwMode="auto">
          <a:xfrm>
            <a:off x="30163" y="-86264"/>
            <a:ext cx="18981292" cy="1822060"/>
          </a:xfrm>
          <a:prstGeom prst="star32">
            <a:avLst>
              <a:gd name="adj" fmla="val 46699"/>
            </a:avLst>
          </a:prstGeom>
          <a:solidFill>
            <a:srgbClr val="FFFF99"/>
          </a:solidFill>
          <a:ln w="28575">
            <a:solidFill>
              <a:srgbClr val="B42B14"/>
            </a:solidFill>
            <a:miter lim="800000"/>
            <a:headEnd/>
            <a:tailEnd/>
          </a:ln>
        </p:spPr>
        <p:txBody>
          <a:bodyPr wrap="none" anchor="ctr"/>
          <a:lstStyle>
            <a:lvl1pPr defTabSz="917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7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7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7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7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800" b="1" dirty="0" err="1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Đánh</a:t>
            </a:r>
            <a:r>
              <a:rPr lang="en-US" altLang="en-US" sz="48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vào</a:t>
            </a:r>
            <a:r>
              <a:rPr lang="en-US" altLang="en-US" sz="48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các</a:t>
            </a:r>
            <a:r>
              <a:rPr lang="en-US" altLang="en-US" sz="48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thị</a:t>
            </a:r>
            <a:r>
              <a:rPr lang="en-US" altLang="en-US" sz="48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xã</a:t>
            </a:r>
            <a:r>
              <a:rPr lang="en-US" altLang="en-US" sz="48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altLang="en-US" sz="4800" b="1" dirty="0" err="1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thành</a:t>
            </a:r>
            <a:r>
              <a:rPr lang="en-US" altLang="en-US" sz="48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phố</a:t>
            </a:r>
            <a:r>
              <a:rPr lang="en-US" altLang="en-US" sz="48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lớn</a:t>
            </a:r>
            <a:r>
              <a:rPr lang="en-US" altLang="en-US" sz="48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: </a:t>
            </a:r>
            <a:r>
              <a:rPr lang="en-US" altLang="en-US" sz="4800" b="1" dirty="0" err="1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Cần</a:t>
            </a:r>
            <a:r>
              <a:rPr lang="en-US" altLang="en-US" sz="48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Thơ</a:t>
            </a:r>
            <a:r>
              <a:rPr lang="en-US" altLang="en-US" sz="48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altLang="en-US" sz="4800" b="1" dirty="0" err="1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Nha</a:t>
            </a:r>
            <a:r>
              <a:rPr lang="en-US" altLang="en-US" sz="48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Trang</a:t>
            </a:r>
            <a:r>
              <a:rPr lang="en-US" altLang="en-US" sz="48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altLang="en-US" sz="4800" b="1" dirty="0" err="1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Huế</a:t>
            </a:r>
            <a:r>
              <a:rPr lang="en-US" altLang="en-US" sz="48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64" name="Text Box 4"/>
          <p:cNvSpPr txBox="1">
            <a:spLocks noChangeArrowheads="1"/>
          </p:cNvSpPr>
          <p:nvPr/>
        </p:nvSpPr>
        <p:spPr bwMode="auto">
          <a:xfrm>
            <a:off x="884232" y="8942652"/>
            <a:ext cx="7923153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Bộ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đội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tấn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công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vào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Khe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Sanh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(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Quảng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Trị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65" name="Picture 7" descr="quan giai phong tan cong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149" y="1998143"/>
            <a:ext cx="7414120" cy="67910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6" name="Picture 8" descr="Quan my rut qua cau Trang Ti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2700" y="2003379"/>
            <a:ext cx="7539783" cy="67858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7" name="Text Box 11"/>
          <p:cNvSpPr txBox="1">
            <a:spLocks noChangeArrowheads="1"/>
          </p:cNvSpPr>
          <p:nvPr/>
        </p:nvSpPr>
        <p:spPr bwMode="auto">
          <a:xfrm>
            <a:off x="10708884" y="8969534"/>
            <a:ext cx="678127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Quân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Mĩ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rút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chạy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qua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cầu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Tràng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Tiền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(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Huế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-3846052" y="-1974527"/>
            <a:ext cx="6297460" cy="400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349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64" grpId="0"/>
      <p:bldP spid="6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44452" y="721620"/>
            <a:ext cx="16721928" cy="8751636"/>
            <a:chOff x="0" y="0"/>
            <a:chExt cx="5656553" cy="29604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656553" cy="2960430"/>
            </a:xfrm>
            <a:custGeom>
              <a:avLst/>
              <a:gdLst/>
              <a:ahLst/>
              <a:cxnLst/>
              <a:rect l="l" t="t" r="r" b="b"/>
              <a:pathLst>
                <a:path w="5656553" h="2960430">
                  <a:moveTo>
                    <a:pt x="0" y="0"/>
                  </a:moveTo>
                  <a:lnTo>
                    <a:pt x="5656553" y="0"/>
                  </a:lnTo>
                  <a:lnTo>
                    <a:pt x="5656553" y="2960430"/>
                  </a:lnTo>
                  <a:lnTo>
                    <a:pt x="0" y="2960430"/>
                  </a:lnTo>
                  <a:close/>
                </a:path>
              </a:pathLst>
            </a:custGeom>
            <a:solidFill>
              <a:srgbClr val="F6EABE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144000" y="0"/>
            <a:ext cx="10572483" cy="336997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428483" y="0"/>
            <a:ext cx="10572483" cy="336997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4857855"/>
            <a:ext cx="4063677" cy="440044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208199" y="1684989"/>
            <a:ext cx="3555950" cy="7111899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844452" y="4338791"/>
            <a:ext cx="16721928" cy="1990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431"/>
              </a:lnSpc>
            </a:pPr>
            <a:r>
              <a:rPr lang="en-GB" sz="17900" b="1" dirty="0">
                <a:solidFill>
                  <a:srgbClr val="7646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KHỞI ĐỘNG</a:t>
            </a:r>
            <a:endParaRPr lang="en-US" sz="17900" b="1" dirty="0">
              <a:solidFill>
                <a:srgbClr val="7646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428693" y="5880927"/>
            <a:ext cx="5335456" cy="4869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10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60" y="28575"/>
            <a:ext cx="18246105" cy="10258425"/>
          </a:xfrm>
          <a:prstGeom prst="rect">
            <a:avLst/>
          </a:prstGeom>
        </p:spPr>
      </p:pic>
      <p:pic>
        <p:nvPicPr>
          <p:cNvPr id="19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399944" y="-1345747"/>
            <a:ext cx="4290560" cy="4322982"/>
          </a:xfrm>
          <a:prstGeom prst="rect">
            <a:avLst/>
          </a:prstGeom>
        </p:spPr>
      </p:pic>
      <p:pic>
        <p:nvPicPr>
          <p:cNvPr id="15" name="Picture 14" descr="2250589022_79dc5b05b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14" y="1683270"/>
            <a:ext cx="8613205" cy="4988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897089" y="8355022"/>
            <a:ext cx="769093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1" dirty="0" err="1">
                <a:latin typeface="+mj-lt"/>
              </a:rPr>
              <a:t>Quân</a:t>
            </a:r>
            <a:r>
              <a:rPr lang="en-US" altLang="en-US" sz="4000" b="1" dirty="0">
                <a:latin typeface="+mj-lt"/>
              </a:rPr>
              <a:t> </a:t>
            </a:r>
            <a:r>
              <a:rPr lang="en-US" altLang="en-US" sz="4000" b="1" dirty="0" err="1">
                <a:latin typeface="+mj-lt"/>
              </a:rPr>
              <a:t>Mỹ</a:t>
            </a:r>
            <a:r>
              <a:rPr lang="en-US" altLang="en-US" sz="4000" b="1" dirty="0">
                <a:latin typeface="+mj-lt"/>
              </a:rPr>
              <a:t> </a:t>
            </a:r>
            <a:r>
              <a:rPr lang="en-US" altLang="en-US" sz="4000" b="1" dirty="0" err="1">
                <a:latin typeface="+mj-lt"/>
              </a:rPr>
              <a:t>bên</a:t>
            </a:r>
            <a:r>
              <a:rPr lang="en-US" altLang="en-US" sz="4000" b="1" dirty="0">
                <a:latin typeface="+mj-lt"/>
              </a:rPr>
              <a:t> </a:t>
            </a:r>
            <a:r>
              <a:rPr lang="en-US" altLang="en-US" sz="4000" b="1" dirty="0" err="1">
                <a:latin typeface="+mj-lt"/>
              </a:rPr>
              <a:t>ngoài</a:t>
            </a:r>
            <a:r>
              <a:rPr lang="en-US" altLang="en-US" sz="4000" b="1" dirty="0">
                <a:latin typeface="+mj-lt"/>
              </a:rPr>
              <a:t> </a:t>
            </a:r>
            <a:r>
              <a:rPr lang="en-US" altLang="en-US" sz="4000" b="1" dirty="0" err="1">
                <a:latin typeface="+mj-lt"/>
              </a:rPr>
              <a:t>tường</a:t>
            </a:r>
            <a:r>
              <a:rPr lang="en-US" altLang="en-US" sz="4000" b="1" dirty="0">
                <a:latin typeface="+mj-lt"/>
              </a:rPr>
              <a:t> </a:t>
            </a:r>
            <a:r>
              <a:rPr lang="en-US" altLang="en-US" sz="4000" b="1" dirty="0" err="1">
                <a:latin typeface="+mj-lt"/>
              </a:rPr>
              <a:t>thành</a:t>
            </a:r>
            <a:r>
              <a:rPr lang="en-US" altLang="en-US" sz="4000" b="1" dirty="0">
                <a:latin typeface="+mj-lt"/>
              </a:rPr>
              <a:t> </a:t>
            </a:r>
            <a:r>
              <a:rPr lang="en-US" altLang="en-US" sz="4000" b="1" dirty="0" err="1">
                <a:latin typeface="+mj-lt"/>
              </a:rPr>
              <a:t>Huế</a:t>
            </a:r>
            <a:r>
              <a:rPr lang="en-US" altLang="en-US" sz="4000" b="1" dirty="0">
                <a:latin typeface="+mj-lt"/>
              </a:rPr>
              <a:t> </a:t>
            </a:r>
            <a:r>
              <a:rPr lang="en-US" altLang="en-US" sz="4000" b="1" dirty="0" err="1">
                <a:latin typeface="+mj-lt"/>
              </a:rPr>
              <a:t>dịp</a:t>
            </a:r>
            <a:r>
              <a:rPr lang="en-US" altLang="en-US" sz="4000" b="1" dirty="0">
                <a:latin typeface="+mj-lt"/>
              </a:rPr>
              <a:t> </a:t>
            </a:r>
            <a:r>
              <a:rPr lang="en-US" altLang="en-US" sz="4000" b="1" dirty="0" err="1">
                <a:latin typeface="+mj-lt"/>
              </a:rPr>
              <a:t>Tết</a:t>
            </a:r>
            <a:r>
              <a:rPr lang="en-US" altLang="en-US" sz="4000" b="1" dirty="0">
                <a:latin typeface="+mj-lt"/>
              </a:rPr>
              <a:t> </a:t>
            </a:r>
            <a:r>
              <a:rPr lang="en-US" altLang="en-US" sz="4000" b="1" dirty="0" err="1">
                <a:latin typeface="+mj-lt"/>
              </a:rPr>
              <a:t>Mậu</a:t>
            </a:r>
            <a:r>
              <a:rPr lang="en-US" altLang="en-US" sz="4000" b="1" dirty="0">
                <a:latin typeface="+mj-lt"/>
              </a:rPr>
              <a:t> </a:t>
            </a:r>
            <a:r>
              <a:rPr lang="en-US" altLang="en-US" sz="4000" b="1" dirty="0" err="1">
                <a:latin typeface="+mj-lt"/>
              </a:rPr>
              <a:t>Thân</a:t>
            </a:r>
            <a:r>
              <a:rPr lang="en-US" altLang="en-US" sz="4000" b="1" dirty="0">
                <a:latin typeface="+mj-lt"/>
              </a:rPr>
              <a:t> 1968.</a:t>
            </a:r>
          </a:p>
        </p:txBody>
      </p:sp>
      <p:pic>
        <p:nvPicPr>
          <p:cNvPr id="17" name="Picture 6" descr="nhan dan SG bieu tin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6032" y="815744"/>
            <a:ext cx="8609499" cy="6723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9485113" y="8355022"/>
            <a:ext cx="828041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Nhân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dân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Sài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Gòn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biểu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tình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trước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nhà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Quốc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hội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của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Ngụy</a:t>
            </a:r>
            <a:endParaRPr lang="en-US" altLang="en-US" sz="4000" b="1" dirty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4105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60" y="28575"/>
            <a:ext cx="18246105" cy="10258425"/>
          </a:xfrm>
          <a:prstGeom prst="rect">
            <a:avLst/>
          </a:prstGeom>
        </p:spPr>
      </p:pic>
      <p:pic>
        <p:nvPicPr>
          <p:cNvPr id="1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135965" y="-917924"/>
            <a:ext cx="4290560" cy="4322982"/>
          </a:xfrm>
          <a:prstGeom prst="rect">
            <a:avLst/>
          </a:prstGeom>
        </p:spPr>
      </p:pic>
      <p:pic>
        <p:nvPicPr>
          <p:cNvPr id="15" name="Picture 14" descr="San bay da chien cua My tai can tho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331" y="1338140"/>
            <a:ext cx="8110407" cy="666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San bay gia chien cua My tai can tho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0692" y="1519778"/>
            <a:ext cx="7772474" cy="6541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1447800" y="8553487"/>
            <a:ext cx="1638578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 dirty="0" err="1">
                <a:latin typeface="+mj-lt"/>
              </a:rPr>
              <a:t>Sân</a:t>
            </a:r>
            <a:r>
              <a:rPr lang="en-US" altLang="en-US" sz="6000" b="1" dirty="0">
                <a:latin typeface="+mj-lt"/>
              </a:rPr>
              <a:t> bay </a:t>
            </a:r>
            <a:r>
              <a:rPr lang="en-US" altLang="en-US" sz="6000" b="1" dirty="0" err="1">
                <a:latin typeface="+mj-lt"/>
              </a:rPr>
              <a:t>dã</a:t>
            </a:r>
            <a:r>
              <a:rPr lang="en-US" altLang="en-US" sz="6000" b="1" dirty="0">
                <a:latin typeface="+mj-lt"/>
              </a:rPr>
              <a:t> </a:t>
            </a:r>
            <a:r>
              <a:rPr lang="en-US" altLang="en-US" sz="6000" b="1" dirty="0" err="1">
                <a:latin typeface="+mj-lt"/>
              </a:rPr>
              <a:t>chiến</a:t>
            </a:r>
            <a:r>
              <a:rPr lang="en-US" altLang="en-US" sz="6000" b="1" dirty="0">
                <a:latin typeface="+mj-lt"/>
              </a:rPr>
              <a:t> </a:t>
            </a:r>
            <a:r>
              <a:rPr lang="en-US" altLang="en-US" sz="6000" b="1" dirty="0" err="1">
                <a:latin typeface="+mj-lt"/>
              </a:rPr>
              <a:t>của</a:t>
            </a:r>
            <a:r>
              <a:rPr lang="en-US" altLang="en-US" sz="6000" b="1" dirty="0">
                <a:latin typeface="+mj-lt"/>
              </a:rPr>
              <a:t> </a:t>
            </a:r>
            <a:r>
              <a:rPr lang="en-US" altLang="en-US" sz="6000" b="1" dirty="0" err="1">
                <a:latin typeface="+mj-lt"/>
              </a:rPr>
              <a:t>Mỹ</a:t>
            </a:r>
            <a:r>
              <a:rPr lang="en-US" altLang="en-US" sz="6000" b="1" dirty="0">
                <a:latin typeface="+mj-lt"/>
              </a:rPr>
              <a:t> </a:t>
            </a:r>
            <a:r>
              <a:rPr lang="en-US" altLang="en-US" sz="6000" b="1" dirty="0" err="1">
                <a:latin typeface="+mj-lt"/>
              </a:rPr>
              <a:t>tại</a:t>
            </a:r>
            <a:r>
              <a:rPr lang="en-US" altLang="en-US" sz="6000" b="1" dirty="0">
                <a:latin typeface="+mj-lt"/>
              </a:rPr>
              <a:t> </a:t>
            </a:r>
            <a:r>
              <a:rPr lang="en-US" altLang="en-US" sz="6000" b="1" dirty="0" err="1">
                <a:latin typeface="+mj-lt"/>
              </a:rPr>
              <a:t>Cần</a:t>
            </a:r>
            <a:r>
              <a:rPr lang="en-US" altLang="en-US" sz="6000" b="1" dirty="0">
                <a:latin typeface="+mj-lt"/>
              </a:rPr>
              <a:t> </a:t>
            </a:r>
            <a:r>
              <a:rPr lang="en-US" altLang="en-US" sz="6000" b="1" dirty="0" err="1">
                <a:latin typeface="+mj-lt"/>
              </a:rPr>
              <a:t>Thơ</a:t>
            </a:r>
            <a:r>
              <a:rPr lang="en-US" altLang="en-US" sz="6000" b="1" dirty="0">
                <a:latin typeface="+mj-lt"/>
              </a:rPr>
              <a:t> </a:t>
            </a:r>
            <a:r>
              <a:rPr lang="en-US" altLang="en-US" sz="6000" b="1" dirty="0" err="1">
                <a:latin typeface="+mj-lt"/>
              </a:rPr>
              <a:t>bị</a:t>
            </a:r>
            <a:r>
              <a:rPr lang="en-US" altLang="en-US" sz="6000" b="1" dirty="0">
                <a:latin typeface="+mj-lt"/>
              </a:rPr>
              <a:t> </a:t>
            </a:r>
            <a:r>
              <a:rPr lang="en-US" altLang="en-US" sz="6000" b="1" dirty="0" err="1">
                <a:latin typeface="+mj-lt"/>
              </a:rPr>
              <a:t>phá</a:t>
            </a:r>
            <a:r>
              <a:rPr lang="en-US" altLang="en-US" sz="6000" b="1" dirty="0">
                <a:latin typeface="+mj-lt"/>
              </a:rPr>
              <a:t> </a:t>
            </a:r>
            <a:r>
              <a:rPr lang="en-US" altLang="en-US" sz="6000" b="1" dirty="0" err="1">
                <a:latin typeface="+mj-lt"/>
              </a:rPr>
              <a:t>hủy</a:t>
            </a:r>
            <a:r>
              <a:rPr lang="en-US" altLang="en-US" sz="6000" b="1" dirty="0">
                <a:latin typeface="+mj-lt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850110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/>
          </p:cNvPicPr>
          <p:nvPr/>
        </p:nvPicPr>
        <p:blipFill>
          <a:blip r:embed="rId2"/>
          <a:srcRect t="51734" b="849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60" y="28575"/>
            <a:ext cx="18246105" cy="10258425"/>
          </a:xfrm>
          <a:prstGeom prst="rect">
            <a:avLst/>
          </a:prstGeom>
        </p:spPr>
      </p:pic>
      <p:pic>
        <p:nvPicPr>
          <p:cNvPr id="13" name="Picture 12" descr="Ảnh minh họ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530" y="994269"/>
            <a:ext cx="6950798" cy="7109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2725947" y="8333971"/>
            <a:ext cx="1288693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000" dirty="0" err="1">
                <a:latin typeface="+mj-lt"/>
              </a:rPr>
              <a:t>Nỗi</a:t>
            </a:r>
            <a:r>
              <a:rPr lang="en-US" altLang="en-US" sz="6000" dirty="0">
                <a:latin typeface="+mj-lt"/>
              </a:rPr>
              <a:t> </a:t>
            </a:r>
            <a:r>
              <a:rPr lang="en-US" altLang="en-US" sz="6000" dirty="0" err="1">
                <a:latin typeface="+mj-lt"/>
              </a:rPr>
              <a:t>hoang</a:t>
            </a:r>
            <a:r>
              <a:rPr lang="en-US" altLang="en-US" sz="6000" dirty="0">
                <a:latin typeface="+mj-lt"/>
              </a:rPr>
              <a:t> </a:t>
            </a:r>
            <a:r>
              <a:rPr lang="en-US" altLang="en-US" sz="6000" dirty="0" err="1">
                <a:latin typeface="+mj-lt"/>
              </a:rPr>
              <a:t>mang</a:t>
            </a:r>
            <a:r>
              <a:rPr lang="en-US" altLang="en-US" sz="6000" dirty="0">
                <a:latin typeface="+mj-lt"/>
              </a:rPr>
              <a:t>, </a:t>
            </a:r>
            <a:r>
              <a:rPr lang="en-US" altLang="en-US" sz="6000" dirty="0" err="1">
                <a:latin typeface="+mj-lt"/>
              </a:rPr>
              <a:t>sợ</a:t>
            </a:r>
            <a:r>
              <a:rPr lang="en-US" altLang="en-US" sz="6000" dirty="0">
                <a:latin typeface="+mj-lt"/>
              </a:rPr>
              <a:t> </a:t>
            </a:r>
            <a:r>
              <a:rPr lang="en-US" altLang="en-US" sz="6000" dirty="0" err="1">
                <a:latin typeface="+mj-lt"/>
              </a:rPr>
              <a:t>hãi</a:t>
            </a:r>
            <a:r>
              <a:rPr lang="en-US" altLang="en-US" sz="6000" dirty="0">
                <a:latin typeface="+mj-lt"/>
              </a:rPr>
              <a:t> </a:t>
            </a:r>
            <a:r>
              <a:rPr lang="en-US" altLang="en-US" sz="6000" dirty="0" err="1">
                <a:latin typeface="+mj-lt"/>
              </a:rPr>
              <a:t>bao</a:t>
            </a:r>
            <a:r>
              <a:rPr lang="en-US" altLang="en-US" sz="6000" dirty="0">
                <a:latin typeface="+mj-lt"/>
              </a:rPr>
              <a:t> </a:t>
            </a:r>
            <a:r>
              <a:rPr lang="en-US" altLang="en-US" sz="6000" dirty="0" err="1">
                <a:latin typeface="+mj-lt"/>
              </a:rPr>
              <a:t>trùm</a:t>
            </a:r>
            <a:r>
              <a:rPr lang="en-US" altLang="en-US" sz="6000" dirty="0">
                <a:latin typeface="+mj-lt"/>
              </a:rPr>
              <a:t> </a:t>
            </a:r>
            <a:r>
              <a:rPr lang="en-US" altLang="en-US" sz="6000" dirty="0" err="1">
                <a:latin typeface="+mj-lt"/>
              </a:rPr>
              <a:t>lên</a:t>
            </a:r>
            <a:r>
              <a:rPr lang="en-US" altLang="en-US" sz="6000" dirty="0">
                <a:latin typeface="+mj-lt"/>
              </a:rPr>
              <a:t> </a:t>
            </a:r>
            <a:r>
              <a:rPr lang="en-US" altLang="en-US" sz="6000" dirty="0" err="1">
                <a:latin typeface="+mj-lt"/>
              </a:rPr>
              <a:t>quân</a:t>
            </a:r>
            <a:r>
              <a:rPr lang="en-US" altLang="en-US" sz="6000" dirty="0">
                <a:latin typeface="+mj-lt"/>
              </a:rPr>
              <a:t>  </a:t>
            </a:r>
            <a:r>
              <a:rPr lang="en-US" altLang="en-US" sz="6000" dirty="0" err="1">
                <a:latin typeface="+mj-lt"/>
              </a:rPr>
              <a:t>xâm</a:t>
            </a:r>
            <a:r>
              <a:rPr lang="en-US" altLang="en-US" sz="6000" dirty="0">
                <a:latin typeface="+mj-lt"/>
              </a:rPr>
              <a:t> </a:t>
            </a:r>
            <a:r>
              <a:rPr lang="en-US" altLang="en-US" sz="6000" dirty="0" err="1">
                <a:latin typeface="+mj-lt"/>
              </a:rPr>
              <a:t>lược</a:t>
            </a:r>
            <a:r>
              <a:rPr lang="en-US" altLang="en-US" sz="6000" dirty="0">
                <a:latin typeface="+mj-lt"/>
              </a:rPr>
              <a:t> </a:t>
            </a:r>
            <a:r>
              <a:rPr lang="en-US" altLang="en-US" sz="6000" dirty="0" err="1">
                <a:latin typeface="+mj-lt"/>
              </a:rPr>
              <a:t>Mỹ</a:t>
            </a:r>
            <a:r>
              <a:rPr lang="en-US" altLang="en-US" sz="6000" dirty="0">
                <a:latin typeface="+mj-lt"/>
              </a:rPr>
              <a:t> </a:t>
            </a:r>
          </a:p>
        </p:txBody>
      </p:sp>
      <p:pic>
        <p:nvPicPr>
          <p:cNvPr id="15" name="Picture 14" descr="Ảnh minh họ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1004295"/>
            <a:ext cx="6152653" cy="7017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240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51734" b="849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550849" flipH="1">
            <a:off x="-2120030" y="-965154"/>
            <a:ext cx="6297460" cy="4006759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5582077" y="463772"/>
            <a:ext cx="11517696" cy="3347054"/>
            <a:chOff x="0" y="0"/>
            <a:chExt cx="5849163" cy="3049455"/>
          </a:xfrm>
        </p:grpSpPr>
        <p:sp>
          <p:nvSpPr>
            <p:cNvPr id="7" name="Freeform 7"/>
            <p:cNvSpPr/>
            <p:nvPr/>
          </p:nvSpPr>
          <p:spPr>
            <a:xfrm>
              <a:off x="-9098" y="-6509"/>
              <a:ext cx="5863494" cy="3081509"/>
            </a:xfrm>
            <a:custGeom>
              <a:avLst/>
              <a:gdLst/>
              <a:ahLst/>
              <a:cxnLst/>
              <a:rect l="l" t="t" r="r" b="b"/>
              <a:pathLst>
                <a:path w="5863494" h="3081509">
                  <a:moveTo>
                    <a:pt x="63030" y="2487955"/>
                  </a:moveTo>
                  <a:cubicBezTo>
                    <a:pt x="63030" y="2487955"/>
                    <a:pt x="0" y="2241391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4970421" y="6965"/>
                  </a:cubicBezTo>
                  <a:lnTo>
                    <a:pt x="4970422" y="6965"/>
                  </a:lnTo>
                  <a:cubicBezTo>
                    <a:pt x="5187169" y="16819"/>
                    <a:pt x="5391484" y="36481"/>
                    <a:pt x="5525673" y="101690"/>
                  </a:cubicBezTo>
                  <a:cubicBezTo>
                    <a:pt x="5781719" y="226120"/>
                    <a:pt x="5863494" y="459160"/>
                    <a:pt x="5858006" y="704684"/>
                  </a:cubicBezTo>
                  <a:cubicBezTo>
                    <a:pt x="5858006" y="704684"/>
                    <a:pt x="5814718" y="1013073"/>
                    <a:pt x="5822151" y="1248607"/>
                  </a:cubicBezTo>
                  <a:cubicBezTo>
                    <a:pt x="5829275" y="2229757"/>
                    <a:pt x="5836431" y="2425360"/>
                    <a:pt x="5836431" y="2425360"/>
                  </a:cubicBezTo>
                  <a:cubicBezTo>
                    <a:pt x="5819750" y="2641092"/>
                    <a:pt x="5705106" y="2851704"/>
                    <a:pt x="5508237" y="2963328"/>
                  </a:cubicBezTo>
                  <a:cubicBezTo>
                    <a:pt x="5357885" y="3048577"/>
                    <a:pt x="5159854" y="3063674"/>
                    <a:pt x="4097258" y="3052933"/>
                  </a:cubicBezTo>
                  <a:lnTo>
                    <a:pt x="4097205" y="3052933"/>
                  </a:lnTo>
                  <a:cubicBezTo>
                    <a:pt x="645952" y="3047656"/>
                    <a:pt x="384604" y="3081509"/>
                    <a:pt x="254278" y="2972351"/>
                  </a:cubicBezTo>
                  <a:cubicBezTo>
                    <a:pt x="145767" y="2881466"/>
                    <a:pt x="81795" y="2688154"/>
                    <a:pt x="63030" y="2487955"/>
                  </a:cubicBezTo>
                  <a:close/>
                </a:path>
              </a:pathLst>
            </a:custGeom>
            <a:solidFill>
              <a:srgbClr val="FFD985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2418389">
            <a:off x="13611019" y="5426036"/>
            <a:ext cx="7296562" cy="9134976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3902640" y="5028467"/>
            <a:ext cx="13699560" cy="5258533"/>
            <a:chOff x="0" y="0"/>
            <a:chExt cx="10924976" cy="3424034"/>
          </a:xfrm>
        </p:grpSpPr>
        <p:sp>
          <p:nvSpPr>
            <p:cNvPr id="11" name="Freeform 11"/>
            <p:cNvSpPr/>
            <p:nvPr/>
          </p:nvSpPr>
          <p:spPr>
            <a:xfrm>
              <a:off x="-9098" y="-6509"/>
              <a:ext cx="10939306" cy="3456087"/>
            </a:xfrm>
            <a:custGeom>
              <a:avLst/>
              <a:gdLst/>
              <a:ahLst/>
              <a:cxnLst/>
              <a:rect l="l" t="t" r="r" b="b"/>
              <a:pathLst>
                <a:path w="10939306" h="3456087">
                  <a:moveTo>
                    <a:pt x="63030" y="2862534"/>
                  </a:moveTo>
                  <a:cubicBezTo>
                    <a:pt x="63030" y="2862534"/>
                    <a:pt x="0" y="2615969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10046233" y="6965"/>
                  </a:cubicBezTo>
                  <a:lnTo>
                    <a:pt x="10046235" y="6965"/>
                  </a:lnTo>
                  <a:cubicBezTo>
                    <a:pt x="10262981" y="16819"/>
                    <a:pt x="10467297" y="36481"/>
                    <a:pt x="10601485" y="101690"/>
                  </a:cubicBezTo>
                  <a:cubicBezTo>
                    <a:pt x="10857531" y="226120"/>
                    <a:pt x="10939306" y="459160"/>
                    <a:pt x="10933819" y="704684"/>
                  </a:cubicBezTo>
                  <a:cubicBezTo>
                    <a:pt x="10933819" y="704684"/>
                    <a:pt x="10890531" y="1013073"/>
                    <a:pt x="10897964" y="1248607"/>
                  </a:cubicBezTo>
                  <a:cubicBezTo>
                    <a:pt x="10905087" y="2604335"/>
                    <a:pt x="10912244" y="2799938"/>
                    <a:pt x="10912244" y="2799938"/>
                  </a:cubicBezTo>
                  <a:cubicBezTo>
                    <a:pt x="10895562" y="3015670"/>
                    <a:pt x="10780918" y="3226282"/>
                    <a:pt x="10584049" y="3337906"/>
                  </a:cubicBezTo>
                  <a:cubicBezTo>
                    <a:pt x="10433697" y="3423155"/>
                    <a:pt x="10235667" y="3438253"/>
                    <a:pt x="8139634" y="3427511"/>
                  </a:cubicBezTo>
                  <a:lnTo>
                    <a:pt x="8139516" y="3427511"/>
                  </a:lnTo>
                  <a:cubicBezTo>
                    <a:pt x="645952" y="3422234"/>
                    <a:pt x="384604" y="3456087"/>
                    <a:pt x="254278" y="3346930"/>
                  </a:cubicBezTo>
                  <a:cubicBezTo>
                    <a:pt x="145767" y="3256045"/>
                    <a:pt x="81795" y="3062733"/>
                    <a:pt x="63030" y="2862534"/>
                  </a:cubicBezTo>
                  <a:close/>
                </a:path>
              </a:pathLst>
            </a:custGeom>
            <a:solidFill>
              <a:srgbClr val="FFF5D8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5400000">
            <a:off x="17002747" y="355134"/>
            <a:ext cx="611687" cy="58721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92605" y="5075611"/>
            <a:ext cx="3902640" cy="474878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425461" y="1115819"/>
            <a:ext cx="982331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GB" sz="4000" dirty="0" err="1"/>
              <a:t>Tại</a:t>
            </a:r>
            <a:r>
              <a:rPr lang="en-GB" sz="4000" dirty="0"/>
              <a:t> </a:t>
            </a:r>
            <a:r>
              <a:rPr lang="en-GB" sz="4000" dirty="0" err="1"/>
              <a:t>sao</a:t>
            </a:r>
            <a:r>
              <a:rPr lang="en-GB" sz="4000" dirty="0"/>
              <a:t> </a:t>
            </a:r>
            <a:r>
              <a:rPr lang="en-GB" sz="4000" dirty="0" err="1"/>
              <a:t>nói</a:t>
            </a:r>
            <a:r>
              <a:rPr lang="en-GB" sz="4000" dirty="0"/>
              <a:t>: </a:t>
            </a:r>
            <a:r>
              <a:rPr lang="en-GB" sz="4000" dirty="0" err="1"/>
              <a:t>Cuộc</a:t>
            </a:r>
            <a:r>
              <a:rPr lang="en-GB" sz="4000" dirty="0"/>
              <a:t> </a:t>
            </a:r>
            <a:r>
              <a:rPr lang="en-GB" sz="4000" dirty="0" err="1"/>
              <a:t>Tổng</a:t>
            </a:r>
            <a:r>
              <a:rPr lang="en-GB" sz="4000" dirty="0"/>
              <a:t> </a:t>
            </a:r>
            <a:r>
              <a:rPr lang="en-GB" sz="4000" dirty="0" err="1"/>
              <a:t>tiến</a:t>
            </a:r>
            <a:r>
              <a:rPr lang="en-GB" sz="4000" dirty="0"/>
              <a:t> </a:t>
            </a:r>
            <a:r>
              <a:rPr lang="en-GB" sz="4000" dirty="0" err="1"/>
              <a:t>công</a:t>
            </a:r>
            <a:r>
              <a:rPr lang="en-GB" sz="4000" dirty="0"/>
              <a:t> </a:t>
            </a:r>
            <a:r>
              <a:rPr lang="en-GB" sz="4000" dirty="0" err="1"/>
              <a:t>của</a:t>
            </a:r>
            <a:r>
              <a:rPr lang="en-GB" sz="4000" dirty="0"/>
              <a:t> </a:t>
            </a:r>
            <a:r>
              <a:rPr lang="en-GB" sz="4000" dirty="0" err="1"/>
              <a:t>quân</a:t>
            </a:r>
            <a:r>
              <a:rPr lang="en-GB" sz="4000" dirty="0"/>
              <a:t> </a:t>
            </a:r>
            <a:r>
              <a:rPr lang="en-GB" sz="4000" dirty="0" err="1"/>
              <a:t>và</a:t>
            </a:r>
            <a:r>
              <a:rPr lang="en-GB" sz="4000" dirty="0"/>
              <a:t> </a:t>
            </a:r>
            <a:r>
              <a:rPr lang="en-GB" sz="4000" dirty="0" err="1"/>
              <a:t>dân</a:t>
            </a:r>
            <a:r>
              <a:rPr lang="en-GB" sz="4000" dirty="0"/>
              <a:t> </a:t>
            </a:r>
            <a:r>
              <a:rPr lang="en-GB" sz="4000" dirty="0" err="1"/>
              <a:t>vào</a:t>
            </a:r>
            <a:r>
              <a:rPr lang="en-GB" sz="4000" dirty="0"/>
              <a:t> </a:t>
            </a:r>
            <a:r>
              <a:rPr lang="en-GB" sz="4000" dirty="0" err="1"/>
              <a:t>Tết</a:t>
            </a:r>
            <a:r>
              <a:rPr lang="en-GB" sz="4000" dirty="0"/>
              <a:t> </a:t>
            </a:r>
            <a:r>
              <a:rPr lang="en-GB" sz="4000" dirty="0" err="1"/>
              <a:t>Mậu</a:t>
            </a:r>
            <a:r>
              <a:rPr lang="en-GB" sz="4000" dirty="0"/>
              <a:t> </a:t>
            </a:r>
            <a:r>
              <a:rPr lang="en-GB" sz="4000" dirty="0" err="1"/>
              <a:t>Thân</a:t>
            </a:r>
            <a:r>
              <a:rPr lang="en-GB" sz="4000" dirty="0"/>
              <a:t> 1968 </a:t>
            </a:r>
            <a:r>
              <a:rPr lang="en-GB" sz="4000" dirty="0" err="1"/>
              <a:t>mang</a:t>
            </a:r>
            <a:r>
              <a:rPr lang="en-GB" sz="4000" dirty="0"/>
              <a:t> </a:t>
            </a:r>
            <a:r>
              <a:rPr lang="en-GB" sz="4000" dirty="0" err="1"/>
              <a:t>tính</a:t>
            </a:r>
            <a:r>
              <a:rPr lang="en-GB" sz="4000" dirty="0"/>
              <a:t> </a:t>
            </a:r>
            <a:r>
              <a:rPr lang="en-GB" sz="4000" dirty="0" err="1"/>
              <a:t>bất</a:t>
            </a:r>
            <a:r>
              <a:rPr lang="en-GB" sz="4000" dirty="0"/>
              <a:t> </a:t>
            </a:r>
            <a:r>
              <a:rPr lang="en-GB" sz="4000" dirty="0" err="1"/>
              <a:t>ngờ</a:t>
            </a:r>
            <a:r>
              <a:rPr lang="en-GB" sz="4000" dirty="0"/>
              <a:t> </a:t>
            </a:r>
            <a:r>
              <a:rPr lang="en-GB" sz="4000" dirty="0" err="1"/>
              <a:t>và</a:t>
            </a:r>
            <a:r>
              <a:rPr lang="en-GB" sz="4000" dirty="0"/>
              <a:t> </a:t>
            </a:r>
            <a:r>
              <a:rPr lang="en-GB" sz="4000" dirty="0" err="1"/>
              <a:t>đồng</a:t>
            </a:r>
            <a:r>
              <a:rPr lang="en-GB" sz="4000" dirty="0"/>
              <a:t> </a:t>
            </a:r>
            <a:r>
              <a:rPr lang="en-GB" sz="4000" dirty="0" err="1"/>
              <a:t>loạt</a:t>
            </a:r>
            <a:r>
              <a:rPr lang="en-GB" sz="4000" dirty="0"/>
              <a:t> </a:t>
            </a:r>
            <a:r>
              <a:rPr lang="en-GB" sz="4000" dirty="0" err="1"/>
              <a:t>với</a:t>
            </a:r>
            <a:r>
              <a:rPr lang="en-GB" sz="4000" dirty="0"/>
              <a:t> </a:t>
            </a:r>
            <a:r>
              <a:rPr lang="en-GB" sz="4000" dirty="0" err="1"/>
              <a:t>quy</a:t>
            </a:r>
            <a:r>
              <a:rPr lang="en-GB" sz="4000" dirty="0"/>
              <a:t> </a:t>
            </a:r>
            <a:r>
              <a:rPr lang="en-GB" sz="4000" dirty="0" err="1"/>
              <a:t>mô</a:t>
            </a:r>
            <a:r>
              <a:rPr lang="en-GB" sz="4000" dirty="0"/>
              <a:t> </a:t>
            </a:r>
            <a:r>
              <a:rPr lang="en-GB" sz="4000" dirty="0" err="1"/>
              <a:t>lớn</a:t>
            </a:r>
            <a:r>
              <a:rPr lang="en-GB" sz="4000" dirty="0"/>
              <a:t>?</a:t>
            </a:r>
            <a:endParaRPr lang="en-US" sz="4000" dirty="0"/>
          </a:p>
        </p:txBody>
      </p:sp>
      <p:sp>
        <p:nvSpPr>
          <p:cNvPr id="17" name="Rectangle 16"/>
          <p:cNvSpPr/>
          <p:nvPr/>
        </p:nvSpPr>
        <p:spPr>
          <a:xfrm>
            <a:off x="4895245" y="5675982"/>
            <a:ext cx="12523500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35000"/>
              </a:lnSpc>
              <a:buFontTx/>
              <a:buChar char="-"/>
            </a:pPr>
            <a:r>
              <a:rPr lang="en-GB" sz="3600" b="1" dirty="0" err="1">
                <a:solidFill>
                  <a:schemeClr val="tx2">
                    <a:lumMod val="75000"/>
                  </a:schemeClr>
                </a:solidFill>
              </a:rPr>
              <a:t>Bất</a:t>
            </a:r>
            <a:r>
              <a:rPr lang="en-GB" sz="36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2">
                    <a:lumMod val="75000"/>
                  </a:schemeClr>
                </a:solidFill>
              </a:rPr>
              <a:t>ngờ</a:t>
            </a:r>
            <a:r>
              <a:rPr lang="en-GB" sz="36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2">
                    <a:lumMod val="75000"/>
                  </a:schemeClr>
                </a:solidFill>
              </a:rPr>
              <a:t>về</a:t>
            </a:r>
            <a:r>
              <a:rPr lang="en-GB" sz="36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2">
                    <a:lumMod val="75000"/>
                  </a:schemeClr>
                </a:solidFill>
              </a:rPr>
              <a:t>thời</a:t>
            </a:r>
            <a:r>
              <a:rPr lang="en-GB" sz="36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2">
                    <a:lumMod val="75000"/>
                  </a:schemeClr>
                </a:solidFill>
              </a:rPr>
              <a:t>điểm</a:t>
            </a:r>
            <a:r>
              <a:rPr lang="en-GB" sz="3600" dirty="0"/>
              <a:t>: </a:t>
            </a:r>
            <a:r>
              <a:rPr lang="en-GB" sz="3600" dirty="0" err="1"/>
              <a:t>Tấn</a:t>
            </a:r>
            <a:r>
              <a:rPr lang="en-GB" sz="3600" dirty="0"/>
              <a:t> </a:t>
            </a:r>
            <a:r>
              <a:rPr lang="en-GB" sz="3600" dirty="0" err="1"/>
              <a:t>công</a:t>
            </a:r>
            <a:r>
              <a:rPr lang="en-GB" sz="3600" dirty="0"/>
              <a:t> </a:t>
            </a:r>
            <a:r>
              <a:rPr lang="en-GB" sz="3600" dirty="0" err="1"/>
              <a:t>vào</a:t>
            </a:r>
            <a:r>
              <a:rPr lang="en-GB" sz="3600" dirty="0"/>
              <a:t> </a:t>
            </a:r>
            <a:r>
              <a:rPr lang="en-GB" sz="3600" dirty="0" err="1"/>
              <a:t>đêm</a:t>
            </a:r>
            <a:r>
              <a:rPr lang="en-GB" sz="3600" dirty="0"/>
              <a:t> </a:t>
            </a:r>
            <a:r>
              <a:rPr lang="en-GB" sz="3600" dirty="0" err="1"/>
              <a:t>giao</a:t>
            </a:r>
            <a:r>
              <a:rPr lang="en-GB" sz="3600" dirty="0"/>
              <a:t> </a:t>
            </a:r>
            <a:r>
              <a:rPr lang="en-GB" sz="3600" dirty="0" err="1"/>
              <a:t>thừa</a:t>
            </a:r>
            <a:r>
              <a:rPr lang="en-GB" sz="3600" dirty="0"/>
              <a:t>.</a:t>
            </a:r>
          </a:p>
          <a:p>
            <a:pPr marL="285750" indent="-285750">
              <a:lnSpc>
                <a:spcPct val="135000"/>
              </a:lnSpc>
              <a:buFontTx/>
              <a:buChar char="-"/>
            </a:pPr>
            <a:r>
              <a:rPr lang="en-GB" sz="3600" b="1" dirty="0" err="1">
                <a:solidFill>
                  <a:schemeClr val="tx2">
                    <a:lumMod val="75000"/>
                  </a:schemeClr>
                </a:solidFill>
              </a:rPr>
              <a:t>Bất</a:t>
            </a:r>
            <a:r>
              <a:rPr lang="en-GB" sz="36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2">
                    <a:lumMod val="75000"/>
                  </a:schemeClr>
                </a:solidFill>
              </a:rPr>
              <a:t>ngờ</a:t>
            </a:r>
            <a:r>
              <a:rPr lang="en-GB" sz="36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2">
                    <a:lumMod val="75000"/>
                  </a:schemeClr>
                </a:solidFill>
              </a:rPr>
              <a:t>về</a:t>
            </a:r>
            <a:r>
              <a:rPr lang="en-GB" sz="36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2">
                    <a:lumMod val="75000"/>
                  </a:schemeClr>
                </a:solidFill>
              </a:rPr>
              <a:t>địa</a:t>
            </a:r>
            <a:r>
              <a:rPr lang="en-GB" sz="36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2">
                    <a:lumMod val="75000"/>
                  </a:schemeClr>
                </a:solidFill>
              </a:rPr>
              <a:t>điểm</a:t>
            </a:r>
            <a:r>
              <a:rPr lang="en-GB" sz="3600" dirty="0"/>
              <a:t>: </a:t>
            </a:r>
            <a:r>
              <a:rPr lang="en-GB" sz="3600" dirty="0" err="1"/>
              <a:t>Tất</a:t>
            </a:r>
            <a:r>
              <a:rPr lang="en-GB" sz="3600" dirty="0"/>
              <a:t> </a:t>
            </a:r>
            <a:r>
              <a:rPr lang="en-GB" sz="3600" err="1"/>
              <a:t>cả</a:t>
            </a:r>
            <a:r>
              <a:rPr lang="en-GB" sz="3600"/>
              <a:t> các </a:t>
            </a:r>
            <a:r>
              <a:rPr lang="en-GB" sz="3600" dirty="0" err="1"/>
              <a:t>cơ</a:t>
            </a:r>
            <a:r>
              <a:rPr lang="en-GB" sz="3600" dirty="0"/>
              <a:t> </a:t>
            </a:r>
            <a:r>
              <a:rPr lang="en-GB" sz="3600" dirty="0" err="1"/>
              <a:t>quan</a:t>
            </a:r>
            <a:r>
              <a:rPr lang="en-GB" sz="3600" dirty="0"/>
              <a:t> </a:t>
            </a:r>
            <a:r>
              <a:rPr lang="en-GB" sz="3600" dirty="0" err="1"/>
              <a:t>đầu</a:t>
            </a:r>
            <a:r>
              <a:rPr lang="en-GB" sz="3600" dirty="0"/>
              <a:t> </a:t>
            </a:r>
            <a:r>
              <a:rPr lang="en-GB" sz="3600" dirty="0" err="1"/>
              <a:t>não</a:t>
            </a:r>
            <a:r>
              <a:rPr lang="en-GB" sz="3600" dirty="0"/>
              <a:t> </a:t>
            </a:r>
            <a:r>
              <a:rPr lang="en-GB" sz="3600" dirty="0" err="1"/>
              <a:t>của</a:t>
            </a:r>
            <a:r>
              <a:rPr lang="en-GB" sz="3600" dirty="0"/>
              <a:t> </a:t>
            </a:r>
            <a:r>
              <a:rPr lang="en-GB" sz="3600" dirty="0" err="1"/>
              <a:t>địch</a:t>
            </a:r>
            <a:r>
              <a:rPr lang="en-GB" sz="3600" dirty="0"/>
              <a:t> ở </a:t>
            </a:r>
            <a:r>
              <a:rPr lang="en-GB" sz="3600" dirty="0" err="1"/>
              <a:t>khắp</a:t>
            </a:r>
            <a:r>
              <a:rPr lang="en-GB" sz="3600" dirty="0"/>
              <a:t> </a:t>
            </a:r>
            <a:r>
              <a:rPr lang="en-GB" sz="3600" dirty="0" err="1"/>
              <a:t>thành</a:t>
            </a:r>
            <a:r>
              <a:rPr lang="en-GB" sz="3600" dirty="0"/>
              <a:t> </a:t>
            </a:r>
            <a:r>
              <a:rPr lang="en-GB" sz="3600" dirty="0" err="1"/>
              <a:t>phố</a:t>
            </a:r>
            <a:r>
              <a:rPr lang="en-GB" sz="3600" dirty="0"/>
              <a:t>, </a:t>
            </a:r>
            <a:r>
              <a:rPr lang="en-GB" sz="3600" dirty="0" err="1"/>
              <a:t>thị</a:t>
            </a:r>
            <a:r>
              <a:rPr lang="en-GB" sz="3600" dirty="0"/>
              <a:t> </a:t>
            </a:r>
            <a:r>
              <a:rPr lang="en-GB" sz="3600" dirty="0" err="1"/>
              <a:t>xã</a:t>
            </a:r>
            <a:r>
              <a:rPr lang="en-GB" sz="3600" dirty="0"/>
              <a:t> </a:t>
            </a:r>
            <a:r>
              <a:rPr lang="en-GB" sz="3600" dirty="0" err="1"/>
              <a:t>lớn</a:t>
            </a:r>
            <a:r>
              <a:rPr lang="en-GB" sz="3600" dirty="0"/>
              <a:t> ở </a:t>
            </a:r>
            <a:r>
              <a:rPr lang="en-GB" sz="3600" dirty="0" err="1"/>
              <a:t>miền</a:t>
            </a:r>
            <a:r>
              <a:rPr lang="en-GB" sz="3600" dirty="0"/>
              <a:t> Nam </a:t>
            </a:r>
            <a:r>
              <a:rPr lang="en-GB" sz="3600" dirty="0" err="1"/>
              <a:t>đều</a:t>
            </a:r>
            <a:r>
              <a:rPr lang="en-GB" sz="3600" dirty="0"/>
              <a:t> </a:t>
            </a:r>
            <a:r>
              <a:rPr lang="en-GB" sz="3600" dirty="0" err="1"/>
              <a:t>bị</a:t>
            </a:r>
            <a:r>
              <a:rPr lang="en-GB" sz="3600" dirty="0"/>
              <a:t> </a:t>
            </a:r>
            <a:r>
              <a:rPr lang="en-GB" sz="3600" dirty="0" err="1"/>
              <a:t>quân</a:t>
            </a:r>
            <a:r>
              <a:rPr lang="en-GB" sz="3600" dirty="0"/>
              <a:t> ta </a:t>
            </a:r>
            <a:r>
              <a:rPr lang="en-GB" sz="3600" dirty="0" err="1"/>
              <a:t>tấn</a:t>
            </a:r>
            <a:r>
              <a:rPr lang="en-GB" sz="3600" dirty="0"/>
              <a:t> </a:t>
            </a:r>
            <a:r>
              <a:rPr lang="en-GB" sz="3600" dirty="0" err="1"/>
              <a:t>công</a:t>
            </a:r>
            <a:r>
              <a:rPr lang="en-GB" sz="3600" dirty="0"/>
              <a:t>.</a:t>
            </a:r>
          </a:p>
          <a:p>
            <a:pPr marL="285750" indent="-285750">
              <a:lnSpc>
                <a:spcPct val="135000"/>
              </a:lnSpc>
              <a:buFontTx/>
              <a:buChar char="-"/>
            </a:pPr>
            <a:r>
              <a:rPr lang="en-GB" sz="3600" b="1" dirty="0" err="1">
                <a:solidFill>
                  <a:schemeClr val="tx2">
                    <a:lumMod val="75000"/>
                  </a:schemeClr>
                </a:solidFill>
              </a:rPr>
              <a:t>Cuộc</a:t>
            </a:r>
            <a:r>
              <a:rPr lang="en-GB" sz="36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2">
                    <a:lumMod val="75000"/>
                  </a:schemeClr>
                </a:solidFill>
              </a:rPr>
              <a:t>Tổng</a:t>
            </a:r>
            <a:r>
              <a:rPr lang="en-GB" sz="36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2">
                    <a:lumMod val="75000"/>
                  </a:schemeClr>
                </a:solidFill>
              </a:rPr>
              <a:t>tiến</a:t>
            </a:r>
            <a:r>
              <a:rPr lang="en-GB" sz="36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2">
                    <a:lumMod val="75000"/>
                  </a:schemeClr>
                </a:solidFill>
              </a:rPr>
              <a:t>công</a:t>
            </a:r>
            <a:r>
              <a:rPr lang="en-GB" sz="36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2">
                    <a:lumMod val="75000"/>
                  </a:schemeClr>
                </a:solidFill>
              </a:rPr>
              <a:t>mang</a:t>
            </a:r>
            <a:r>
              <a:rPr lang="en-GB" sz="36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2">
                    <a:lumMod val="75000"/>
                  </a:schemeClr>
                </a:solidFill>
              </a:rPr>
              <a:t>tính</a:t>
            </a:r>
            <a:r>
              <a:rPr lang="en-GB" sz="36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2">
                    <a:lumMod val="75000"/>
                  </a:schemeClr>
                </a:solidFill>
              </a:rPr>
              <a:t>đồng</a:t>
            </a:r>
            <a:r>
              <a:rPr lang="en-GB" sz="36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2">
                    <a:lumMod val="75000"/>
                  </a:schemeClr>
                </a:solidFill>
              </a:rPr>
              <a:t>loạt</a:t>
            </a:r>
            <a:r>
              <a:rPr lang="en-GB" sz="36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2">
                    <a:lumMod val="75000"/>
                  </a:schemeClr>
                </a:solidFill>
              </a:rPr>
              <a:t>vì</a:t>
            </a:r>
            <a:r>
              <a:rPr lang="en-GB" sz="3600" b="1" dirty="0">
                <a:solidFill>
                  <a:schemeClr val="tx2">
                    <a:lumMod val="75000"/>
                  </a:schemeClr>
                </a:solidFill>
              </a:rPr>
              <a:t>: </a:t>
            </a:r>
            <a:r>
              <a:rPr lang="en-GB" sz="3600" dirty="0" err="1"/>
              <a:t>Tấn</a:t>
            </a:r>
            <a:r>
              <a:rPr lang="en-GB" sz="3600" dirty="0"/>
              <a:t> </a:t>
            </a:r>
            <a:r>
              <a:rPr lang="en-GB" sz="3600" dirty="0" err="1"/>
              <a:t>công</a:t>
            </a:r>
            <a:r>
              <a:rPr lang="en-GB" sz="3600" dirty="0"/>
              <a:t> </a:t>
            </a:r>
            <a:r>
              <a:rPr lang="en-GB" sz="3600" dirty="0" err="1"/>
              <a:t>vào</a:t>
            </a:r>
            <a:r>
              <a:rPr lang="en-GB" sz="3600" dirty="0"/>
              <a:t> </a:t>
            </a:r>
            <a:r>
              <a:rPr lang="en-GB" sz="3600" dirty="0" err="1"/>
              <a:t>nhiều</a:t>
            </a:r>
            <a:r>
              <a:rPr lang="en-GB" sz="3600" dirty="0"/>
              <a:t> </a:t>
            </a:r>
            <a:r>
              <a:rPr lang="en-GB" sz="3600" dirty="0" err="1"/>
              <a:t>nơi</a:t>
            </a:r>
            <a:r>
              <a:rPr lang="en-GB" sz="3600" dirty="0"/>
              <a:t>, </a:t>
            </a:r>
            <a:r>
              <a:rPr lang="en-GB" sz="3600" dirty="0" err="1"/>
              <a:t>đồng</a:t>
            </a:r>
            <a:r>
              <a:rPr lang="en-GB" sz="3600" dirty="0"/>
              <a:t> </a:t>
            </a:r>
            <a:r>
              <a:rPr lang="en-GB" sz="3600" dirty="0" err="1"/>
              <a:t>thời</a:t>
            </a:r>
            <a:r>
              <a:rPr lang="en-GB" sz="3600" dirty="0"/>
              <a:t> ở </a:t>
            </a:r>
            <a:r>
              <a:rPr lang="en-GB" sz="3600" dirty="0" err="1"/>
              <a:t>nhiều</a:t>
            </a:r>
            <a:r>
              <a:rPr lang="en-GB" sz="3600" dirty="0"/>
              <a:t> </a:t>
            </a:r>
            <a:r>
              <a:rPr lang="en-GB" sz="3600" dirty="0" err="1"/>
              <a:t>thị</a:t>
            </a:r>
            <a:r>
              <a:rPr lang="en-GB" sz="3600" dirty="0"/>
              <a:t> </a:t>
            </a:r>
            <a:r>
              <a:rPr lang="en-GB" sz="3600" dirty="0" err="1"/>
              <a:t>xã</a:t>
            </a:r>
            <a:r>
              <a:rPr lang="en-GB" sz="3600" dirty="0"/>
              <a:t>, </a:t>
            </a:r>
            <a:r>
              <a:rPr lang="en-GB" sz="3600" dirty="0" err="1"/>
              <a:t>thành</a:t>
            </a:r>
            <a:r>
              <a:rPr lang="en-GB" sz="3600" dirty="0"/>
              <a:t> </a:t>
            </a:r>
            <a:r>
              <a:rPr lang="en-GB" sz="3600" dirty="0" err="1"/>
              <a:t>phố</a:t>
            </a:r>
            <a:r>
              <a:rPr lang="en-GB" sz="3600" dirty="0"/>
              <a:t>, </a:t>
            </a:r>
            <a:r>
              <a:rPr lang="en-GB" sz="3600" dirty="0" err="1"/>
              <a:t>chỉ</a:t>
            </a:r>
            <a:r>
              <a:rPr lang="en-GB" sz="3600" dirty="0"/>
              <a:t> </a:t>
            </a:r>
            <a:r>
              <a:rPr lang="en-GB" sz="3600" dirty="0" err="1"/>
              <a:t>khu</a:t>
            </a:r>
            <a:r>
              <a:rPr lang="en-GB" sz="3600" dirty="0"/>
              <a:t> </a:t>
            </a:r>
            <a:r>
              <a:rPr lang="en-GB" sz="3600" dirty="0" err="1"/>
              <a:t>quân</a:t>
            </a:r>
            <a:r>
              <a:rPr lang="en-GB" sz="3600" dirty="0"/>
              <a:t> </a:t>
            </a:r>
            <a:r>
              <a:rPr lang="en-GB" sz="3600" dirty="0" err="1"/>
              <a:t>sự</a:t>
            </a:r>
            <a:r>
              <a:rPr lang="en-GB" sz="3600" dirty="0"/>
              <a:t>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94568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116" b="3011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4119531">
            <a:off x="13711039" y="-3391932"/>
            <a:ext cx="6468691" cy="809851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4168281" flipH="1">
            <a:off x="-1809864" y="7121571"/>
            <a:ext cx="6297460" cy="4006759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1981127" y="1513106"/>
            <a:ext cx="8535891" cy="2601356"/>
            <a:chOff x="0" y="0"/>
            <a:chExt cx="7273063" cy="2216503"/>
          </a:xfrm>
        </p:grpSpPr>
        <p:sp>
          <p:nvSpPr>
            <p:cNvPr id="7" name="Freeform 7"/>
            <p:cNvSpPr/>
            <p:nvPr/>
          </p:nvSpPr>
          <p:spPr>
            <a:xfrm>
              <a:off x="-9098" y="-6509"/>
              <a:ext cx="7287394" cy="2248556"/>
            </a:xfrm>
            <a:custGeom>
              <a:avLst/>
              <a:gdLst/>
              <a:ahLst/>
              <a:cxnLst/>
              <a:rect l="l" t="t" r="r" b="b"/>
              <a:pathLst>
                <a:path w="7287394" h="2248556">
                  <a:moveTo>
                    <a:pt x="63030" y="1655003"/>
                  </a:moveTo>
                  <a:cubicBezTo>
                    <a:pt x="63030" y="1655003"/>
                    <a:pt x="0" y="1408439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6394320" y="6965"/>
                  </a:cubicBezTo>
                  <a:lnTo>
                    <a:pt x="6394321" y="6965"/>
                  </a:lnTo>
                  <a:cubicBezTo>
                    <a:pt x="6611069" y="16819"/>
                    <a:pt x="6815383" y="36481"/>
                    <a:pt x="6949572" y="101690"/>
                  </a:cubicBezTo>
                  <a:cubicBezTo>
                    <a:pt x="7205618" y="226120"/>
                    <a:pt x="7287393" y="459160"/>
                    <a:pt x="7281905" y="704684"/>
                  </a:cubicBezTo>
                  <a:cubicBezTo>
                    <a:pt x="7281905" y="704684"/>
                    <a:pt x="7238617" y="1013073"/>
                    <a:pt x="7246051" y="1248607"/>
                  </a:cubicBezTo>
                  <a:cubicBezTo>
                    <a:pt x="7253174" y="1396804"/>
                    <a:pt x="7260331" y="1592407"/>
                    <a:pt x="7260331" y="1592407"/>
                  </a:cubicBezTo>
                  <a:cubicBezTo>
                    <a:pt x="7243649" y="1808139"/>
                    <a:pt x="7129004" y="2018751"/>
                    <a:pt x="6932136" y="2130375"/>
                  </a:cubicBezTo>
                  <a:cubicBezTo>
                    <a:pt x="6781785" y="2215624"/>
                    <a:pt x="6583753" y="2230722"/>
                    <a:pt x="5231251" y="2219980"/>
                  </a:cubicBezTo>
                  <a:lnTo>
                    <a:pt x="5231180" y="2219980"/>
                  </a:lnTo>
                  <a:cubicBezTo>
                    <a:pt x="645952" y="2214703"/>
                    <a:pt x="384604" y="2248556"/>
                    <a:pt x="254278" y="2139399"/>
                  </a:cubicBezTo>
                  <a:cubicBezTo>
                    <a:pt x="145767" y="2048514"/>
                    <a:pt x="81795" y="1855202"/>
                    <a:pt x="63030" y="1655003"/>
                  </a:cubicBezTo>
                  <a:close/>
                </a:path>
              </a:pathLst>
            </a:custGeom>
            <a:solidFill>
              <a:srgbClr val="FFF5D8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2820734" y="2253315"/>
            <a:ext cx="6856677" cy="961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30"/>
              </a:lnSpc>
            </a:pPr>
            <a:r>
              <a:rPr lang="en-GB" sz="8800" b="1" spc="-77" dirty="0">
                <a:solidFill>
                  <a:srgbClr val="7544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HOẠT ĐỘNG 3</a:t>
            </a:r>
            <a:endParaRPr lang="en-US" sz="8800" b="1" spc="-77" dirty="0">
              <a:solidFill>
                <a:srgbClr val="75441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1667475" y="5096873"/>
            <a:ext cx="14694071" cy="4604973"/>
            <a:chOff x="0" y="0"/>
            <a:chExt cx="11720224" cy="5536753"/>
          </a:xfrm>
        </p:grpSpPr>
        <p:sp>
          <p:nvSpPr>
            <p:cNvPr id="12" name="Freeform 12"/>
            <p:cNvSpPr/>
            <p:nvPr/>
          </p:nvSpPr>
          <p:spPr>
            <a:xfrm>
              <a:off x="-9098" y="-6509"/>
              <a:ext cx="11734555" cy="5568806"/>
            </a:xfrm>
            <a:custGeom>
              <a:avLst/>
              <a:gdLst/>
              <a:ahLst/>
              <a:cxnLst/>
              <a:rect l="l" t="t" r="r" b="b"/>
              <a:pathLst>
                <a:path w="11734555" h="5568806">
                  <a:moveTo>
                    <a:pt x="63030" y="4975253"/>
                  </a:moveTo>
                  <a:cubicBezTo>
                    <a:pt x="63030" y="4975253"/>
                    <a:pt x="0" y="4728689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10841482" y="6965"/>
                  </a:cubicBezTo>
                  <a:lnTo>
                    <a:pt x="10841483" y="6965"/>
                  </a:lnTo>
                  <a:cubicBezTo>
                    <a:pt x="11058230" y="16819"/>
                    <a:pt x="11262545" y="36481"/>
                    <a:pt x="11396733" y="101690"/>
                  </a:cubicBezTo>
                  <a:cubicBezTo>
                    <a:pt x="11652780" y="226120"/>
                    <a:pt x="11734554" y="459160"/>
                    <a:pt x="11729067" y="704684"/>
                  </a:cubicBezTo>
                  <a:cubicBezTo>
                    <a:pt x="11729067" y="704684"/>
                    <a:pt x="11685779" y="1013073"/>
                    <a:pt x="11693212" y="1248607"/>
                  </a:cubicBezTo>
                  <a:cubicBezTo>
                    <a:pt x="11700336" y="4717054"/>
                    <a:pt x="11707492" y="4912658"/>
                    <a:pt x="11707492" y="4912658"/>
                  </a:cubicBezTo>
                  <a:cubicBezTo>
                    <a:pt x="11690811" y="5128390"/>
                    <a:pt x="11576166" y="5339002"/>
                    <a:pt x="11379297" y="5450626"/>
                  </a:cubicBezTo>
                  <a:cubicBezTo>
                    <a:pt x="11228946" y="5535874"/>
                    <a:pt x="11030915" y="5550972"/>
                    <a:pt x="8772970" y="5540231"/>
                  </a:cubicBezTo>
                  <a:lnTo>
                    <a:pt x="8772842" y="5540231"/>
                  </a:lnTo>
                  <a:cubicBezTo>
                    <a:pt x="645952" y="5534954"/>
                    <a:pt x="384604" y="5568807"/>
                    <a:pt x="254278" y="5459649"/>
                  </a:cubicBezTo>
                  <a:cubicBezTo>
                    <a:pt x="145767" y="5368764"/>
                    <a:pt x="81795" y="5175452"/>
                    <a:pt x="63030" y="4975253"/>
                  </a:cubicBezTo>
                  <a:close/>
                </a:path>
              </a:pathLst>
            </a:custGeom>
            <a:solidFill>
              <a:srgbClr val="FCE5A5"/>
            </a:solidFill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356919">
            <a:off x="1428254" y="1219497"/>
            <a:ext cx="611687" cy="58721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809925" y="846354"/>
            <a:ext cx="5435290" cy="487199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301907" y="6358180"/>
            <a:ext cx="1380295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7200" b="1" dirty="0" err="1">
                <a:solidFill>
                  <a:srgbClr val="C00000"/>
                </a:solidFill>
              </a:rPr>
              <a:t>Kết</a:t>
            </a:r>
            <a:r>
              <a:rPr lang="en-GB" sz="7200" b="1" dirty="0">
                <a:solidFill>
                  <a:srgbClr val="C00000"/>
                </a:solidFill>
              </a:rPr>
              <a:t> </a:t>
            </a:r>
            <a:r>
              <a:rPr lang="en-GB" sz="7200" b="1" dirty="0" err="1">
                <a:solidFill>
                  <a:srgbClr val="C00000"/>
                </a:solidFill>
              </a:rPr>
              <a:t>quả</a:t>
            </a:r>
            <a:r>
              <a:rPr lang="en-GB" sz="7200" b="1" dirty="0">
                <a:solidFill>
                  <a:srgbClr val="C00000"/>
                </a:solidFill>
              </a:rPr>
              <a:t>, ý </a:t>
            </a:r>
            <a:r>
              <a:rPr lang="en-GB" sz="7200" b="1" dirty="0" err="1">
                <a:solidFill>
                  <a:srgbClr val="C00000"/>
                </a:solidFill>
              </a:rPr>
              <a:t>nghĩa</a:t>
            </a:r>
            <a:r>
              <a:rPr lang="en-GB" sz="7200" b="1" dirty="0">
                <a:solidFill>
                  <a:srgbClr val="C00000"/>
                </a:solidFill>
              </a:rPr>
              <a:t> </a:t>
            </a:r>
            <a:r>
              <a:rPr lang="en-GB" sz="7200" b="1" dirty="0" err="1">
                <a:solidFill>
                  <a:srgbClr val="C00000"/>
                </a:solidFill>
              </a:rPr>
              <a:t>của</a:t>
            </a:r>
            <a:r>
              <a:rPr lang="en-GB" sz="7200" b="1" dirty="0">
                <a:solidFill>
                  <a:srgbClr val="C00000"/>
                </a:solidFill>
              </a:rPr>
              <a:t> </a:t>
            </a:r>
            <a:r>
              <a:rPr lang="en-GB" sz="7200" b="1" dirty="0" err="1">
                <a:solidFill>
                  <a:srgbClr val="C00000"/>
                </a:solidFill>
              </a:rPr>
              <a:t>cuộc</a:t>
            </a:r>
            <a:r>
              <a:rPr lang="en-GB" sz="7200" b="1" dirty="0">
                <a:solidFill>
                  <a:srgbClr val="C00000"/>
                </a:solidFill>
              </a:rPr>
              <a:t> </a:t>
            </a:r>
            <a:r>
              <a:rPr lang="en-GB" sz="7200" b="1" dirty="0" err="1">
                <a:solidFill>
                  <a:srgbClr val="C00000"/>
                </a:solidFill>
              </a:rPr>
              <a:t>Tổng</a:t>
            </a:r>
            <a:r>
              <a:rPr lang="en-GB" sz="7200" b="1" dirty="0">
                <a:solidFill>
                  <a:srgbClr val="C00000"/>
                </a:solidFill>
              </a:rPr>
              <a:t> </a:t>
            </a:r>
            <a:r>
              <a:rPr lang="en-GB" sz="7200" b="1" dirty="0" err="1">
                <a:solidFill>
                  <a:srgbClr val="C00000"/>
                </a:solidFill>
              </a:rPr>
              <a:t>tiến</a:t>
            </a:r>
            <a:r>
              <a:rPr lang="en-GB" sz="7200" b="1" dirty="0">
                <a:solidFill>
                  <a:srgbClr val="C00000"/>
                </a:solidFill>
              </a:rPr>
              <a:t> </a:t>
            </a:r>
            <a:r>
              <a:rPr lang="en-GB" sz="7200" b="1" dirty="0" err="1">
                <a:solidFill>
                  <a:srgbClr val="C00000"/>
                </a:solidFill>
              </a:rPr>
              <a:t>công</a:t>
            </a:r>
            <a:r>
              <a:rPr lang="en-GB" sz="7200" b="1" dirty="0">
                <a:solidFill>
                  <a:srgbClr val="C00000"/>
                </a:solidFill>
              </a:rPr>
              <a:t> </a:t>
            </a:r>
            <a:r>
              <a:rPr lang="en-GB" sz="7200" b="1" err="1">
                <a:solidFill>
                  <a:srgbClr val="C00000"/>
                </a:solidFill>
              </a:rPr>
              <a:t>và</a:t>
            </a:r>
            <a:r>
              <a:rPr lang="en-GB" sz="7200" b="1">
                <a:solidFill>
                  <a:srgbClr val="C00000"/>
                </a:solidFill>
              </a:rPr>
              <a:t> nổi </a:t>
            </a:r>
            <a:r>
              <a:rPr lang="en-GB" sz="7200" b="1" dirty="0" err="1">
                <a:solidFill>
                  <a:srgbClr val="C00000"/>
                </a:solidFill>
              </a:rPr>
              <a:t>dậy</a:t>
            </a:r>
            <a:r>
              <a:rPr lang="en-GB" sz="7200" b="1" dirty="0">
                <a:solidFill>
                  <a:srgbClr val="C00000"/>
                </a:solidFill>
              </a:rPr>
              <a:t> </a:t>
            </a:r>
            <a:r>
              <a:rPr lang="en-GB" sz="7200" b="1" dirty="0" err="1">
                <a:solidFill>
                  <a:srgbClr val="C00000"/>
                </a:solidFill>
              </a:rPr>
              <a:t>Tết</a:t>
            </a:r>
            <a:r>
              <a:rPr lang="en-GB" sz="7200" b="1" dirty="0">
                <a:solidFill>
                  <a:srgbClr val="C00000"/>
                </a:solidFill>
              </a:rPr>
              <a:t> </a:t>
            </a:r>
            <a:r>
              <a:rPr lang="en-GB" sz="7200" b="1" dirty="0" err="1">
                <a:solidFill>
                  <a:srgbClr val="C00000"/>
                </a:solidFill>
              </a:rPr>
              <a:t>Mậu</a:t>
            </a:r>
            <a:r>
              <a:rPr lang="en-GB" sz="7200" b="1" dirty="0">
                <a:solidFill>
                  <a:srgbClr val="C00000"/>
                </a:solidFill>
              </a:rPr>
              <a:t> </a:t>
            </a:r>
            <a:r>
              <a:rPr lang="en-GB" sz="7200" b="1" dirty="0" err="1">
                <a:solidFill>
                  <a:srgbClr val="C00000"/>
                </a:solidFill>
              </a:rPr>
              <a:t>Thân</a:t>
            </a:r>
            <a:r>
              <a:rPr lang="en-GB" sz="7200" b="1" dirty="0">
                <a:solidFill>
                  <a:srgbClr val="C00000"/>
                </a:solidFill>
              </a:rPr>
              <a:t> 1968.</a:t>
            </a:r>
            <a:endParaRPr lang="en-US" sz="72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9123" b="5110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6949174">
            <a:off x="-4965602" y="-7273253"/>
            <a:ext cx="10885751" cy="1362848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2335253" y="-1578185"/>
            <a:ext cx="5111108" cy="5149731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3564442" y="3924301"/>
            <a:ext cx="14723558" cy="5689304"/>
            <a:chOff x="0" y="0"/>
            <a:chExt cx="6804840" cy="3424034"/>
          </a:xfrm>
        </p:grpSpPr>
        <p:sp>
          <p:nvSpPr>
            <p:cNvPr id="10" name="Freeform 10"/>
            <p:cNvSpPr/>
            <p:nvPr/>
          </p:nvSpPr>
          <p:spPr>
            <a:xfrm>
              <a:off x="-9098" y="-6509"/>
              <a:ext cx="6819170" cy="3456087"/>
            </a:xfrm>
            <a:custGeom>
              <a:avLst/>
              <a:gdLst/>
              <a:ahLst/>
              <a:cxnLst/>
              <a:rect l="l" t="t" r="r" b="b"/>
              <a:pathLst>
                <a:path w="6819170" h="3456087">
                  <a:moveTo>
                    <a:pt x="63030" y="2862534"/>
                  </a:moveTo>
                  <a:cubicBezTo>
                    <a:pt x="63030" y="2862534"/>
                    <a:pt x="0" y="2615969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5926097" y="6965"/>
                  </a:cubicBezTo>
                  <a:lnTo>
                    <a:pt x="5926098" y="6965"/>
                  </a:lnTo>
                  <a:cubicBezTo>
                    <a:pt x="6142845" y="16819"/>
                    <a:pt x="6347160" y="36481"/>
                    <a:pt x="6481349" y="101690"/>
                  </a:cubicBezTo>
                  <a:cubicBezTo>
                    <a:pt x="6737395" y="226120"/>
                    <a:pt x="6819170" y="459160"/>
                    <a:pt x="6813683" y="704684"/>
                  </a:cubicBezTo>
                  <a:cubicBezTo>
                    <a:pt x="6813683" y="704684"/>
                    <a:pt x="6770395" y="1013073"/>
                    <a:pt x="6777827" y="1248607"/>
                  </a:cubicBezTo>
                  <a:cubicBezTo>
                    <a:pt x="6784951" y="2604335"/>
                    <a:pt x="6792107" y="2799938"/>
                    <a:pt x="6792107" y="2799938"/>
                  </a:cubicBezTo>
                  <a:cubicBezTo>
                    <a:pt x="6775426" y="3015670"/>
                    <a:pt x="6660782" y="3226282"/>
                    <a:pt x="6463913" y="3337906"/>
                  </a:cubicBezTo>
                  <a:cubicBezTo>
                    <a:pt x="6313561" y="3423155"/>
                    <a:pt x="6115530" y="3438253"/>
                    <a:pt x="4858358" y="3427511"/>
                  </a:cubicBezTo>
                  <a:lnTo>
                    <a:pt x="4858293" y="3427511"/>
                  </a:lnTo>
                  <a:cubicBezTo>
                    <a:pt x="645952" y="3422234"/>
                    <a:pt x="384604" y="3456087"/>
                    <a:pt x="254278" y="3346930"/>
                  </a:cubicBezTo>
                  <a:cubicBezTo>
                    <a:pt x="145767" y="3256045"/>
                    <a:pt x="81795" y="3062733"/>
                    <a:pt x="63030" y="2862534"/>
                  </a:cubicBezTo>
                  <a:close/>
                </a:path>
              </a:pathLst>
            </a:custGeom>
            <a:solidFill>
              <a:srgbClr val="FCEBB8"/>
            </a:solidFill>
          </p:spPr>
        </p:sp>
      </p:grpSp>
      <p:sp>
        <p:nvSpPr>
          <p:cNvPr id="15" name="TextBox 15"/>
          <p:cNvSpPr txBox="1"/>
          <p:nvPr/>
        </p:nvSpPr>
        <p:spPr>
          <a:xfrm>
            <a:off x="1680985" y="8027579"/>
            <a:ext cx="3561784" cy="663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60"/>
              </a:lnSpc>
            </a:pPr>
            <a:r>
              <a:rPr lang="en-US" sz="3800" spc="-228">
                <a:solidFill>
                  <a:srgbClr val="3D1E22"/>
                </a:solidFill>
                <a:latin typeface="Gaegu Light Bold"/>
              </a:rPr>
              <a:t>Answer 1: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589739" y="5473917"/>
            <a:ext cx="5154181" cy="5107324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454940" y="1333407"/>
            <a:ext cx="14233264" cy="1935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Cuộc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Tổng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tiến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công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và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nổi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dậy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Tết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Mậu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Thân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1968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có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tác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động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như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thế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nào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đến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Mĩ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và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chính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quyển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Sài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Gòn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487431" y="4978675"/>
            <a:ext cx="12877580" cy="3933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GB" sz="4800" dirty="0" err="1"/>
              <a:t>Làm</a:t>
            </a:r>
            <a:r>
              <a:rPr lang="en-GB" sz="4800" dirty="0"/>
              <a:t> </a:t>
            </a:r>
            <a:r>
              <a:rPr lang="en-GB" sz="4800" dirty="0" err="1"/>
              <a:t>cho</a:t>
            </a:r>
            <a:r>
              <a:rPr lang="en-GB" sz="4800" dirty="0"/>
              <a:t> </a:t>
            </a:r>
            <a:r>
              <a:rPr lang="en-GB" sz="4800" dirty="0" err="1"/>
              <a:t>hầu</a:t>
            </a:r>
            <a:r>
              <a:rPr lang="en-GB" sz="4800" dirty="0"/>
              <a:t> </a:t>
            </a:r>
            <a:r>
              <a:rPr lang="en-GB" sz="4800" dirty="0" err="1"/>
              <a:t>hết</a:t>
            </a:r>
            <a:r>
              <a:rPr lang="en-GB" sz="4800" dirty="0"/>
              <a:t> </a:t>
            </a:r>
            <a:r>
              <a:rPr lang="en-GB" sz="4800" dirty="0" err="1"/>
              <a:t>cơ</a:t>
            </a:r>
            <a:r>
              <a:rPr lang="en-GB" sz="4800" dirty="0"/>
              <a:t> </a:t>
            </a:r>
            <a:r>
              <a:rPr lang="en-GB" sz="4800" dirty="0" err="1"/>
              <a:t>quan</a:t>
            </a:r>
            <a:r>
              <a:rPr lang="en-GB" sz="4800" dirty="0"/>
              <a:t> </a:t>
            </a:r>
            <a:r>
              <a:rPr lang="en-GB" sz="4800" dirty="0" err="1"/>
              <a:t>Trung</a:t>
            </a:r>
            <a:r>
              <a:rPr lang="en-GB" sz="4800" dirty="0"/>
              <a:t> </a:t>
            </a:r>
            <a:r>
              <a:rPr lang="en-GB" sz="4800" dirty="0" err="1"/>
              <a:t>Ương</a:t>
            </a:r>
            <a:r>
              <a:rPr lang="en-GB" sz="4800" dirty="0"/>
              <a:t> </a:t>
            </a:r>
            <a:r>
              <a:rPr lang="en-GB" sz="4800" dirty="0" err="1"/>
              <a:t>và</a:t>
            </a:r>
            <a:r>
              <a:rPr lang="en-GB" sz="4800" dirty="0"/>
              <a:t> </a:t>
            </a:r>
            <a:r>
              <a:rPr lang="en-GB" sz="4800" dirty="0" err="1"/>
              <a:t>địa</a:t>
            </a:r>
            <a:r>
              <a:rPr lang="en-GB" sz="4800" dirty="0"/>
              <a:t> </a:t>
            </a:r>
            <a:r>
              <a:rPr lang="en-GB" sz="4800" dirty="0" err="1"/>
              <a:t>phương</a:t>
            </a:r>
            <a:r>
              <a:rPr lang="en-GB" sz="4800" dirty="0"/>
              <a:t> </a:t>
            </a:r>
            <a:r>
              <a:rPr lang="en-GB" sz="4800" dirty="0" err="1"/>
              <a:t>của</a:t>
            </a:r>
            <a:r>
              <a:rPr lang="en-GB" sz="4800" dirty="0"/>
              <a:t> </a:t>
            </a:r>
            <a:r>
              <a:rPr lang="en-GB" sz="4800" dirty="0" err="1"/>
              <a:t>Mĩ</a:t>
            </a:r>
            <a:r>
              <a:rPr lang="en-GB" sz="4800" dirty="0"/>
              <a:t>, </a:t>
            </a:r>
            <a:r>
              <a:rPr lang="en-GB" sz="4800" dirty="0" err="1"/>
              <a:t>chính</a:t>
            </a:r>
            <a:r>
              <a:rPr lang="en-GB" sz="4800" dirty="0"/>
              <a:t> </a:t>
            </a:r>
            <a:r>
              <a:rPr lang="en-GB" sz="4800" dirty="0" err="1"/>
              <a:t>quyền</a:t>
            </a:r>
            <a:r>
              <a:rPr lang="en-GB" sz="4800" dirty="0"/>
              <a:t> </a:t>
            </a:r>
            <a:r>
              <a:rPr lang="en-GB" sz="4800" dirty="0" err="1"/>
              <a:t>Sài</a:t>
            </a:r>
            <a:r>
              <a:rPr lang="en-GB" sz="4800" dirty="0"/>
              <a:t> </a:t>
            </a:r>
            <a:r>
              <a:rPr lang="en-GB" sz="4800" dirty="0" err="1"/>
              <a:t>Gòn</a:t>
            </a:r>
            <a:r>
              <a:rPr lang="en-GB" sz="4800" dirty="0"/>
              <a:t> </a:t>
            </a:r>
            <a:r>
              <a:rPr lang="en-GB" sz="4800" dirty="0" err="1"/>
              <a:t>tê</a:t>
            </a:r>
            <a:r>
              <a:rPr lang="en-GB" sz="4800" dirty="0"/>
              <a:t> </a:t>
            </a:r>
            <a:r>
              <a:rPr lang="en-GB" sz="4800" dirty="0" err="1"/>
              <a:t>liệt</a:t>
            </a:r>
            <a:r>
              <a:rPr lang="en-GB" sz="4800" dirty="0"/>
              <a:t>, </a:t>
            </a:r>
            <a:r>
              <a:rPr lang="en-GB" sz="4800" err="1"/>
              <a:t>khiến</a:t>
            </a:r>
            <a:r>
              <a:rPr lang="en-GB" sz="4800"/>
              <a:t> chúng </a:t>
            </a:r>
            <a:r>
              <a:rPr lang="en-GB" sz="4800" dirty="0" err="1"/>
              <a:t>hoang</a:t>
            </a:r>
            <a:r>
              <a:rPr lang="en-GB" sz="4800" dirty="0"/>
              <a:t> </a:t>
            </a:r>
            <a:r>
              <a:rPr lang="en-GB" sz="4800" dirty="0" err="1"/>
              <a:t>mang</a:t>
            </a:r>
            <a:r>
              <a:rPr lang="en-GB" sz="4800" dirty="0"/>
              <a:t> lo </a:t>
            </a:r>
            <a:r>
              <a:rPr lang="en-GB" sz="4800" dirty="0" err="1"/>
              <a:t>sợ</a:t>
            </a:r>
            <a:r>
              <a:rPr lang="en-GB" sz="4800" dirty="0"/>
              <a:t>. </a:t>
            </a:r>
            <a:r>
              <a:rPr lang="en-GB" sz="4800" dirty="0" err="1"/>
              <a:t>Những</a:t>
            </a:r>
            <a:r>
              <a:rPr lang="en-GB" sz="4800" dirty="0"/>
              <a:t> </a:t>
            </a:r>
            <a:r>
              <a:rPr lang="en-GB" sz="4800" err="1"/>
              <a:t>kẻ</a:t>
            </a:r>
            <a:r>
              <a:rPr lang="en-GB" sz="4800"/>
              <a:t> đứng đầu </a:t>
            </a:r>
            <a:r>
              <a:rPr lang="en-GB" sz="4800" dirty="0" err="1"/>
              <a:t>Nhà</a:t>
            </a:r>
            <a:r>
              <a:rPr lang="en-GB" sz="4800" dirty="0"/>
              <a:t> </a:t>
            </a:r>
            <a:r>
              <a:rPr lang="en-GB" sz="4800" dirty="0" err="1"/>
              <a:t>Trắng</a:t>
            </a:r>
            <a:r>
              <a:rPr lang="en-GB" sz="4800" dirty="0"/>
              <a:t>, </a:t>
            </a:r>
            <a:r>
              <a:rPr lang="en-GB" sz="4800" dirty="0" err="1"/>
              <a:t>Lầu</a:t>
            </a:r>
            <a:r>
              <a:rPr lang="en-GB" sz="4800" dirty="0"/>
              <a:t> </a:t>
            </a:r>
            <a:r>
              <a:rPr lang="en-GB" sz="4800" dirty="0" err="1"/>
              <a:t>Năm</a:t>
            </a:r>
            <a:r>
              <a:rPr lang="en-GB" sz="4800" dirty="0"/>
              <a:t> </a:t>
            </a:r>
            <a:r>
              <a:rPr lang="en-GB" sz="4800" dirty="0" err="1"/>
              <a:t>Góc</a:t>
            </a:r>
            <a:r>
              <a:rPr lang="en-GB" sz="4800" dirty="0"/>
              <a:t> </a:t>
            </a:r>
            <a:r>
              <a:rPr lang="en-GB" sz="4800" dirty="0" err="1"/>
              <a:t>và</a:t>
            </a:r>
            <a:r>
              <a:rPr lang="en-GB" sz="4800" dirty="0"/>
              <a:t> </a:t>
            </a:r>
            <a:r>
              <a:rPr lang="en-GB" sz="4800" dirty="0" err="1"/>
              <a:t>cả</a:t>
            </a:r>
            <a:r>
              <a:rPr lang="en-GB" sz="4800" dirty="0"/>
              <a:t> </a:t>
            </a:r>
            <a:r>
              <a:rPr lang="en-GB" sz="4800" dirty="0" err="1"/>
              <a:t>thế</a:t>
            </a:r>
            <a:r>
              <a:rPr lang="en-GB" sz="4800" dirty="0"/>
              <a:t> </a:t>
            </a:r>
            <a:r>
              <a:rPr lang="en-GB" sz="4800" dirty="0" err="1"/>
              <a:t>giới</a:t>
            </a:r>
            <a:r>
              <a:rPr lang="en-GB" sz="4800" dirty="0"/>
              <a:t> </a:t>
            </a:r>
            <a:r>
              <a:rPr lang="en-GB" sz="4800" dirty="0" err="1"/>
              <a:t>phải</a:t>
            </a:r>
            <a:r>
              <a:rPr lang="en-GB" sz="4800" dirty="0"/>
              <a:t> </a:t>
            </a:r>
            <a:r>
              <a:rPr lang="en-GB" sz="4800" dirty="0" err="1"/>
              <a:t>sửng</a:t>
            </a:r>
            <a:r>
              <a:rPr lang="en-GB" sz="4800" dirty="0"/>
              <a:t> </a:t>
            </a:r>
            <a:r>
              <a:rPr lang="en-GB" sz="4800" dirty="0" err="1"/>
              <a:t>sốt</a:t>
            </a:r>
            <a:r>
              <a:rPr lang="en-GB" sz="4800" dirty="0"/>
              <a:t>.</a:t>
            </a:r>
            <a:endParaRPr lang="en-US" sz="4800" dirty="0"/>
          </a:p>
        </p:txBody>
      </p:sp>
      <p:sp>
        <p:nvSpPr>
          <p:cNvPr id="21" name="Rounded Rectangle 20"/>
          <p:cNvSpPr/>
          <p:nvPr/>
        </p:nvSpPr>
        <p:spPr>
          <a:xfrm>
            <a:off x="3564442" y="3913486"/>
            <a:ext cx="14723558" cy="5742563"/>
          </a:xfrm>
          <a:prstGeom prst="roundRect">
            <a:avLst/>
          </a:prstGeom>
          <a:noFill/>
          <a:ln w="762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2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51734" b="8498"/>
          <a:stretch>
            <a:fillRect/>
          </a:stretch>
        </p:blipFill>
        <p:spPr>
          <a:xfrm>
            <a:off x="-38752" y="-16825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3278728" flipH="1">
            <a:off x="-2914350" y="4397734"/>
            <a:ext cx="7296562" cy="9134976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2975879" y="4262281"/>
            <a:ext cx="14169121" cy="6067326"/>
            <a:chOff x="0" y="0"/>
            <a:chExt cx="6005862" cy="6118360"/>
          </a:xfrm>
        </p:grpSpPr>
        <p:sp>
          <p:nvSpPr>
            <p:cNvPr id="5" name="Freeform 5"/>
            <p:cNvSpPr/>
            <p:nvPr/>
          </p:nvSpPr>
          <p:spPr>
            <a:xfrm>
              <a:off x="-9098" y="-6509"/>
              <a:ext cx="6020193" cy="6150414"/>
            </a:xfrm>
            <a:custGeom>
              <a:avLst/>
              <a:gdLst/>
              <a:ahLst/>
              <a:cxnLst/>
              <a:rect l="l" t="t" r="r" b="b"/>
              <a:pathLst>
                <a:path w="6020193" h="6150414">
                  <a:moveTo>
                    <a:pt x="63030" y="5556860"/>
                  </a:moveTo>
                  <a:cubicBezTo>
                    <a:pt x="63030" y="5556860"/>
                    <a:pt x="0" y="5310296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5127119" y="6965"/>
                  </a:cubicBezTo>
                  <a:lnTo>
                    <a:pt x="5127121" y="6965"/>
                  </a:lnTo>
                  <a:cubicBezTo>
                    <a:pt x="5343868" y="16819"/>
                    <a:pt x="5548183" y="36481"/>
                    <a:pt x="5682371" y="101690"/>
                  </a:cubicBezTo>
                  <a:cubicBezTo>
                    <a:pt x="5938417" y="226120"/>
                    <a:pt x="6020192" y="459160"/>
                    <a:pt x="6014705" y="704684"/>
                  </a:cubicBezTo>
                  <a:cubicBezTo>
                    <a:pt x="6014705" y="704684"/>
                    <a:pt x="5971417" y="1013073"/>
                    <a:pt x="5978850" y="1248607"/>
                  </a:cubicBezTo>
                  <a:cubicBezTo>
                    <a:pt x="5985973" y="5298662"/>
                    <a:pt x="5993130" y="5494265"/>
                    <a:pt x="5993130" y="5494265"/>
                  </a:cubicBezTo>
                  <a:cubicBezTo>
                    <a:pt x="5976448" y="5709997"/>
                    <a:pt x="5861804" y="5920609"/>
                    <a:pt x="5664935" y="6032233"/>
                  </a:cubicBezTo>
                  <a:cubicBezTo>
                    <a:pt x="5514584" y="6117482"/>
                    <a:pt x="5316553" y="6132579"/>
                    <a:pt x="4222052" y="6121838"/>
                  </a:cubicBezTo>
                  <a:lnTo>
                    <a:pt x="4221997" y="6121838"/>
                  </a:lnTo>
                  <a:cubicBezTo>
                    <a:pt x="645952" y="6116561"/>
                    <a:pt x="384604" y="6150414"/>
                    <a:pt x="254278" y="6041256"/>
                  </a:cubicBezTo>
                  <a:cubicBezTo>
                    <a:pt x="145767" y="5950371"/>
                    <a:pt x="81795" y="5757059"/>
                    <a:pt x="63030" y="5556860"/>
                  </a:cubicBezTo>
                  <a:close/>
                </a:path>
              </a:pathLst>
            </a:custGeom>
            <a:solidFill>
              <a:srgbClr val="FFF5D8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2057400" y="1270809"/>
            <a:ext cx="14594335" cy="2501091"/>
            <a:chOff x="0" y="0"/>
            <a:chExt cx="7128939" cy="7406102"/>
          </a:xfrm>
        </p:grpSpPr>
        <p:sp>
          <p:nvSpPr>
            <p:cNvPr id="8" name="Freeform 8"/>
            <p:cNvSpPr/>
            <p:nvPr/>
          </p:nvSpPr>
          <p:spPr>
            <a:xfrm>
              <a:off x="-9098" y="-6509"/>
              <a:ext cx="7143270" cy="7438156"/>
            </a:xfrm>
            <a:custGeom>
              <a:avLst/>
              <a:gdLst/>
              <a:ahLst/>
              <a:cxnLst/>
              <a:rect l="l" t="t" r="r" b="b"/>
              <a:pathLst>
                <a:path w="7143270" h="7438156">
                  <a:moveTo>
                    <a:pt x="63030" y="6844602"/>
                  </a:moveTo>
                  <a:cubicBezTo>
                    <a:pt x="63030" y="6844602"/>
                    <a:pt x="0" y="6598038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6250197" y="6965"/>
                  </a:cubicBezTo>
                  <a:lnTo>
                    <a:pt x="6250198" y="6965"/>
                  </a:lnTo>
                  <a:cubicBezTo>
                    <a:pt x="6466945" y="16819"/>
                    <a:pt x="6671260" y="36481"/>
                    <a:pt x="6805448" y="101690"/>
                  </a:cubicBezTo>
                  <a:cubicBezTo>
                    <a:pt x="7061494" y="226120"/>
                    <a:pt x="7143270" y="459160"/>
                    <a:pt x="7137781" y="704684"/>
                  </a:cubicBezTo>
                  <a:cubicBezTo>
                    <a:pt x="7137781" y="704684"/>
                    <a:pt x="7094493" y="1013073"/>
                    <a:pt x="7101927" y="1248607"/>
                  </a:cubicBezTo>
                  <a:cubicBezTo>
                    <a:pt x="7109051" y="6586403"/>
                    <a:pt x="7116207" y="6782006"/>
                    <a:pt x="7116207" y="6782006"/>
                  </a:cubicBezTo>
                  <a:cubicBezTo>
                    <a:pt x="7099526" y="6997739"/>
                    <a:pt x="6984882" y="7208351"/>
                    <a:pt x="6788012" y="7319975"/>
                  </a:cubicBezTo>
                  <a:cubicBezTo>
                    <a:pt x="6637661" y="7405223"/>
                    <a:pt x="6439630" y="7420321"/>
                    <a:pt x="5116471" y="7409580"/>
                  </a:cubicBezTo>
                  <a:lnTo>
                    <a:pt x="5116402" y="7409580"/>
                  </a:lnTo>
                  <a:cubicBezTo>
                    <a:pt x="645952" y="7404302"/>
                    <a:pt x="384604" y="7438156"/>
                    <a:pt x="254278" y="7328998"/>
                  </a:cubicBezTo>
                  <a:cubicBezTo>
                    <a:pt x="145767" y="7238113"/>
                    <a:pt x="81795" y="7044801"/>
                    <a:pt x="63030" y="6844602"/>
                  </a:cubicBezTo>
                  <a:close/>
                </a:path>
              </a:pathLst>
            </a:custGeom>
            <a:solidFill>
              <a:srgbClr val="FFD985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830892">
            <a:off x="1364924" y="713536"/>
            <a:ext cx="611687" cy="58721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670810" y="1441740"/>
            <a:ext cx="10868876" cy="2165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ct val="50000"/>
              </a:spcBef>
            </a:pPr>
            <a:r>
              <a:rPr lang="en-US" altLang="en-US" sz="5400" b="1" dirty="0" err="1">
                <a:latin typeface="+mj-lt"/>
                <a:cs typeface="Times New Roman" panose="02020603050405020304" pitchFamily="18" charset="0"/>
              </a:rPr>
              <a:t>Nêu</a:t>
            </a:r>
            <a:r>
              <a:rPr lang="en-US" altLang="en-US" sz="5400" b="1" dirty="0">
                <a:latin typeface="+mj-lt"/>
                <a:cs typeface="Times New Roman" panose="02020603050405020304" pitchFamily="18" charset="0"/>
              </a:rPr>
              <a:t> ý </a:t>
            </a:r>
            <a:r>
              <a:rPr lang="en-US" altLang="en-US" sz="5400" b="1" dirty="0" err="1">
                <a:latin typeface="+mj-lt"/>
                <a:cs typeface="Times New Roman" panose="02020603050405020304" pitchFamily="18" charset="0"/>
              </a:rPr>
              <a:t>nghĩa</a:t>
            </a:r>
            <a:r>
              <a:rPr lang="en-US" altLang="en-US" sz="5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+mj-lt"/>
                <a:cs typeface="Times New Roman" panose="02020603050405020304" pitchFamily="18" charset="0"/>
              </a:rPr>
              <a:t>cuộc</a:t>
            </a:r>
            <a:r>
              <a:rPr lang="en-US" altLang="en-US" sz="5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+mj-lt"/>
                <a:cs typeface="Times New Roman" panose="02020603050405020304" pitchFamily="18" charset="0"/>
              </a:rPr>
              <a:t>Tổng</a:t>
            </a:r>
            <a:r>
              <a:rPr lang="en-US" altLang="en-US" sz="5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+mj-lt"/>
                <a:cs typeface="Times New Roman" panose="02020603050405020304" pitchFamily="18" charset="0"/>
              </a:rPr>
              <a:t>Tiến</a:t>
            </a:r>
            <a:r>
              <a:rPr lang="en-US" altLang="en-US" sz="5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+mj-lt"/>
                <a:cs typeface="Times New Roman" panose="02020603050405020304" pitchFamily="18" charset="0"/>
              </a:rPr>
              <a:t>công</a:t>
            </a:r>
            <a:r>
              <a:rPr lang="en-US" altLang="en-US" sz="5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+mj-lt"/>
                <a:cs typeface="Times New Roman" panose="02020603050405020304" pitchFamily="18" charset="0"/>
              </a:rPr>
              <a:t>và</a:t>
            </a:r>
            <a:r>
              <a:rPr lang="en-US" altLang="en-US" sz="5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+mj-lt"/>
                <a:cs typeface="Times New Roman" panose="02020603050405020304" pitchFamily="18" charset="0"/>
              </a:rPr>
              <a:t>nổi</a:t>
            </a:r>
            <a:r>
              <a:rPr lang="en-US" altLang="en-US" sz="5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+mj-lt"/>
                <a:cs typeface="Times New Roman" panose="02020603050405020304" pitchFamily="18" charset="0"/>
              </a:rPr>
              <a:t>dậy</a:t>
            </a:r>
            <a:r>
              <a:rPr lang="en-US" altLang="en-US" sz="5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+mj-lt"/>
                <a:cs typeface="Times New Roman" panose="02020603050405020304" pitchFamily="18" charset="0"/>
              </a:rPr>
              <a:t>Tết</a:t>
            </a:r>
            <a:r>
              <a:rPr lang="en-US" altLang="en-US" sz="5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+mj-lt"/>
                <a:cs typeface="Times New Roman" panose="02020603050405020304" pitchFamily="18" charset="0"/>
              </a:rPr>
              <a:t>Mậu</a:t>
            </a:r>
            <a:r>
              <a:rPr lang="en-US" altLang="en-US" sz="5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+mj-lt"/>
                <a:cs typeface="Times New Roman" panose="02020603050405020304" pitchFamily="18" charset="0"/>
              </a:rPr>
              <a:t>Thân</a:t>
            </a:r>
            <a:r>
              <a:rPr lang="en-US" altLang="en-US" sz="5400" b="1" dirty="0">
                <a:latin typeface="+mj-lt"/>
                <a:cs typeface="Times New Roman" panose="02020603050405020304" pitchFamily="18" charset="0"/>
              </a:rPr>
              <a:t> 1968? 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5550849" flipH="1">
            <a:off x="12743253" y="-974679"/>
            <a:ext cx="6297460" cy="400675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606741" y="4943575"/>
            <a:ext cx="12898277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lnSpc>
                <a:spcPct val="130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Tạo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bước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ngoặt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cho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cuộc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kháng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chiến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chống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Mĩ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cứu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nước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gây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cho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địch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nhiều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thiệt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hại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tạo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thế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thắng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lợi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cho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quân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dân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ta. </a:t>
            </a:r>
          </a:p>
          <a:p>
            <a:pPr marL="571500" indent="-571500">
              <a:lnSpc>
                <a:spcPct val="130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Mĩ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buộc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phải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thừa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nhận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thất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bại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bước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chấp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nhận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đàm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phán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tại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Pa-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ri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về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chấm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dứt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chiến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tranh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ở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Việt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Nam.</a:t>
            </a:r>
          </a:p>
        </p:txBody>
      </p:sp>
    </p:spTree>
    <p:extLst>
      <p:ext uri="{BB962C8B-B14F-4D97-AF65-F5344CB8AC3E}">
        <p14:creationId xmlns:p14="http://schemas.microsoft.com/office/powerpoint/2010/main" val="278222093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9123" b="5110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4233687" y="1220776"/>
            <a:ext cx="13839175" cy="3517298"/>
            <a:chOff x="0" y="0"/>
            <a:chExt cx="5243316" cy="2996937"/>
          </a:xfrm>
        </p:grpSpPr>
        <p:sp>
          <p:nvSpPr>
            <p:cNvPr id="6" name="Freeform 6"/>
            <p:cNvSpPr/>
            <p:nvPr/>
          </p:nvSpPr>
          <p:spPr>
            <a:xfrm>
              <a:off x="-9098" y="-6509"/>
              <a:ext cx="5257647" cy="3028991"/>
            </a:xfrm>
            <a:custGeom>
              <a:avLst/>
              <a:gdLst/>
              <a:ahLst/>
              <a:cxnLst/>
              <a:rect l="l" t="t" r="r" b="b"/>
              <a:pathLst>
                <a:path w="5257647" h="3028991">
                  <a:moveTo>
                    <a:pt x="63030" y="2435437"/>
                  </a:moveTo>
                  <a:cubicBezTo>
                    <a:pt x="63030" y="2435437"/>
                    <a:pt x="0" y="2188873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4364573" y="6965"/>
                  </a:cubicBezTo>
                  <a:lnTo>
                    <a:pt x="4364574" y="6965"/>
                  </a:lnTo>
                  <a:cubicBezTo>
                    <a:pt x="4581322" y="16819"/>
                    <a:pt x="4785637" y="36481"/>
                    <a:pt x="4919825" y="101690"/>
                  </a:cubicBezTo>
                  <a:cubicBezTo>
                    <a:pt x="5175871" y="226120"/>
                    <a:pt x="5257646" y="459160"/>
                    <a:pt x="5252159" y="704684"/>
                  </a:cubicBezTo>
                  <a:cubicBezTo>
                    <a:pt x="5252159" y="704684"/>
                    <a:pt x="5208871" y="1013073"/>
                    <a:pt x="5216304" y="1248607"/>
                  </a:cubicBezTo>
                  <a:cubicBezTo>
                    <a:pt x="5223427" y="2177239"/>
                    <a:pt x="5230584" y="2372842"/>
                    <a:pt x="5230584" y="2372842"/>
                  </a:cubicBezTo>
                  <a:cubicBezTo>
                    <a:pt x="5213902" y="2588574"/>
                    <a:pt x="5099258" y="2799186"/>
                    <a:pt x="4902389" y="2910810"/>
                  </a:cubicBezTo>
                  <a:cubicBezTo>
                    <a:pt x="4752038" y="2996059"/>
                    <a:pt x="4554006" y="3011157"/>
                    <a:pt x="3614761" y="3000415"/>
                  </a:cubicBezTo>
                  <a:lnTo>
                    <a:pt x="3614716" y="3000415"/>
                  </a:lnTo>
                  <a:cubicBezTo>
                    <a:pt x="645952" y="2995138"/>
                    <a:pt x="384604" y="3028991"/>
                    <a:pt x="254278" y="2919833"/>
                  </a:cubicBezTo>
                  <a:cubicBezTo>
                    <a:pt x="145767" y="2828948"/>
                    <a:pt x="81795" y="2635637"/>
                    <a:pt x="63030" y="2435437"/>
                  </a:cubicBezTo>
                  <a:close/>
                </a:path>
              </a:pathLst>
            </a:custGeom>
            <a:solidFill>
              <a:srgbClr val="75441B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8195831" flipH="1">
            <a:off x="14050636" y="3195897"/>
            <a:ext cx="7296562" cy="9134976"/>
          </a:xfrm>
          <a:prstGeom prst="rect">
            <a:avLst/>
          </a:prstGeom>
        </p:spPr>
      </p:pic>
      <p:grpSp>
        <p:nvGrpSpPr>
          <p:cNvPr id="17" name="Group 17"/>
          <p:cNvGrpSpPr/>
          <p:nvPr/>
        </p:nvGrpSpPr>
        <p:grpSpPr>
          <a:xfrm>
            <a:off x="1407381" y="5607833"/>
            <a:ext cx="15473237" cy="4357982"/>
            <a:chOff x="0" y="0"/>
            <a:chExt cx="7389607" cy="6235948"/>
          </a:xfrm>
        </p:grpSpPr>
        <p:sp>
          <p:nvSpPr>
            <p:cNvPr id="18" name="Freeform 18"/>
            <p:cNvSpPr/>
            <p:nvPr/>
          </p:nvSpPr>
          <p:spPr>
            <a:xfrm>
              <a:off x="-9098" y="-6509"/>
              <a:ext cx="7403938" cy="6268002"/>
            </a:xfrm>
            <a:custGeom>
              <a:avLst/>
              <a:gdLst/>
              <a:ahLst/>
              <a:cxnLst/>
              <a:rect l="l" t="t" r="r" b="b"/>
              <a:pathLst>
                <a:path w="7403938" h="6268002">
                  <a:moveTo>
                    <a:pt x="63030" y="5674448"/>
                  </a:moveTo>
                  <a:cubicBezTo>
                    <a:pt x="63030" y="5674448"/>
                    <a:pt x="0" y="5427884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6510865" y="6965"/>
                  </a:cubicBezTo>
                  <a:lnTo>
                    <a:pt x="6510866" y="6965"/>
                  </a:lnTo>
                  <a:cubicBezTo>
                    <a:pt x="6727613" y="16819"/>
                    <a:pt x="6931928" y="36481"/>
                    <a:pt x="7066116" y="101690"/>
                  </a:cubicBezTo>
                  <a:cubicBezTo>
                    <a:pt x="7322162" y="226120"/>
                    <a:pt x="7403937" y="459160"/>
                    <a:pt x="7398450" y="704684"/>
                  </a:cubicBezTo>
                  <a:cubicBezTo>
                    <a:pt x="7398450" y="704684"/>
                    <a:pt x="7355162" y="1013073"/>
                    <a:pt x="7362595" y="1248607"/>
                  </a:cubicBezTo>
                  <a:cubicBezTo>
                    <a:pt x="7369718" y="5416250"/>
                    <a:pt x="7376875" y="5611853"/>
                    <a:pt x="7376875" y="5611853"/>
                  </a:cubicBezTo>
                  <a:cubicBezTo>
                    <a:pt x="7360193" y="5827585"/>
                    <a:pt x="7245549" y="6038197"/>
                    <a:pt x="7048681" y="6149821"/>
                  </a:cubicBezTo>
                  <a:cubicBezTo>
                    <a:pt x="6898329" y="6235070"/>
                    <a:pt x="6700298" y="6250167"/>
                    <a:pt x="5324067" y="6239425"/>
                  </a:cubicBezTo>
                  <a:lnTo>
                    <a:pt x="5323995" y="6239425"/>
                  </a:lnTo>
                  <a:cubicBezTo>
                    <a:pt x="645952" y="6234149"/>
                    <a:pt x="384604" y="6268002"/>
                    <a:pt x="254278" y="6158844"/>
                  </a:cubicBezTo>
                  <a:cubicBezTo>
                    <a:pt x="145767" y="6067959"/>
                    <a:pt x="81795" y="5874647"/>
                    <a:pt x="63030" y="5674448"/>
                  </a:cubicBezTo>
                  <a:close/>
                </a:path>
              </a:pathLst>
            </a:custGeom>
            <a:solidFill>
              <a:srgbClr val="FFF5D8"/>
            </a:solidFill>
          </p:spPr>
        </p:sp>
      </p:grpSp>
      <p:sp>
        <p:nvSpPr>
          <p:cNvPr id="22" name="Rectangle 21"/>
          <p:cNvSpPr/>
          <p:nvPr/>
        </p:nvSpPr>
        <p:spPr>
          <a:xfrm>
            <a:off x="4499354" y="1548264"/>
            <a:ext cx="1303291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b="1" dirty="0" err="1">
                <a:solidFill>
                  <a:srgbClr val="FCE5A5"/>
                </a:solidFill>
              </a:rPr>
              <a:t>Tết</a:t>
            </a:r>
            <a:r>
              <a:rPr lang="en-GB" sz="6000" b="1" dirty="0">
                <a:solidFill>
                  <a:srgbClr val="FCE5A5"/>
                </a:solidFill>
              </a:rPr>
              <a:t> </a:t>
            </a:r>
            <a:r>
              <a:rPr lang="en-GB" sz="6000" b="1" dirty="0" err="1">
                <a:solidFill>
                  <a:srgbClr val="FCE5A5"/>
                </a:solidFill>
              </a:rPr>
              <a:t>Mậu</a:t>
            </a:r>
            <a:r>
              <a:rPr lang="en-GB" sz="6000" b="1" dirty="0">
                <a:solidFill>
                  <a:srgbClr val="FCE5A5"/>
                </a:solidFill>
              </a:rPr>
              <a:t> </a:t>
            </a:r>
            <a:r>
              <a:rPr lang="en-GB" sz="6000" b="1" dirty="0" err="1">
                <a:solidFill>
                  <a:srgbClr val="FCE5A5"/>
                </a:solidFill>
              </a:rPr>
              <a:t>Thân</a:t>
            </a:r>
            <a:r>
              <a:rPr lang="en-GB" sz="6000" b="1" dirty="0">
                <a:solidFill>
                  <a:srgbClr val="FCE5A5"/>
                </a:solidFill>
              </a:rPr>
              <a:t> 1968 </a:t>
            </a:r>
            <a:r>
              <a:rPr lang="en-GB" sz="6000" b="1" dirty="0" err="1">
                <a:solidFill>
                  <a:srgbClr val="FCE5A5"/>
                </a:solidFill>
              </a:rPr>
              <a:t>quân</a:t>
            </a:r>
            <a:r>
              <a:rPr lang="en-GB" sz="6000" b="1" dirty="0">
                <a:solidFill>
                  <a:srgbClr val="FCE5A5"/>
                </a:solidFill>
              </a:rPr>
              <a:t> </a:t>
            </a:r>
            <a:r>
              <a:rPr lang="en-GB" sz="6000" b="1" dirty="0" err="1">
                <a:solidFill>
                  <a:srgbClr val="FCE5A5"/>
                </a:solidFill>
              </a:rPr>
              <a:t>dân</a:t>
            </a:r>
            <a:r>
              <a:rPr lang="en-GB" sz="6000" b="1" dirty="0">
                <a:solidFill>
                  <a:srgbClr val="FCE5A5"/>
                </a:solidFill>
              </a:rPr>
              <a:t> </a:t>
            </a:r>
            <a:r>
              <a:rPr lang="en-GB" sz="6000" b="1" dirty="0" err="1">
                <a:solidFill>
                  <a:srgbClr val="FCE5A5"/>
                </a:solidFill>
              </a:rPr>
              <a:t>miền</a:t>
            </a:r>
            <a:r>
              <a:rPr lang="en-GB" sz="6000" b="1" dirty="0">
                <a:solidFill>
                  <a:srgbClr val="FCE5A5"/>
                </a:solidFill>
              </a:rPr>
              <a:t> Nam </a:t>
            </a:r>
            <a:r>
              <a:rPr lang="en-GB" sz="6000" b="1" dirty="0" err="1">
                <a:solidFill>
                  <a:srgbClr val="FCE5A5"/>
                </a:solidFill>
              </a:rPr>
              <a:t>đã</a:t>
            </a:r>
            <a:r>
              <a:rPr lang="en-GB" sz="6000" b="1" dirty="0">
                <a:solidFill>
                  <a:srgbClr val="FCE5A5"/>
                </a:solidFill>
              </a:rPr>
              <a:t> </a:t>
            </a:r>
            <a:r>
              <a:rPr lang="en-GB" sz="6000" b="1" dirty="0" err="1">
                <a:solidFill>
                  <a:srgbClr val="FCE5A5"/>
                </a:solidFill>
              </a:rPr>
              <a:t>làm</a:t>
            </a:r>
            <a:r>
              <a:rPr lang="en-GB" sz="6000" b="1" dirty="0">
                <a:solidFill>
                  <a:srgbClr val="FCE5A5"/>
                </a:solidFill>
              </a:rPr>
              <a:t> </a:t>
            </a:r>
            <a:r>
              <a:rPr lang="en-GB" sz="6000" b="1" dirty="0" err="1">
                <a:solidFill>
                  <a:srgbClr val="FCE5A5"/>
                </a:solidFill>
              </a:rPr>
              <a:t>gì</a:t>
            </a:r>
            <a:r>
              <a:rPr lang="en-GB" sz="6000" b="1" dirty="0">
                <a:solidFill>
                  <a:srgbClr val="FCE5A5"/>
                </a:solidFill>
              </a:rPr>
              <a:t> </a:t>
            </a:r>
            <a:r>
              <a:rPr lang="en-GB" sz="6000" b="1" dirty="0" err="1">
                <a:solidFill>
                  <a:srgbClr val="FCE5A5"/>
                </a:solidFill>
              </a:rPr>
              <a:t>khiến</a:t>
            </a:r>
            <a:r>
              <a:rPr lang="en-GB" sz="6000" b="1" dirty="0">
                <a:solidFill>
                  <a:srgbClr val="FCE5A5"/>
                </a:solidFill>
              </a:rPr>
              <a:t> </a:t>
            </a:r>
            <a:r>
              <a:rPr lang="en-GB" sz="6000" b="1" dirty="0" err="1">
                <a:solidFill>
                  <a:srgbClr val="FCE5A5"/>
                </a:solidFill>
              </a:rPr>
              <a:t>Mĩ</a:t>
            </a:r>
            <a:r>
              <a:rPr lang="en-GB" sz="6000" b="1" dirty="0">
                <a:solidFill>
                  <a:srgbClr val="FCE5A5"/>
                </a:solidFill>
              </a:rPr>
              <a:t> </a:t>
            </a:r>
            <a:r>
              <a:rPr lang="en-GB" sz="6000" b="1" dirty="0" err="1">
                <a:solidFill>
                  <a:srgbClr val="FCE5A5"/>
                </a:solidFill>
              </a:rPr>
              <a:t>và</a:t>
            </a:r>
            <a:r>
              <a:rPr lang="en-GB" sz="6000" b="1" dirty="0">
                <a:solidFill>
                  <a:srgbClr val="FCE5A5"/>
                </a:solidFill>
              </a:rPr>
              <a:t> </a:t>
            </a:r>
            <a:r>
              <a:rPr lang="en-GB" sz="6000" b="1" dirty="0" err="1">
                <a:solidFill>
                  <a:srgbClr val="FCE5A5"/>
                </a:solidFill>
              </a:rPr>
              <a:t>chính</a:t>
            </a:r>
            <a:r>
              <a:rPr lang="en-GB" sz="6000" b="1" dirty="0">
                <a:solidFill>
                  <a:srgbClr val="FCE5A5"/>
                </a:solidFill>
              </a:rPr>
              <a:t> </a:t>
            </a:r>
            <a:r>
              <a:rPr lang="en-GB" sz="6000" b="1" dirty="0" err="1">
                <a:solidFill>
                  <a:srgbClr val="FCE5A5"/>
                </a:solidFill>
              </a:rPr>
              <a:t>quyền</a:t>
            </a:r>
            <a:r>
              <a:rPr lang="en-GB" sz="6000" b="1" dirty="0">
                <a:solidFill>
                  <a:srgbClr val="FCE5A5"/>
                </a:solidFill>
              </a:rPr>
              <a:t> </a:t>
            </a:r>
            <a:r>
              <a:rPr lang="en-GB" sz="6000" b="1" dirty="0" err="1">
                <a:solidFill>
                  <a:srgbClr val="FCE5A5"/>
                </a:solidFill>
              </a:rPr>
              <a:t>Sài</a:t>
            </a:r>
            <a:r>
              <a:rPr lang="en-GB" sz="6000" b="1" dirty="0">
                <a:solidFill>
                  <a:srgbClr val="FCE5A5"/>
                </a:solidFill>
              </a:rPr>
              <a:t> </a:t>
            </a:r>
            <a:r>
              <a:rPr lang="en-GB" sz="6000" b="1" dirty="0" err="1">
                <a:solidFill>
                  <a:srgbClr val="FCE5A5"/>
                </a:solidFill>
              </a:rPr>
              <a:t>Gòn</a:t>
            </a:r>
            <a:r>
              <a:rPr lang="en-GB" sz="6000" b="1" dirty="0">
                <a:solidFill>
                  <a:srgbClr val="FCE5A5"/>
                </a:solidFill>
              </a:rPr>
              <a:t> </a:t>
            </a:r>
            <a:r>
              <a:rPr lang="en-GB" sz="6000" b="1" dirty="0" err="1">
                <a:solidFill>
                  <a:srgbClr val="FCE5A5"/>
                </a:solidFill>
              </a:rPr>
              <a:t>hoang</a:t>
            </a:r>
            <a:r>
              <a:rPr lang="en-GB" sz="6000" b="1" dirty="0">
                <a:solidFill>
                  <a:srgbClr val="FCE5A5"/>
                </a:solidFill>
              </a:rPr>
              <a:t> </a:t>
            </a:r>
            <a:r>
              <a:rPr lang="en-GB" sz="6000" b="1" dirty="0" err="1">
                <a:solidFill>
                  <a:srgbClr val="FCE5A5"/>
                </a:solidFill>
              </a:rPr>
              <a:t>mang</a:t>
            </a:r>
            <a:r>
              <a:rPr lang="en-GB" sz="6000" b="1" dirty="0">
                <a:solidFill>
                  <a:srgbClr val="FCE5A5"/>
                </a:solidFill>
              </a:rPr>
              <a:t> lo </a:t>
            </a:r>
            <a:r>
              <a:rPr lang="en-GB" sz="6000" b="1" dirty="0" err="1">
                <a:solidFill>
                  <a:srgbClr val="FCE5A5"/>
                </a:solidFill>
              </a:rPr>
              <a:t>sợ</a:t>
            </a:r>
            <a:r>
              <a:rPr lang="en-GB" sz="6000" b="1" dirty="0">
                <a:solidFill>
                  <a:srgbClr val="FCE5A5"/>
                </a:solidFill>
              </a:rPr>
              <a:t>?</a:t>
            </a:r>
            <a:endParaRPr lang="en-US" sz="6000" b="1" dirty="0">
              <a:solidFill>
                <a:srgbClr val="FCE5A5"/>
              </a:solidFill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6297351" flipH="1">
            <a:off x="-3146336" y="4643328"/>
            <a:ext cx="6297460" cy="400675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60629">
            <a:off x="-198557" y="1390207"/>
            <a:ext cx="4655511" cy="484949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313109" y="6587750"/>
            <a:ext cx="1365368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Tết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Mậu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Thân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1968,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quân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dân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miền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Nam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đồng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loạt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Tổng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tiến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công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nổi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dậy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ở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khắp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các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thành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phố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, 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thị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xã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,…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làm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cho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Mĩ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quân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đội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Sài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Gòn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thiệt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hại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nặng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nề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hoang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mang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lo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sợ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/>
          </p:cNvPicPr>
          <p:nvPr/>
        </p:nvPicPr>
        <p:blipFill>
          <a:blip r:embed="rId2"/>
          <a:srcRect t="51734" b="8498"/>
          <a:stretch>
            <a:fillRect/>
          </a:stretch>
        </p:blipFill>
        <p:spPr>
          <a:xfrm>
            <a:off x="-38752" y="-16825"/>
            <a:ext cx="18288000" cy="10287000"/>
          </a:xfrm>
          <a:prstGeom prst="rect">
            <a:avLst/>
          </a:prstGeom>
        </p:spPr>
      </p:pic>
      <p:grpSp>
        <p:nvGrpSpPr>
          <p:cNvPr id="17" name="Group 2"/>
          <p:cNvGrpSpPr/>
          <p:nvPr/>
        </p:nvGrpSpPr>
        <p:grpSpPr>
          <a:xfrm>
            <a:off x="1392153" y="829270"/>
            <a:ext cx="16721928" cy="8751636"/>
            <a:chOff x="0" y="0"/>
            <a:chExt cx="5656553" cy="2960430"/>
          </a:xfrm>
        </p:grpSpPr>
        <p:sp>
          <p:nvSpPr>
            <p:cNvPr id="18" name="Freeform 3"/>
            <p:cNvSpPr/>
            <p:nvPr/>
          </p:nvSpPr>
          <p:spPr>
            <a:xfrm>
              <a:off x="0" y="0"/>
              <a:ext cx="5656553" cy="2960430"/>
            </a:xfrm>
            <a:custGeom>
              <a:avLst/>
              <a:gdLst/>
              <a:ahLst/>
              <a:cxnLst/>
              <a:rect l="l" t="t" r="r" b="b"/>
              <a:pathLst>
                <a:path w="5656553" h="2960430">
                  <a:moveTo>
                    <a:pt x="0" y="0"/>
                  </a:moveTo>
                  <a:lnTo>
                    <a:pt x="5656553" y="0"/>
                  </a:lnTo>
                  <a:lnTo>
                    <a:pt x="5656553" y="2960430"/>
                  </a:lnTo>
                  <a:lnTo>
                    <a:pt x="0" y="2960430"/>
                  </a:lnTo>
                  <a:close/>
                </a:path>
              </a:pathLst>
            </a:custGeom>
            <a:solidFill>
              <a:srgbClr val="F6EABE"/>
            </a:solidFill>
          </p:spPr>
        </p:sp>
      </p:grpSp>
      <p:pic>
        <p:nvPicPr>
          <p:cNvPr id="19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2849888" y="2923132"/>
            <a:ext cx="6866360" cy="7333006"/>
          </a:xfrm>
          <a:prstGeom prst="rect">
            <a:avLst/>
          </a:prstGeom>
        </p:spPr>
      </p:pic>
      <p:grpSp>
        <p:nvGrpSpPr>
          <p:cNvPr id="20" name="Group 22"/>
          <p:cNvGrpSpPr>
            <a:grpSpLocks/>
          </p:cNvGrpSpPr>
          <p:nvPr/>
        </p:nvGrpSpPr>
        <p:grpSpPr bwMode="auto">
          <a:xfrm>
            <a:off x="1476291" y="2878085"/>
            <a:ext cx="12188792" cy="692545"/>
            <a:chOff x="384" y="248"/>
            <a:chExt cx="4224" cy="240"/>
          </a:xfrm>
        </p:grpSpPr>
        <p:sp>
          <p:nvSpPr>
            <p:cNvPr id="21" name="AutoShape 23"/>
            <p:cNvSpPr>
              <a:spLocks noChangeArrowheads="1"/>
            </p:cNvSpPr>
            <p:nvPr/>
          </p:nvSpPr>
          <p:spPr bwMode="auto">
            <a:xfrm>
              <a:off x="4224" y="248"/>
              <a:ext cx="384" cy="240"/>
            </a:xfrm>
            <a:prstGeom prst="flowChartAlternateProcess">
              <a:avLst/>
            </a:prstGeom>
            <a:gradFill rotWithShape="1">
              <a:gsLst>
                <a:gs pos="0">
                  <a:srgbClr val="000082">
                    <a:alpha val="67998"/>
                  </a:srgbClr>
                </a:gs>
                <a:gs pos="100000">
                  <a:srgbClr val="FF8200">
                    <a:alpha val="93999"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  <p:grpSp>
          <p:nvGrpSpPr>
            <p:cNvPr id="22" name="Group 24"/>
            <p:cNvGrpSpPr>
              <a:grpSpLocks/>
            </p:cNvGrpSpPr>
            <p:nvPr/>
          </p:nvGrpSpPr>
          <p:grpSpPr bwMode="auto">
            <a:xfrm>
              <a:off x="384" y="248"/>
              <a:ext cx="3840" cy="240"/>
              <a:chOff x="384" y="248"/>
              <a:chExt cx="3840" cy="240"/>
            </a:xfrm>
          </p:grpSpPr>
          <p:sp>
            <p:nvSpPr>
              <p:cNvPr id="23" name="AutoShape 25"/>
              <p:cNvSpPr>
                <a:spLocks noChangeArrowheads="1"/>
              </p:cNvSpPr>
              <p:nvPr/>
            </p:nvSpPr>
            <p:spPr bwMode="auto">
              <a:xfrm>
                <a:off x="1152" y="248"/>
                <a:ext cx="384" cy="240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000082">
                      <a:alpha val="67998"/>
                    </a:srgbClr>
                  </a:gs>
                  <a:gs pos="100000">
                    <a:srgbClr val="FF8200">
                      <a:alpha val="93999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vi-VN" altLang="en-US" b="1">
                  <a:latin typeface="VNI-Times" pitchFamily="2" charset="0"/>
                </a:endParaRPr>
              </a:p>
            </p:txBody>
          </p:sp>
          <p:sp>
            <p:nvSpPr>
              <p:cNvPr id="24" name="AutoShape 26"/>
              <p:cNvSpPr>
                <a:spLocks noChangeArrowheads="1"/>
              </p:cNvSpPr>
              <p:nvPr/>
            </p:nvSpPr>
            <p:spPr bwMode="auto">
              <a:xfrm>
                <a:off x="1536" y="248"/>
                <a:ext cx="384" cy="240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000082">
                      <a:alpha val="67998"/>
                    </a:srgbClr>
                  </a:gs>
                  <a:gs pos="100000">
                    <a:srgbClr val="FF8200">
                      <a:alpha val="93999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vi-VN" altLang="en-US" b="1">
                  <a:latin typeface="VNI-Times" pitchFamily="2" charset="0"/>
                </a:endParaRPr>
              </a:p>
            </p:txBody>
          </p:sp>
          <p:sp>
            <p:nvSpPr>
              <p:cNvPr id="25" name="AutoShape 27"/>
              <p:cNvSpPr>
                <a:spLocks noChangeArrowheads="1"/>
              </p:cNvSpPr>
              <p:nvPr/>
            </p:nvSpPr>
            <p:spPr bwMode="auto">
              <a:xfrm>
                <a:off x="1920" y="248"/>
                <a:ext cx="384" cy="240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000082">
                      <a:alpha val="67998"/>
                    </a:srgbClr>
                  </a:gs>
                  <a:gs pos="100000">
                    <a:srgbClr val="FF8200">
                      <a:alpha val="93999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vi-VN" altLang="en-US" b="1">
                  <a:latin typeface="VNI-Times" pitchFamily="2" charset="0"/>
                </a:endParaRPr>
              </a:p>
            </p:txBody>
          </p:sp>
          <p:sp>
            <p:nvSpPr>
              <p:cNvPr id="26" name="AutoShape 28"/>
              <p:cNvSpPr>
                <a:spLocks noChangeArrowheads="1"/>
              </p:cNvSpPr>
              <p:nvPr/>
            </p:nvSpPr>
            <p:spPr bwMode="auto">
              <a:xfrm>
                <a:off x="2304" y="248"/>
                <a:ext cx="384" cy="240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000082">
                      <a:alpha val="67998"/>
                    </a:srgbClr>
                  </a:gs>
                  <a:gs pos="100000">
                    <a:srgbClr val="FF8200">
                      <a:alpha val="93999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vi-VN" altLang="en-US" b="1">
                  <a:latin typeface="VNI-Times" pitchFamily="2" charset="0"/>
                </a:endParaRPr>
              </a:p>
            </p:txBody>
          </p:sp>
          <p:sp>
            <p:nvSpPr>
              <p:cNvPr id="27" name="AutoShape 29"/>
              <p:cNvSpPr>
                <a:spLocks noChangeArrowheads="1"/>
              </p:cNvSpPr>
              <p:nvPr/>
            </p:nvSpPr>
            <p:spPr bwMode="auto">
              <a:xfrm>
                <a:off x="2688" y="248"/>
                <a:ext cx="384" cy="240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000082">
                      <a:alpha val="67998"/>
                    </a:srgbClr>
                  </a:gs>
                  <a:gs pos="100000">
                    <a:srgbClr val="FF8200">
                      <a:alpha val="93999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vi-VN" altLang="en-US"/>
              </a:p>
            </p:txBody>
          </p:sp>
          <p:sp>
            <p:nvSpPr>
              <p:cNvPr id="28" name="AutoShape 30"/>
              <p:cNvSpPr>
                <a:spLocks noChangeArrowheads="1"/>
              </p:cNvSpPr>
              <p:nvPr/>
            </p:nvSpPr>
            <p:spPr bwMode="auto">
              <a:xfrm>
                <a:off x="3072" y="248"/>
                <a:ext cx="384" cy="240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000082">
                      <a:alpha val="67998"/>
                    </a:srgbClr>
                  </a:gs>
                  <a:gs pos="100000">
                    <a:srgbClr val="FF8200">
                      <a:alpha val="93999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vi-VN" altLang="en-US"/>
              </a:p>
            </p:txBody>
          </p:sp>
          <p:sp>
            <p:nvSpPr>
              <p:cNvPr id="29" name="AutoShape 31"/>
              <p:cNvSpPr>
                <a:spLocks noChangeArrowheads="1"/>
              </p:cNvSpPr>
              <p:nvPr/>
            </p:nvSpPr>
            <p:spPr bwMode="auto">
              <a:xfrm>
                <a:off x="3456" y="248"/>
                <a:ext cx="384" cy="240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000082">
                      <a:alpha val="67998"/>
                    </a:srgbClr>
                  </a:gs>
                  <a:gs pos="100000">
                    <a:srgbClr val="FF8200">
                      <a:alpha val="93999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vi-VN" altLang="en-US"/>
              </a:p>
            </p:txBody>
          </p:sp>
          <p:sp>
            <p:nvSpPr>
              <p:cNvPr id="30" name="AutoShape 32"/>
              <p:cNvSpPr>
                <a:spLocks noChangeArrowheads="1"/>
              </p:cNvSpPr>
              <p:nvPr/>
            </p:nvSpPr>
            <p:spPr bwMode="auto">
              <a:xfrm>
                <a:off x="3840" y="248"/>
                <a:ext cx="384" cy="240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000082">
                      <a:alpha val="67998"/>
                    </a:srgbClr>
                  </a:gs>
                  <a:gs pos="100000">
                    <a:srgbClr val="FF8200">
                      <a:alpha val="93999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vi-VN" altLang="en-US"/>
              </a:p>
            </p:txBody>
          </p:sp>
          <p:sp>
            <p:nvSpPr>
              <p:cNvPr id="31" name="AutoShape 33"/>
              <p:cNvSpPr>
                <a:spLocks noChangeArrowheads="1"/>
              </p:cNvSpPr>
              <p:nvPr/>
            </p:nvSpPr>
            <p:spPr bwMode="auto">
              <a:xfrm>
                <a:off x="384" y="248"/>
                <a:ext cx="384" cy="240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000082">
                      <a:alpha val="67998"/>
                    </a:srgbClr>
                  </a:gs>
                  <a:gs pos="100000">
                    <a:srgbClr val="FF8200">
                      <a:alpha val="93999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vi-VN" altLang="en-US" b="1">
                  <a:latin typeface="VNI-Times" pitchFamily="2" charset="0"/>
                </a:endParaRPr>
              </a:p>
            </p:txBody>
          </p:sp>
          <p:sp>
            <p:nvSpPr>
              <p:cNvPr id="32" name="AutoShape 34"/>
              <p:cNvSpPr>
                <a:spLocks noChangeArrowheads="1"/>
              </p:cNvSpPr>
              <p:nvPr/>
            </p:nvSpPr>
            <p:spPr bwMode="auto">
              <a:xfrm>
                <a:off x="768" y="248"/>
                <a:ext cx="384" cy="240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000082">
                      <a:alpha val="67998"/>
                    </a:srgbClr>
                  </a:gs>
                  <a:gs pos="100000">
                    <a:srgbClr val="FF8200">
                      <a:alpha val="93999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vi-VN" altLang="en-US" b="1">
                  <a:latin typeface="VNI-Times" pitchFamily="2" charset="0"/>
                </a:endParaRPr>
              </a:p>
            </p:txBody>
          </p:sp>
        </p:grpSp>
      </p:grpSp>
      <p:sp>
        <p:nvSpPr>
          <p:cNvPr id="33" name="AutoShape 35"/>
          <p:cNvSpPr>
            <a:spLocks noChangeArrowheads="1"/>
          </p:cNvSpPr>
          <p:nvPr/>
        </p:nvSpPr>
        <p:spPr bwMode="auto">
          <a:xfrm>
            <a:off x="1531587" y="5426355"/>
            <a:ext cx="10108000" cy="124658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4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Times New Roman" pitchFamily="18" charset="0"/>
              </a:rPr>
              <a:t>Tiếng</a:t>
            </a: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Times New Roman" pitchFamily="18" charset="0"/>
              </a:rPr>
              <a:t>sấm</a:t>
            </a: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Times New Roman" pitchFamily="18" charset="0"/>
              </a:rPr>
              <a:t>sét</a:t>
            </a: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Times New Roman" pitchFamily="18" charset="0"/>
              </a:rPr>
              <a:t> trong bài là </a:t>
            </a:r>
            <a:r>
              <a:rPr lang="en-US" sz="4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Times New Roman" pitchFamily="18" charset="0"/>
              </a:rPr>
              <a:t>tiếng</a:t>
            </a: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Times New Roman" pitchFamily="18" charset="0"/>
              </a:rPr>
              <a:t>gì</a:t>
            </a: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Times New Roman" pitchFamily="18" charset="0"/>
              </a:rPr>
              <a:t> ?</a:t>
            </a:r>
          </a:p>
        </p:txBody>
      </p:sp>
      <p:grpSp>
        <p:nvGrpSpPr>
          <p:cNvPr id="34" name="Group 36"/>
          <p:cNvGrpSpPr>
            <a:grpSpLocks/>
          </p:cNvGrpSpPr>
          <p:nvPr/>
        </p:nvGrpSpPr>
        <p:grpSpPr bwMode="auto">
          <a:xfrm>
            <a:off x="1392153" y="2909095"/>
            <a:ext cx="12474477" cy="675232"/>
            <a:chOff x="480" y="1062"/>
            <a:chExt cx="4323" cy="234"/>
          </a:xfrm>
        </p:grpSpPr>
        <p:sp>
          <p:nvSpPr>
            <p:cNvPr id="35" name="AutoShape 37"/>
            <p:cNvSpPr>
              <a:spLocks noChangeArrowheads="1"/>
            </p:cNvSpPr>
            <p:nvPr/>
          </p:nvSpPr>
          <p:spPr bwMode="auto">
            <a:xfrm>
              <a:off x="480" y="1062"/>
              <a:ext cx="391" cy="230"/>
            </a:xfrm>
            <a:prstGeom prst="flowChartAlternateProcess">
              <a:avLst/>
            </a:prstGeom>
            <a:solidFill>
              <a:srgbClr val="00FFFF">
                <a:alpha val="67842"/>
              </a:srgbClr>
            </a:solidFill>
            <a:ln w="9525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4400" b="1" dirty="0">
                  <a:solidFill>
                    <a:srgbClr val="0000CC"/>
                  </a:solidFill>
                  <a:latin typeface="+mj-lt"/>
                  <a:cs typeface="Times New Roman" panose="02020603050405020304" pitchFamily="18" charset="0"/>
                </a:rPr>
                <a:t>T</a:t>
              </a:r>
            </a:p>
          </p:txBody>
        </p:sp>
        <p:sp>
          <p:nvSpPr>
            <p:cNvPr id="36" name="AutoShape 38"/>
            <p:cNvSpPr>
              <a:spLocks noChangeArrowheads="1"/>
            </p:cNvSpPr>
            <p:nvPr/>
          </p:nvSpPr>
          <p:spPr bwMode="auto">
            <a:xfrm>
              <a:off x="871" y="1062"/>
              <a:ext cx="391" cy="230"/>
            </a:xfrm>
            <a:prstGeom prst="flowChartAlternateProcess">
              <a:avLst/>
            </a:prstGeom>
            <a:solidFill>
              <a:srgbClr val="00FFFF">
                <a:alpha val="67842"/>
              </a:srgbClr>
            </a:solidFill>
            <a:ln w="9525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4400" b="1">
                  <a:solidFill>
                    <a:srgbClr val="0000CC"/>
                  </a:solidFill>
                  <a:latin typeface="+mj-lt"/>
                  <a:cs typeface="Times New Roman" panose="02020603050405020304" pitchFamily="18" charset="0"/>
                </a:rPr>
                <a:t>I</a:t>
              </a:r>
            </a:p>
          </p:txBody>
        </p:sp>
        <p:sp>
          <p:nvSpPr>
            <p:cNvPr id="37" name="AutoShape 39"/>
            <p:cNvSpPr>
              <a:spLocks noChangeArrowheads="1"/>
            </p:cNvSpPr>
            <p:nvPr/>
          </p:nvSpPr>
          <p:spPr bwMode="auto">
            <a:xfrm>
              <a:off x="1262" y="1062"/>
              <a:ext cx="391" cy="230"/>
            </a:xfrm>
            <a:prstGeom prst="flowChartAlternateProcess">
              <a:avLst/>
            </a:prstGeom>
            <a:solidFill>
              <a:srgbClr val="00FFFF">
                <a:alpha val="67842"/>
              </a:srgbClr>
            </a:solidFill>
            <a:ln w="9525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4400" b="1">
                  <a:solidFill>
                    <a:srgbClr val="0000CC"/>
                  </a:solidFill>
                  <a:latin typeface="+mj-lt"/>
                  <a:cs typeface="Times New Roman" panose="02020603050405020304" pitchFamily="18" charset="0"/>
                </a:rPr>
                <a:t>Ế</a:t>
              </a:r>
            </a:p>
          </p:txBody>
        </p:sp>
        <p:sp>
          <p:nvSpPr>
            <p:cNvPr id="38" name="AutoShape 40"/>
            <p:cNvSpPr>
              <a:spLocks noChangeArrowheads="1"/>
            </p:cNvSpPr>
            <p:nvPr/>
          </p:nvSpPr>
          <p:spPr bwMode="auto">
            <a:xfrm>
              <a:off x="1653" y="1062"/>
              <a:ext cx="391" cy="230"/>
            </a:xfrm>
            <a:prstGeom prst="flowChartAlternateProcess">
              <a:avLst/>
            </a:prstGeom>
            <a:solidFill>
              <a:srgbClr val="00FFFF">
                <a:alpha val="67842"/>
              </a:srgbClr>
            </a:solidFill>
            <a:ln w="9525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4400" b="1">
                  <a:solidFill>
                    <a:srgbClr val="0000CC"/>
                  </a:solidFill>
                  <a:latin typeface="+mj-lt"/>
                  <a:cs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39" name="AutoShape 41"/>
            <p:cNvSpPr>
              <a:spLocks noChangeArrowheads="1"/>
            </p:cNvSpPr>
            <p:nvPr/>
          </p:nvSpPr>
          <p:spPr bwMode="auto">
            <a:xfrm>
              <a:off x="2044" y="1062"/>
              <a:ext cx="391" cy="230"/>
            </a:xfrm>
            <a:prstGeom prst="flowChartAlternateProcess">
              <a:avLst/>
            </a:prstGeom>
            <a:solidFill>
              <a:srgbClr val="00FFFF">
                <a:alpha val="67842"/>
              </a:srgbClr>
            </a:solidFill>
            <a:ln w="9525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4400" b="1">
                  <a:solidFill>
                    <a:srgbClr val="0000CC"/>
                  </a:solidFill>
                  <a:latin typeface="+mj-lt"/>
                </a:rPr>
                <a:t>G</a:t>
              </a:r>
            </a:p>
          </p:txBody>
        </p:sp>
        <p:sp>
          <p:nvSpPr>
            <p:cNvPr id="40" name="AutoShape 42"/>
            <p:cNvSpPr>
              <a:spLocks noChangeArrowheads="1"/>
            </p:cNvSpPr>
            <p:nvPr/>
          </p:nvSpPr>
          <p:spPr bwMode="auto">
            <a:xfrm>
              <a:off x="2435" y="1062"/>
              <a:ext cx="391" cy="230"/>
            </a:xfrm>
            <a:prstGeom prst="flowChartAlternateProcess">
              <a:avLst/>
            </a:prstGeom>
            <a:solidFill>
              <a:srgbClr val="00FFFF">
                <a:alpha val="67842"/>
              </a:srgbClr>
            </a:solidFill>
            <a:ln w="9525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4400" b="1">
                  <a:solidFill>
                    <a:srgbClr val="0000CC"/>
                  </a:solidFill>
                  <a:latin typeface="+mj-lt"/>
                </a:rPr>
                <a:t>B</a:t>
              </a:r>
            </a:p>
          </p:txBody>
        </p:sp>
        <p:sp>
          <p:nvSpPr>
            <p:cNvPr id="41" name="AutoShape 43"/>
            <p:cNvSpPr>
              <a:spLocks noChangeArrowheads="1"/>
            </p:cNvSpPr>
            <p:nvPr/>
          </p:nvSpPr>
          <p:spPr bwMode="auto">
            <a:xfrm>
              <a:off x="2835" y="1062"/>
              <a:ext cx="391" cy="230"/>
            </a:xfrm>
            <a:prstGeom prst="flowChartAlternateProcess">
              <a:avLst/>
            </a:prstGeom>
            <a:solidFill>
              <a:srgbClr val="00FFFF">
                <a:alpha val="67842"/>
              </a:srgbClr>
            </a:solidFill>
            <a:ln w="9525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4400" b="1">
                  <a:solidFill>
                    <a:srgbClr val="0000CC"/>
                  </a:solidFill>
                  <a:latin typeface="+mj-lt"/>
                  <a:cs typeface="Times New Roman" panose="02020603050405020304" pitchFamily="18" charset="0"/>
                </a:rPr>
                <a:t>O</a:t>
              </a:r>
            </a:p>
          </p:txBody>
        </p:sp>
        <p:sp>
          <p:nvSpPr>
            <p:cNvPr id="42" name="AutoShape 44"/>
            <p:cNvSpPr>
              <a:spLocks noChangeArrowheads="1"/>
            </p:cNvSpPr>
            <p:nvPr/>
          </p:nvSpPr>
          <p:spPr bwMode="auto">
            <a:xfrm>
              <a:off x="3226" y="1062"/>
              <a:ext cx="391" cy="230"/>
            </a:xfrm>
            <a:prstGeom prst="flowChartAlternateProcess">
              <a:avLst/>
            </a:prstGeom>
            <a:solidFill>
              <a:srgbClr val="00FFFF">
                <a:alpha val="67842"/>
              </a:srgbClr>
            </a:solidFill>
            <a:ln w="9525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4400" b="1">
                  <a:solidFill>
                    <a:srgbClr val="0000CC"/>
                  </a:solidFill>
                  <a:latin typeface="+mj-lt"/>
                </a:rPr>
                <a:t>M</a:t>
              </a:r>
            </a:p>
          </p:txBody>
        </p:sp>
        <p:sp>
          <p:nvSpPr>
            <p:cNvPr id="43" name="AutoShape 45"/>
            <p:cNvSpPr>
              <a:spLocks noChangeArrowheads="1"/>
            </p:cNvSpPr>
            <p:nvPr/>
          </p:nvSpPr>
          <p:spPr bwMode="auto">
            <a:xfrm>
              <a:off x="3617" y="1062"/>
              <a:ext cx="391" cy="230"/>
            </a:xfrm>
            <a:prstGeom prst="flowChartAlternateProcess">
              <a:avLst/>
            </a:prstGeom>
            <a:solidFill>
              <a:srgbClr val="00FFFF">
                <a:alpha val="67842"/>
              </a:srgbClr>
            </a:solidFill>
            <a:ln w="9525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4400" b="1">
                  <a:solidFill>
                    <a:srgbClr val="0000CC"/>
                  </a:solidFill>
                  <a:latin typeface="+mj-lt"/>
                  <a:cs typeface="Times New Roman" panose="02020603050405020304" pitchFamily="18" charset="0"/>
                </a:rPr>
                <a:t>Đ</a:t>
              </a:r>
            </a:p>
          </p:txBody>
        </p:sp>
        <p:sp>
          <p:nvSpPr>
            <p:cNvPr id="44" name="AutoShape 46"/>
            <p:cNvSpPr>
              <a:spLocks noChangeArrowheads="1"/>
            </p:cNvSpPr>
            <p:nvPr/>
          </p:nvSpPr>
          <p:spPr bwMode="auto">
            <a:xfrm>
              <a:off x="4011" y="1062"/>
              <a:ext cx="391" cy="230"/>
            </a:xfrm>
            <a:prstGeom prst="flowChartAlternateProcess">
              <a:avLst/>
            </a:prstGeom>
            <a:solidFill>
              <a:srgbClr val="00FFFF">
                <a:alpha val="67842"/>
              </a:srgbClr>
            </a:solidFill>
            <a:ln w="9525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4400" b="1">
                  <a:solidFill>
                    <a:srgbClr val="0000CC"/>
                  </a:solidFill>
                  <a:latin typeface="+mj-lt"/>
                  <a:cs typeface="Times New Roman" panose="02020603050405020304" pitchFamily="18" charset="0"/>
                </a:rPr>
                <a:t>Ạ</a:t>
              </a:r>
            </a:p>
          </p:txBody>
        </p:sp>
        <p:sp>
          <p:nvSpPr>
            <p:cNvPr id="45" name="AutoShape 47"/>
            <p:cNvSpPr>
              <a:spLocks noChangeArrowheads="1"/>
            </p:cNvSpPr>
            <p:nvPr/>
          </p:nvSpPr>
          <p:spPr bwMode="auto">
            <a:xfrm>
              <a:off x="4412" y="1066"/>
              <a:ext cx="391" cy="230"/>
            </a:xfrm>
            <a:prstGeom prst="flowChartAlternateProcess">
              <a:avLst/>
            </a:prstGeom>
            <a:solidFill>
              <a:srgbClr val="00FFFF">
                <a:alpha val="67842"/>
              </a:srgbClr>
            </a:solidFill>
            <a:ln w="9525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4400" b="1">
                  <a:solidFill>
                    <a:srgbClr val="0000CC"/>
                  </a:solidFill>
                  <a:latin typeface="+mj-lt"/>
                </a:rPr>
                <a:t>N</a:t>
              </a:r>
            </a:p>
          </p:txBody>
        </p:sp>
      </p:grpSp>
      <p:sp>
        <p:nvSpPr>
          <p:cNvPr id="46" name="AutoShape 48">
            <a:hlinkClick r:id="rId5" action="ppaction://hlinkfile" highlightClick="1"/>
          </p:cNvPr>
          <p:cNvSpPr>
            <a:spLocks noChangeArrowheads="1"/>
          </p:cNvSpPr>
          <p:nvPr/>
        </p:nvSpPr>
        <p:spPr bwMode="auto">
          <a:xfrm>
            <a:off x="253916" y="5564864"/>
            <a:ext cx="969564" cy="969564"/>
          </a:xfrm>
          <a:prstGeom prst="actionButtonForwardNext">
            <a:avLst/>
          </a:prstGeom>
          <a:solidFill>
            <a:srgbClr val="ED2BB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4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B2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44452" y="721620"/>
            <a:ext cx="16721928" cy="8751636"/>
            <a:chOff x="0" y="0"/>
            <a:chExt cx="5656553" cy="29604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656553" cy="2960430"/>
            </a:xfrm>
            <a:custGeom>
              <a:avLst/>
              <a:gdLst/>
              <a:ahLst/>
              <a:cxnLst/>
              <a:rect l="l" t="t" r="r" b="b"/>
              <a:pathLst>
                <a:path w="5656553" h="2960430">
                  <a:moveTo>
                    <a:pt x="0" y="0"/>
                  </a:moveTo>
                  <a:lnTo>
                    <a:pt x="5656553" y="0"/>
                  </a:lnTo>
                  <a:lnTo>
                    <a:pt x="5656553" y="2960430"/>
                  </a:lnTo>
                  <a:lnTo>
                    <a:pt x="0" y="2960430"/>
                  </a:lnTo>
                  <a:close/>
                </a:path>
              </a:pathLst>
            </a:custGeom>
            <a:solidFill>
              <a:srgbClr val="F6EABE"/>
            </a:solidFill>
          </p:spPr>
        </p:sp>
      </p:grpSp>
      <p:pic>
        <p:nvPicPr>
          <p:cNvPr id="4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533400" y="6667500"/>
            <a:ext cx="3411543" cy="4114800"/>
          </a:xfrm>
          <a:prstGeom prst="rect">
            <a:avLst/>
          </a:prstGeom>
        </p:spPr>
      </p:pic>
      <p:sp>
        <p:nvSpPr>
          <p:cNvPr id="6" name="WordArt 3"/>
          <p:cNvSpPr>
            <a:spLocks noChangeArrowheads="1" noChangeShapeType="1" noTextEdit="1"/>
          </p:cNvSpPr>
          <p:nvPr/>
        </p:nvSpPr>
        <p:spPr bwMode="auto">
          <a:xfrm>
            <a:off x="5240243" y="952500"/>
            <a:ext cx="7930346" cy="251688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2620"/>
              </a:avLst>
            </a:prstTxWarp>
          </a:bodyPr>
          <a:lstStyle/>
          <a:p>
            <a:pPr algn="ctr"/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utoShape 5"/>
          <p:cNvSpPr>
            <a:spLocks noChangeArrowheads="1"/>
          </p:cNvSpPr>
          <p:nvPr/>
        </p:nvSpPr>
        <p:spPr bwMode="auto">
          <a:xfrm>
            <a:off x="2910800" y="2765376"/>
            <a:ext cx="13581057" cy="6707880"/>
          </a:xfrm>
          <a:prstGeom prst="horizontalScroll">
            <a:avLst>
              <a:gd name="adj" fmla="val 16620"/>
            </a:avLst>
          </a:prstGeom>
          <a:solidFill>
            <a:srgbClr val="FFD985"/>
          </a:solidFill>
          <a:ln w="28575">
            <a:solidFill>
              <a:srgbClr val="FFD985"/>
            </a:solidFill>
            <a:round/>
            <a:headEnd/>
            <a:tailEnd/>
          </a:ln>
        </p:spPr>
        <p:txBody>
          <a:bodyPr wrap="none" anchor="ctr"/>
          <a:lstStyle>
            <a:lvl1pPr defTabSz="917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7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7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7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7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Tết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Mậu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Thân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1968,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quân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dân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miền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Nam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đồng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loạt</a:t>
            </a:r>
            <a:endParaRPr lang="en-US" altLang="en-US" sz="4400" b="1" dirty="0">
              <a:latin typeface="+mj-lt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Tổng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tiến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công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và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nổi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dậy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ở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khắp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các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thành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phố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, </a:t>
            </a:r>
          </a:p>
          <a:p>
            <a:pPr eaLnBrk="1" hangingPunct="1"/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thị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xã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,…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làm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cho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Mĩ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và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quân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đội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Sài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Gòn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thiệt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hại</a:t>
            </a:r>
            <a:endParaRPr lang="en-US" altLang="en-US" sz="4400" b="1" dirty="0">
              <a:latin typeface="+mj-lt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nặng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nề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,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hoang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mang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lo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sợ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023580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44452" y="721620"/>
            <a:ext cx="16721928" cy="8751636"/>
            <a:chOff x="0" y="0"/>
            <a:chExt cx="5656553" cy="29604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656553" cy="2960430"/>
            </a:xfrm>
            <a:custGeom>
              <a:avLst/>
              <a:gdLst/>
              <a:ahLst/>
              <a:cxnLst/>
              <a:rect l="l" t="t" r="r" b="b"/>
              <a:pathLst>
                <a:path w="5656553" h="2960430">
                  <a:moveTo>
                    <a:pt x="0" y="0"/>
                  </a:moveTo>
                  <a:lnTo>
                    <a:pt x="5656553" y="0"/>
                  </a:lnTo>
                  <a:lnTo>
                    <a:pt x="5656553" y="2960430"/>
                  </a:lnTo>
                  <a:lnTo>
                    <a:pt x="0" y="2960430"/>
                  </a:lnTo>
                  <a:close/>
                </a:path>
              </a:pathLst>
            </a:custGeom>
            <a:solidFill>
              <a:srgbClr val="F6EABE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982736" y="3320912"/>
            <a:ext cx="5731336" cy="692798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319971">
            <a:off x="14820745" y="-555666"/>
            <a:ext cx="4368996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384084" y="7415856"/>
            <a:ext cx="3903916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756977" flipH="1">
            <a:off x="1680601" y="1089517"/>
            <a:ext cx="2305987" cy="237508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822737" y="1399894"/>
            <a:ext cx="10820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1" dirty="0" err="1">
                <a:solidFill>
                  <a:srgbClr val="C00000"/>
                </a:solidFill>
              </a:rPr>
              <a:t>Đường</a:t>
            </a:r>
            <a:r>
              <a:rPr lang="en-GB" sz="5400" b="1" dirty="0">
                <a:solidFill>
                  <a:srgbClr val="C00000"/>
                </a:solidFill>
              </a:rPr>
              <a:t> </a:t>
            </a:r>
            <a:r>
              <a:rPr lang="en-GB" sz="5400" b="1" dirty="0" err="1">
                <a:solidFill>
                  <a:srgbClr val="C00000"/>
                </a:solidFill>
              </a:rPr>
              <a:t>Trường</a:t>
            </a:r>
            <a:r>
              <a:rPr lang="en-GB" sz="5400" b="1" dirty="0">
                <a:solidFill>
                  <a:srgbClr val="C00000"/>
                </a:solidFill>
              </a:rPr>
              <a:t> </a:t>
            </a:r>
            <a:r>
              <a:rPr lang="en-GB" sz="5400" b="1" dirty="0" err="1">
                <a:solidFill>
                  <a:srgbClr val="C00000"/>
                </a:solidFill>
              </a:rPr>
              <a:t>Sơn</a:t>
            </a:r>
            <a:r>
              <a:rPr lang="en-GB" sz="5400" b="1" dirty="0">
                <a:solidFill>
                  <a:srgbClr val="C00000"/>
                </a:solidFill>
              </a:rPr>
              <a:t> </a:t>
            </a:r>
            <a:r>
              <a:rPr lang="en-GB" sz="5400" b="1" dirty="0" err="1">
                <a:solidFill>
                  <a:srgbClr val="C00000"/>
                </a:solidFill>
              </a:rPr>
              <a:t>được</a:t>
            </a:r>
            <a:r>
              <a:rPr lang="en-GB" sz="5400" b="1" dirty="0">
                <a:solidFill>
                  <a:srgbClr val="C00000"/>
                </a:solidFill>
              </a:rPr>
              <a:t> </a:t>
            </a:r>
            <a:r>
              <a:rPr lang="en-GB" sz="5400" b="1" dirty="0" err="1">
                <a:solidFill>
                  <a:srgbClr val="C00000"/>
                </a:solidFill>
              </a:rPr>
              <a:t>mở</a:t>
            </a:r>
            <a:r>
              <a:rPr lang="en-GB" sz="5400" b="1" dirty="0">
                <a:solidFill>
                  <a:srgbClr val="C00000"/>
                </a:solidFill>
              </a:rPr>
              <a:t> </a:t>
            </a:r>
            <a:r>
              <a:rPr lang="en-GB" sz="5400" b="1" dirty="0" err="1">
                <a:solidFill>
                  <a:srgbClr val="C00000"/>
                </a:solidFill>
              </a:rPr>
              <a:t>vào</a:t>
            </a:r>
            <a:r>
              <a:rPr lang="en-GB" sz="5400" b="1" dirty="0">
                <a:solidFill>
                  <a:srgbClr val="C00000"/>
                </a:solidFill>
              </a:rPr>
              <a:t> </a:t>
            </a:r>
            <a:r>
              <a:rPr lang="en-GB" sz="5400" b="1" dirty="0" err="1">
                <a:solidFill>
                  <a:srgbClr val="C00000"/>
                </a:solidFill>
              </a:rPr>
              <a:t>ngày</a:t>
            </a:r>
            <a:r>
              <a:rPr lang="en-GB" sz="5400" b="1" dirty="0">
                <a:solidFill>
                  <a:srgbClr val="C00000"/>
                </a:solidFill>
              </a:rPr>
              <a:t> </a:t>
            </a:r>
            <a:r>
              <a:rPr lang="en-GB" sz="5400" b="1" dirty="0" err="1">
                <a:solidFill>
                  <a:srgbClr val="C00000"/>
                </a:solidFill>
              </a:rPr>
              <a:t>tháng</a:t>
            </a:r>
            <a:r>
              <a:rPr lang="en-GB" sz="5400" b="1" dirty="0">
                <a:solidFill>
                  <a:srgbClr val="C00000"/>
                </a:solidFill>
              </a:rPr>
              <a:t> </a:t>
            </a:r>
            <a:r>
              <a:rPr lang="en-GB" sz="5400" b="1" dirty="0" err="1">
                <a:solidFill>
                  <a:srgbClr val="C00000"/>
                </a:solidFill>
              </a:rPr>
              <a:t>năm</a:t>
            </a:r>
            <a:r>
              <a:rPr lang="en-GB" sz="5400" b="1" dirty="0">
                <a:solidFill>
                  <a:srgbClr val="C00000"/>
                </a:solidFill>
              </a:rPr>
              <a:t> </a:t>
            </a:r>
            <a:r>
              <a:rPr lang="en-GB" sz="5400" b="1" dirty="0" err="1">
                <a:solidFill>
                  <a:srgbClr val="C00000"/>
                </a:solidFill>
              </a:rPr>
              <a:t>nào</a:t>
            </a:r>
            <a:r>
              <a:rPr lang="en-GB" sz="5400" b="1" dirty="0">
                <a:solidFill>
                  <a:srgbClr val="C00000"/>
                </a:solidFill>
              </a:rPr>
              <a:t>?</a:t>
            </a:r>
            <a:endParaRPr lang="en-US" sz="5400" b="1" dirty="0">
              <a:solidFill>
                <a:srgbClr val="C0000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6248400" y="5616341"/>
            <a:ext cx="1191602" cy="1066800"/>
          </a:xfrm>
          <a:prstGeom prst="ellipse">
            <a:avLst/>
          </a:prstGeom>
          <a:solidFill>
            <a:srgbClr val="F1B2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575788" y="3682320"/>
            <a:ext cx="82296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AutoNum type="alphaUcPeriod"/>
            </a:pPr>
            <a:r>
              <a:rPr lang="en-GB" sz="4800" dirty="0"/>
              <a:t>     19/05/1890</a:t>
            </a:r>
          </a:p>
          <a:p>
            <a:pPr marL="342900" indent="-342900">
              <a:lnSpc>
                <a:spcPct val="200000"/>
              </a:lnSpc>
              <a:buAutoNum type="alphaUcPeriod"/>
            </a:pPr>
            <a:r>
              <a:rPr lang="en-GB" sz="4800" dirty="0"/>
              <a:t>     19/05/1959</a:t>
            </a:r>
          </a:p>
          <a:p>
            <a:pPr marL="342900" indent="-342900">
              <a:lnSpc>
                <a:spcPct val="200000"/>
              </a:lnSpc>
              <a:buAutoNum type="alphaUcPeriod"/>
            </a:pPr>
            <a:r>
              <a:rPr lang="en-GB" sz="4800" dirty="0"/>
              <a:t>     19/04/1975</a:t>
            </a:r>
          </a:p>
          <a:p>
            <a:pPr marL="342900" indent="-342900">
              <a:lnSpc>
                <a:spcPct val="200000"/>
              </a:lnSpc>
              <a:buAutoNum type="alphaUcPeriod"/>
            </a:pPr>
            <a:r>
              <a:rPr lang="en-GB" sz="4800" dirty="0"/>
              <a:t>     19/04/1945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169354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51734" b="849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6502216" flipH="1" flipV="1">
            <a:off x="13377578" y="4292234"/>
            <a:ext cx="6977931" cy="873606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3878334" flipH="1" flipV="1">
            <a:off x="-2460265" y="-1051530"/>
            <a:ext cx="6977931" cy="873606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155998" y="4344813"/>
            <a:ext cx="3965367" cy="3995332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3943629" y="3823576"/>
            <a:ext cx="10381692" cy="5065867"/>
            <a:chOff x="0" y="0"/>
            <a:chExt cx="8845790" cy="4316406"/>
          </a:xfrm>
        </p:grpSpPr>
        <p:sp>
          <p:nvSpPr>
            <p:cNvPr id="7" name="Freeform 7"/>
            <p:cNvSpPr/>
            <p:nvPr/>
          </p:nvSpPr>
          <p:spPr>
            <a:xfrm>
              <a:off x="-9098" y="-6509"/>
              <a:ext cx="8860121" cy="4348460"/>
            </a:xfrm>
            <a:custGeom>
              <a:avLst/>
              <a:gdLst/>
              <a:ahLst/>
              <a:cxnLst/>
              <a:rect l="l" t="t" r="r" b="b"/>
              <a:pathLst>
                <a:path w="8860121" h="4348460">
                  <a:moveTo>
                    <a:pt x="63030" y="3754906"/>
                  </a:moveTo>
                  <a:cubicBezTo>
                    <a:pt x="63030" y="3754906"/>
                    <a:pt x="0" y="3508342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7967048" y="6965"/>
                  </a:cubicBezTo>
                  <a:lnTo>
                    <a:pt x="7967049" y="6965"/>
                  </a:lnTo>
                  <a:cubicBezTo>
                    <a:pt x="8183796" y="16819"/>
                    <a:pt x="8388111" y="36481"/>
                    <a:pt x="8522299" y="101690"/>
                  </a:cubicBezTo>
                  <a:cubicBezTo>
                    <a:pt x="8778345" y="226120"/>
                    <a:pt x="8860121" y="459160"/>
                    <a:pt x="8854632" y="704684"/>
                  </a:cubicBezTo>
                  <a:cubicBezTo>
                    <a:pt x="8854632" y="704684"/>
                    <a:pt x="8811344" y="1013073"/>
                    <a:pt x="8818778" y="1248607"/>
                  </a:cubicBezTo>
                  <a:cubicBezTo>
                    <a:pt x="8825902" y="3496708"/>
                    <a:pt x="8833058" y="3692311"/>
                    <a:pt x="8833058" y="3692311"/>
                  </a:cubicBezTo>
                  <a:cubicBezTo>
                    <a:pt x="8816377" y="3908043"/>
                    <a:pt x="8701733" y="4118655"/>
                    <a:pt x="8504863" y="4230279"/>
                  </a:cubicBezTo>
                  <a:cubicBezTo>
                    <a:pt x="8354512" y="4315527"/>
                    <a:pt x="8156481" y="4330625"/>
                    <a:pt x="6483771" y="4319884"/>
                  </a:cubicBezTo>
                  <a:lnTo>
                    <a:pt x="6483680" y="4319884"/>
                  </a:lnTo>
                  <a:cubicBezTo>
                    <a:pt x="645952" y="4314607"/>
                    <a:pt x="384604" y="4348460"/>
                    <a:pt x="254278" y="4239302"/>
                  </a:cubicBezTo>
                  <a:cubicBezTo>
                    <a:pt x="145767" y="4148417"/>
                    <a:pt x="81795" y="3955105"/>
                    <a:pt x="63030" y="3754906"/>
                  </a:cubicBezTo>
                  <a:close/>
                </a:path>
              </a:pathLst>
            </a:custGeom>
            <a:solidFill>
              <a:srgbClr val="6AACAF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5400000">
            <a:off x="14337186" y="3014288"/>
            <a:ext cx="835523" cy="80210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4272906">
            <a:off x="2535300" y="7789844"/>
            <a:ext cx="835523" cy="80210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352640" y="1190625"/>
            <a:ext cx="5740221" cy="3057972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4653236" y="5188278"/>
            <a:ext cx="8962478" cy="1338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14"/>
              </a:lnSpc>
            </a:pPr>
            <a:endParaRPr lang="en-US" sz="11572" spc="-115" dirty="0">
              <a:solidFill>
                <a:srgbClr val="FFFFFF"/>
              </a:solidFill>
              <a:latin typeface="Bryndan Write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4236431" y="3815705"/>
            <a:ext cx="9705197" cy="53091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1500" spc="-359" dirty="0" err="1">
                <a:solidFill>
                  <a:srgbClr val="FFFFFF"/>
                </a:solidFill>
                <a:latin typeface="+mj-lt"/>
              </a:rPr>
              <a:t>Cảm</a:t>
            </a:r>
            <a:r>
              <a:rPr lang="en-US" sz="11500" spc="-359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11500" spc="-359" dirty="0" err="1">
                <a:solidFill>
                  <a:srgbClr val="FFFFFF"/>
                </a:solidFill>
                <a:latin typeface="+mj-lt"/>
              </a:rPr>
              <a:t>ơn</a:t>
            </a:r>
            <a:r>
              <a:rPr lang="en-US" sz="11500" spc="-359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11500" spc="-359" dirty="0" err="1">
                <a:solidFill>
                  <a:srgbClr val="FFFFFF"/>
                </a:solidFill>
                <a:latin typeface="+mj-lt"/>
              </a:rPr>
              <a:t>các</a:t>
            </a:r>
            <a:r>
              <a:rPr lang="en-US" sz="11500" spc="-359" dirty="0">
                <a:solidFill>
                  <a:srgbClr val="FFFFFF"/>
                </a:solidFill>
                <a:latin typeface="+mj-lt"/>
              </a:rPr>
              <a:t> con </a:t>
            </a:r>
            <a:r>
              <a:rPr lang="en-US" sz="11500" spc="-359" dirty="0" err="1">
                <a:solidFill>
                  <a:srgbClr val="FFFFFF"/>
                </a:solidFill>
                <a:latin typeface="+mj-lt"/>
              </a:rPr>
              <a:t>đã</a:t>
            </a:r>
            <a:r>
              <a:rPr lang="en-US" sz="11500" spc="-359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11500" spc="-359" dirty="0" err="1">
                <a:solidFill>
                  <a:srgbClr val="FFFFFF"/>
                </a:solidFill>
                <a:latin typeface="+mj-lt"/>
              </a:rPr>
              <a:t>lắng</a:t>
            </a:r>
            <a:r>
              <a:rPr lang="en-US" sz="11500" spc="-359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11500" spc="-359" dirty="0" err="1">
                <a:solidFill>
                  <a:srgbClr val="FFFFFF"/>
                </a:solidFill>
                <a:latin typeface="+mj-lt"/>
              </a:rPr>
              <a:t>nghe</a:t>
            </a:r>
            <a:r>
              <a:rPr lang="en-US" sz="11500" spc="-359" dirty="0">
                <a:solidFill>
                  <a:srgbClr val="FFFFFF"/>
                </a:solidFill>
                <a:latin typeface="+mj-lt"/>
              </a:rPr>
              <a:t> !!!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44452" y="721620"/>
            <a:ext cx="16721928" cy="8751636"/>
            <a:chOff x="0" y="0"/>
            <a:chExt cx="5656553" cy="29604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656553" cy="2960430"/>
            </a:xfrm>
            <a:custGeom>
              <a:avLst/>
              <a:gdLst/>
              <a:ahLst/>
              <a:cxnLst/>
              <a:rect l="l" t="t" r="r" b="b"/>
              <a:pathLst>
                <a:path w="5656553" h="2960430">
                  <a:moveTo>
                    <a:pt x="0" y="0"/>
                  </a:moveTo>
                  <a:lnTo>
                    <a:pt x="5656553" y="0"/>
                  </a:lnTo>
                  <a:lnTo>
                    <a:pt x="5656553" y="2960430"/>
                  </a:lnTo>
                  <a:lnTo>
                    <a:pt x="0" y="2960430"/>
                  </a:lnTo>
                  <a:close/>
                </a:path>
              </a:pathLst>
            </a:custGeom>
            <a:solidFill>
              <a:srgbClr val="F6EABE"/>
            </a:solidFill>
          </p:spPr>
        </p:sp>
      </p:grpSp>
      <p:sp>
        <p:nvSpPr>
          <p:cNvPr id="8" name="Oval 7"/>
          <p:cNvSpPr/>
          <p:nvPr/>
        </p:nvSpPr>
        <p:spPr>
          <a:xfrm>
            <a:off x="3581400" y="6667500"/>
            <a:ext cx="1191602" cy="1066800"/>
          </a:xfrm>
          <a:prstGeom prst="ellipse">
            <a:avLst/>
          </a:prstGeom>
          <a:solidFill>
            <a:srgbClr val="F1B2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203886" y="5474147"/>
            <a:ext cx="4096676" cy="50747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92790" y="2095500"/>
            <a:ext cx="131854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dirty="0" err="1">
                <a:solidFill>
                  <a:srgbClr val="C00000"/>
                </a:solidFill>
              </a:rPr>
              <a:t>Đường</a:t>
            </a:r>
            <a:r>
              <a:rPr lang="en-GB" sz="6000" b="1" dirty="0">
                <a:solidFill>
                  <a:srgbClr val="C00000"/>
                </a:solidFill>
              </a:rPr>
              <a:t> </a:t>
            </a:r>
            <a:r>
              <a:rPr lang="en-GB" sz="6000" b="1" dirty="0" err="1">
                <a:solidFill>
                  <a:srgbClr val="C00000"/>
                </a:solidFill>
              </a:rPr>
              <a:t>Trường</a:t>
            </a:r>
            <a:r>
              <a:rPr lang="en-GB" sz="6000" b="1" dirty="0">
                <a:solidFill>
                  <a:srgbClr val="C00000"/>
                </a:solidFill>
              </a:rPr>
              <a:t> </a:t>
            </a:r>
            <a:r>
              <a:rPr lang="en-GB" sz="6000" b="1" dirty="0" err="1">
                <a:solidFill>
                  <a:srgbClr val="C00000"/>
                </a:solidFill>
              </a:rPr>
              <a:t>Sơn</a:t>
            </a:r>
            <a:r>
              <a:rPr lang="en-GB" sz="6000" b="1" dirty="0">
                <a:solidFill>
                  <a:srgbClr val="C00000"/>
                </a:solidFill>
              </a:rPr>
              <a:t> </a:t>
            </a:r>
            <a:r>
              <a:rPr lang="en-GB" sz="6000" b="1" dirty="0" err="1">
                <a:solidFill>
                  <a:srgbClr val="C00000"/>
                </a:solidFill>
              </a:rPr>
              <a:t>có</a:t>
            </a:r>
            <a:r>
              <a:rPr lang="en-GB" sz="6000" b="1" dirty="0">
                <a:solidFill>
                  <a:srgbClr val="C00000"/>
                </a:solidFill>
              </a:rPr>
              <a:t> </a:t>
            </a:r>
            <a:r>
              <a:rPr lang="en-GB" sz="6000" b="1" dirty="0" err="1">
                <a:solidFill>
                  <a:srgbClr val="C00000"/>
                </a:solidFill>
              </a:rPr>
              <a:t>tên</a:t>
            </a:r>
            <a:r>
              <a:rPr lang="en-GB" sz="6000" b="1" dirty="0">
                <a:solidFill>
                  <a:srgbClr val="C00000"/>
                </a:solidFill>
              </a:rPr>
              <a:t> </a:t>
            </a:r>
            <a:r>
              <a:rPr lang="en-GB" sz="6000" b="1" dirty="0" err="1">
                <a:solidFill>
                  <a:srgbClr val="C00000"/>
                </a:solidFill>
              </a:rPr>
              <a:t>gọi</a:t>
            </a:r>
            <a:r>
              <a:rPr lang="en-GB" sz="6000" b="1" dirty="0">
                <a:solidFill>
                  <a:srgbClr val="C00000"/>
                </a:solidFill>
              </a:rPr>
              <a:t> </a:t>
            </a:r>
            <a:r>
              <a:rPr lang="en-GB" sz="6000" b="1" dirty="0" err="1">
                <a:solidFill>
                  <a:srgbClr val="C00000"/>
                </a:solidFill>
              </a:rPr>
              <a:t>khác</a:t>
            </a:r>
            <a:r>
              <a:rPr lang="en-GB" sz="6000" b="1" dirty="0">
                <a:solidFill>
                  <a:srgbClr val="C00000"/>
                </a:solidFill>
              </a:rPr>
              <a:t> </a:t>
            </a:r>
            <a:r>
              <a:rPr lang="en-GB" sz="6000" b="1" dirty="0" err="1">
                <a:solidFill>
                  <a:srgbClr val="C00000"/>
                </a:solidFill>
              </a:rPr>
              <a:t>là</a:t>
            </a:r>
            <a:r>
              <a:rPr lang="en-GB" sz="6000" b="1" dirty="0">
                <a:solidFill>
                  <a:srgbClr val="C00000"/>
                </a:solidFill>
              </a:rPr>
              <a:t> ?</a:t>
            </a:r>
            <a:endParaRPr lang="en-US" sz="6000" b="1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38600" y="3632410"/>
            <a:ext cx="11811000" cy="5319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lnSpc>
                <a:spcPct val="200000"/>
              </a:lnSpc>
              <a:buAutoNum type="alphaUcPeriod"/>
            </a:pPr>
            <a:r>
              <a:rPr lang="en-GB" sz="4400" dirty="0" err="1"/>
              <a:t>Đường</a:t>
            </a:r>
            <a:r>
              <a:rPr lang="en-GB" sz="4400" dirty="0"/>
              <a:t> </a:t>
            </a:r>
            <a:r>
              <a:rPr lang="en-GB" sz="4400" dirty="0" err="1"/>
              <a:t>Trường</a:t>
            </a:r>
            <a:r>
              <a:rPr lang="en-GB" sz="4400" dirty="0"/>
              <a:t> </a:t>
            </a:r>
            <a:r>
              <a:rPr lang="en-GB" sz="4400" dirty="0" err="1"/>
              <a:t>Sơn</a:t>
            </a:r>
            <a:r>
              <a:rPr lang="en-GB" sz="4400" dirty="0"/>
              <a:t> </a:t>
            </a:r>
            <a:r>
              <a:rPr lang="en-GB" sz="4400" dirty="0" err="1"/>
              <a:t>trên</a:t>
            </a:r>
            <a:r>
              <a:rPr lang="en-GB" sz="4400" dirty="0"/>
              <a:t> </a:t>
            </a:r>
            <a:r>
              <a:rPr lang="en-GB" sz="4400" dirty="0" err="1"/>
              <a:t>biển</a:t>
            </a:r>
            <a:endParaRPr lang="en-GB" sz="4400" dirty="0"/>
          </a:p>
          <a:p>
            <a:pPr marL="742950" indent="-742950">
              <a:lnSpc>
                <a:spcPct val="200000"/>
              </a:lnSpc>
              <a:buAutoNum type="alphaUcPeriod"/>
            </a:pPr>
            <a:r>
              <a:rPr lang="en-GB" sz="4400" dirty="0" err="1"/>
              <a:t>Tuyến</a:t>
            </a:r>
            <a:r>
              <a:rPr lang="en-GB" sz="4400" dirty="0"/>
              <a:t> </a:t>
            </a:r>
            <a:r>
              <a:rPr lang="en-GB" sz="4400" dirty="0" err="1"/>
              <a:t>đường</a:t>
            </a:r>
            <a:r>
              <a:rPr lang="en-GB" sz="4400" dirty="0"/>
              <a:t> </a:t>
            </a:r>
            <a:r>
              <a:rPr lang="en-GB" sz="4400" dirty="0" err="1"/>
              <a:t>Bắc</a:t>
            </a:r>
            <a:r>
              <a:rPr lang="en-GB" sz="4400" dirty="0"/>
              <a:t> Nam</a:t>
            </a:r>
          </a:p>
          <a:p>
            <a:pPr marL="742950" indent="-742950">
              <a:lnSpc>
                <a:spcPct val="200000"/>
              </a:lnSpc>
              <a:buAutoNum type="alphaUcPeriod"/>
            </a:pPr>
            <a:r>
              <a:rPr lang="en-GB" sz="4400" dirty="0" err="1"/>
              <a:t>Đường</a:t>
            </a:r>
            <a:r>
              <a:rPr lang="en-GB" sz="4400" dirty="0"/>
              <a:t> </a:t>
            </a:r>
            <a:r>
              <a:rPr lang="en-GB" sz="4400" dirty="0" err="1"/>
              <a:t>Hồ</a:t>
            </a:r>
            <a:r>
              <a:rPr lang="en-GB" sz="4400" dirty="0"/>
              <a:t> </a:t>
            </a:r>
            <a:r>
              <a:rPr lang="en-GB" sz="4400" dirty="0" err="1"/>
              <a:t>Chí</a:t>
            </a:r>
            <a:r>
              <a:rPr lang="en-GB" sz="4400" dirty="0"/>
              <a:t> Minh</a:t>
            </a:r>
          </a:p>
          <a:p>
            <a:pPr marL="742950" indent="-742950">
              <a:lnSpc>
                <a:spcPct val="200000"/>
              </a:lnSpc>
              <a:buAutoNum type="alphaUcPeriod"/>
            </a:pPr>
            <a:r>
              <a:rPr lang="en-GB" sz="4400" dirty="0" err="1"/>
              <a:t>Đường</a:t>
            </a:r>
            <a:r>
              <a:rPr lang="en-GB" sz="4400" dirty="0"/>
              <a:t> </a:t>
            </a:r>
            <a:r>
              <a:rPr lang="en-GB" sz="4400" dirty="0" err="1"/>
              <a:t>Điện</a:t>
            </a:r>
            <a:r>
              <a:rPr lang="en-GB" sz="4400" dirty="0"/>
              <a:t> </a:t>
            </a:r>
            <a:r>
              <a:rPr lang="en-GB" sz="4400" dirty="0" err="1"/>
              <a:t>Biên</a:t>
            </a:r>
            <a:r>
              <a:rPr lang="en-GB" sz="4400" dirty="0"/>
              <a:t> </a:t>
            </a:r>
            <a:r>
              <a:rPr lang="en-GB" sz="4400" dirty="0" err="1"/>
              <a:t>Phủ</a:t>
            </a:r>
            <a:endParaRPr lang="en-US" sz="4400" dirty="0"/>
          </a:p>
        </p:txBody>
      </p:sp>
      <p:pic>
        <p:nvPicPr>
          <p:cNvPr id="9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319971">
            <a:off x="14820745" y="-555666"/>
            <a:ext cx="4368996" cy="4114800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384084" y="7415856"/>
            <a:ext cx="3903916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07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116" b="3011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3987145" flipH="1" flipV="1">
            <a:off x="-2993834" y="-167266"/>
            <a:ext cx="5987668" cy="749629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413256">
            <a:off x="1342942" y="3406136"/>
            <a:ext cx="5414806" cy="556662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413256">
            <a:off x="6484222" y="3406136"/>
            <a:ext cx="5414806" cy="556662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6648124">
            <a:off x="13221033" y="6858660"/>
            <a:ext cx="6467269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413256">
            <a:off x="11644552" y="3377561"/>
            <a:ext cx="5414806" cy="556662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5400000">
            <a:off x="11744319" y="2779360"/>
            <a:ext cx="611687" cy="587219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561340" y="1922456"/>
            <a:ext cx="13165319" cy="1337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30"/>
              </a:lnSpc>
            </a:pPr>
            <a:r>
              <a:rPr lang="en-US" sz="19900" b="1" spc="-7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Mục</a:t>
            </a:r>
            <a:r>
              <a:rPr lang="en-US" sz="19900" b="1" spc="-7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 </a:t>
            </a:r>
            <a:r>
              <a:rPr lang="en-US" sz="19900" b="1" spc="-7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tiêu</a:t>
            </a:r>
            <a:endParaRPr lang="en-US" sz="19900" b="1" spc="-77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 rot="21332574">
            <a:off x="1789842" y="5160986"/>
            <a:ext cx="435914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457200" algn="just">
              <a:lnSpc>
                <a:spcPct val="120000"/>
              </a:lnSpc>
            </a:pPr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Nêu diễn biến cuộc Tổng tiến công và nổi dậy Tết Mậu Thân 1968.</a:t>
            </a:r>
          </a:p>
        </p:txBody>
      </p:sp>
      <p:sp>
        <p:nvSpPr>
          <p:cNvPr id="15" name="Rectangle 14"/>
          <p:cNvSpPr/>
          <p:nvPr/>
        </p:nvSpPr>
        <p:spPr>
          <a:xfrm rot="21407810">
            <a:off x="6836850" y="5335827"/>
            <a:ext cx="470954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457200" algn="just">
              <a:lnSpc>
                <a:spcPct val="120000"/>
              </a:lnSpc>
            </a:pPr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Kết quả, ý nghĩa cuộc Tổng tiến công và nổi dậy Tết Mậu Thân 1968.</a:t>
            </a:r>
          </a:p>
        </p:txBody>
      </p:sp>
      <p:sp>
        <p:nvSpPr>
          <p:cNvPr id="16" name="Rectangle 15"/>
          <p:cNvSpPr/>
          <p:nvPr/>
        </p:nvSpPr>
        <p:spPr>
          <a:xfrm rot="21348072">
            <a:off x="12070135" y="5067066"/>
            <a:ext cx="4633202" cy="37364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457200" algn="just">
              <a:lnSpc>
                <a:spcPct val="120000"/>
              </a:lnSpc>
            </a:pPr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Có ý thức học tập và rèn luyện tốt để góp phần xây dựng và bảo vệ quê hương đất nước.</a:t>
            </a:r>
          </a:p>
        </p:txBody>
      </p:sp>
      <p:sp>
        <p:nvSpPr>
          <p:cNvPr id="157" name="椭圆 31"/>
          <p:cNvSpPr/>
          <p:nvPr/>
        </p:nvSpPr>
        <p:spPr>
          <a:xfrm rot="18406232">
            <a:off x="2871546" y="4151240"/>
            <a:ext cx="912378" cy="903002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</a:gdLst>
            <a:ahLst/>
            <a:cxnLst>
              <a:cxn ang="0">
                <a:pos x="connsiteX0-321" y="connsiteY0-322"/>
              </a:cxn>
              <a:cxn ang="0">
                <a:pos x="connsiteX1-323" y="connsiteY1-324"/>
              </a:cxn>
              <a:cxn ang="0">
                <a:pos x="connsiteX2-325" y="connsiteY2-326"/>
              </a:cxn>
              <a:cxn ang="0">
                <a:pos x="connsiteX3-327" y="connsiteY3-328"/>
              </a:cxn>
              <a:cxn ang="0">
                <a:pos x="connsiteX4-329" y="connsiteY4-330"/>
              </a:cxn>
              <a:cxn ang="0">
                <a:pos x="connsiteX5-331" y="connsiteY5-332"/>
              </a:cxn>
            </a:cxnLst>
            <a:rect l="l" t="t" r="r" b="b"/>
            <a:pathLst>
              <a:path w="660438" h="653852">
                <a:moveTo>
                  <a:pt x="128078" y="64927"/>
                </a:moveTo>
                <a:cubicBezTo>
                  <a:pt x="200406" y="22404"/>
                  <a:pt x="266694" y="-24807"/>
                  <a:pt x="410712" y="15051"/>
                </a:cubicBezTo>
                <a:cubicBezTo>
                  <a:pt x="554730" y="54909"/>
                  <a:pt x="671038" y="190221"/>
                  <a:pt x="659670" y="337329"/>
                </a:cubicBezTo>
                <a:cubicBezTo>
                  <a:pt x="648302" y="484437"/>
                  <a:pt x="512709" y="653852"/>
                  <a:pt x="331423" y="653852"/>
                </a:cubicBezTo>
                <a:cubicBezTo>
                  <a:pt x="150137" y="653852"/>
                  <a:pt x="14721" y="457153"/>
                  <a:pt x="3176" y="337329"/>
                </a:cubicBezTo>
                <a:cubicBezTo>
                  <a:pt x="-8369" y="217505"/>
                  <a:pt x="11590" y="209227"/>
                  <a:pt x="62645" y="134413"/>
                </a:cubicBezTo>
              </a:path>
            </a:pathLst>
          </a:custGeom>
          <a:solidFill>
            <a:srgbClr val="A5CDB1"/>
          </a:solidFill>
          <a:ln w="25400" cap="rnd">
            <a:solidFill>
              <a:schemeClr val="tx1">
                <a:lumMod val="85000"/>
                <a:lumOff val="15000"/>
              </a:schemeClr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82" tIns="60941" rIns="121882" bIns="60941" numCol="1" spcCol="0" rtlCol="0" fromWordArt="0" anchor="ctr" anchorCtr="0" forceAA="0" compatLnSpc="1">
            <a:noAutofit/>
          </a:bodyPr>
          <a:lstStyle/>
          <a:p>
            <a:pPr algn="ctr" defTabSz="1218804"/>
            <a:endParaRPr lang="zh-CN" altLang="en-US" sz="2399">
              <a:solidFill>
                <a:srgbClr val="605448"/>
              </a:solidFill>
              <a:cs typeface="+mn-ea"/>
              <a:sym typeface="+mn-lt"/>
            </a:endParaRPr>
          </a:p>
        </p:txBody>
      </p:sp>
      <p:grpSp>
        <p:nvGrpSpPr>
          <p:cNvPr id="130" name="chenying0907 5"/>
          <p:cNvGrpSpPr/>
          <p:nvPr/>
        </p:nvGrpSpPr>
        <p:grpSpPr>
          <a:xfrm rot="19481840">
            <a:off x="5331062" y="10085908"/>
            <a:ext cx="972645" cy="982744"/>
            <a:chOff x="4572039" y="2317937"/>
            <a:chExt cx="1451315" cy="1465933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31" name="椭圆 31"/>
            <p:cNvSpPr/>
            <p:nvPr/>
          </p:nvSpPr>
          <p:spPr>
            <a:xfrm rot="15654318">
              <a:off x="4564730" y="2325246"/>
              <a:ext cx="1465933" cy="1451315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</a:gdLst>
              <a:ahLst/>
              <a:cxnLst>
                <a:cxn ang="0">
                  <a:pos x="connsiteX0-321" y="connsiteY0-322"/>
                </a:cxn>
                <a:cxn ang="0">
                  <a:pos x="connsiteX1-323" y="connsiteY1-324"/>
                </a:cxn>
                <a:cxn ang="0">
                  <a:pos x="connsiteX2-325" y="connsiteY2-326"/>
                </a:cxn>
                <a:cxn ang="0">
                  <a:pos x="connsiteX3-327" y="connsiteY3-328"/>
                </a:cxn>
                <a:cxn ang="0">
                  <a:pos x="connsiteX4-329" y="connsiteY4-330"/>
                </a:cxn>
                <a:cxn ang="0">
                  <a:pos x="connsiteX5-331" y="connsiteY5-332"/>
                </a:cxn>
              </a:cxnLst>
              <a:rect l="l" t="t" r="r" b="b"/>
              <a:pathLst>
                <a:path w="660438" h="653852">
                  <a:moveTo>
                    <a:pt x="128078" y="64927"/>
                  </a:moveTo>
                  <a:cubicBezTo>
                    <a:pt x="200406" y="22404"/>
                    <a:pt x="266694" y="-24807"/>
                    <a:pt x="410712" y="15051"/>
                  </a:cubicBezTo>
                  <a:cubicBezTo>
                    <a:pt x="554730" y="54909"/>
                    <a:pt x="671038" y="190221"/>
                    <a:pt x="659670" y="337329"/>
                  </a:cubicBezTo>
                  <a:cubicBezTo>
                    <a:pt x="648302" y="484437"/>
                    <a:pt x="512709" y="653852"/>
                    <a:pt x="331423" y="653852"/>
                  </a:cubicBezTo>
                  <a:cubicBezTo>
                    <a:pt x="150137" y="653852"/>
                    <a:pt x="14721" y="457153"/>
                    <a:pt x="3176" y="337329"/>
                  </a:cubicBezTo>
                  <a:cubicBezTo>
                    <a:pt x="-8369" y="217505"/>
                    <a:pt x="11590" y="209227"/>
                    <a:pt x="62645" y="134413"/>
                  </a:cubicBezTo>
                </a:path>
              </a:pathLst>
            </a:custGeom>
            <a:solidFill>
              <a:srgbClr val="F3D421"/>
            </a:solidFill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882" tIns="60941" rIns="121882" bIns="60941" numCol="1" spcCol="0" rtlCol="0" fromWordArt="0" anchor="ctr" anchorCtr="0" forceAA="0" compatLnSpc="1">
              <a:noAutofit/>
            </a:bodyPr>
            <a:lstStyle/>
            <a:p>
              <a:pPr algn="ctr" defTabSz="1218804"/>
              <a:endParaRPr lang="zh-CN" altLang="en-US" sz="2399">
                <a:solidFill>
                  <a:srgbClr val="605448"/>
                </a:solidFill>
                <a:cs typeface="+mn-ea"/>
                <a:sym typeface="+mn-lt"/>
              </a:endParaRPr>
            </a:p>
          </p:txBody>
        </p:sp>
        <p:grpSp>
          <p:nvGrpSpPr>
            <p:cNvPr id="132" name="chenying0907 279"/>
            <p:cNvGrpSpPr/>
            <p:nvPr/>
          </p:nvGrpSpPr>
          <p:grpSpPr>
            <a:xfrm>
              <a:off x="4928436" y="2645937"/>
              <a:ext cx="774866" cy="794236"/>
              <a:chOff x="3282950" y="1154113"/>
              <a:chExt cx="698501" cy="715963"/>
            </a:xfrm>
            <a:grpFill/>
          </p:grpSpPr>
          <p:sp>
            <p:nvSpPr>
              <p:cNvPr id="133" name="chenying0907 905"/>
              <p:cNvSpPr/>
              <p:nvPr/>
            </p:nvSpPr>
            <p:spPr bwMode="auto">
              <a:xfrm>
                <a:off x="3324225" y="1268413"/>
                <a:ext cx="55563" cy="153988"/>
              </a:xfrm>
              <a:custGeom>
                <a:avLst/>
                <a:gdLst/>
                <a:ahLst/>
                <a:cxnLst>
                  <a:cxn ang="0">
                    <a:pos x="96" y="3"/>
                  </a:cxn>
                  <a:cxn ang="0">
                    <a:pos x="96" y="3"/>
                  </a:cxn>
                  <a:cxn ang="0">
                    <a:pos x="86" y="18"/>
                  </a:cxn>
                  <a:cxn ang="0">
                    <a:pos x="77" y="35"/>
                  </a:cxn>
                  <a:cxn ang="0">
                    <a:pos x="70" y="51"/>
                  </a:cxn>
                  <a:cxn ang="0">
                    <a:pos x="63" y="69"/>
                  </a:cxn>
                  <a:cxn ang="0">
                    <a:pos x="50" y="104"/>
                  </a:cxn>
                  <a:cxn ang="0">
                    <a:pos x="39" y="138"/>
                  </a:cxn>
                  <a:cxn ang="0">
                    <a:pos x="39" y="138"/>
                  </a:cxn>
                  <a:cxn ang="0">
                    <a:pos x="27" y="174"/>
                  </a:cxn>
                  <a:cxn ang="0">
                    <a:pos x="15" y="210"/>
                  </a:cxn>
                  <a:cxn ang="0">
                    <a:pos x="10" y="229"/>
                  </a:cxn>
                  <a:cxn ang="0">
                    <a:pos x="5" y="247"/>
                  </a:cxn>
                  <a:cxn ang="0">
                    <a:pos x="2" y="266"/>
                  </a:cxn>
                  <a:cxn ang="0">
                    <a:pos x="0" y="285"/>
                  </a:cxn>
                  <a:cxn ang="0">
                    <a:pos x="0" y="285"/>
                  </a:cxn>
                  <a:cxn ang="0">
                    <a:pos x="1" y="287"/>
                  </a:cxn>
                  <a:cxn ang="0">
                    <a:pos x="2" y="288"/>
                  </a:cxn>
                  <a:cxn ang="0">
                    <a:pos x="3" y="289"/>
                  </a:cxn>
                  <a:cxn ang="0">
                    <a:pos x="5" y="290"/>
                  </a:cxn>
                  <a:cxn ang="0">
                    <a:pos x="6" y="289"/>
                  </a:cxn>
                  <a:cxn ang="0">
                    <a:pos x="8" y="288"/>
                  </a:cxn>
                  <a:cxn ang="0">
                    <a:pos x="9" y="287"/>
                  </a:cxn>
                  <a:cxn ang="0">
                    <a:pos x="10" y="285"/>
                  </a:cxn>
                  <a:cxn ang="0">
                    <a:pos x="10" y="285"/>
                  </a:cxn>
                  <a:cxn ang="0">
                    <a:pos x="11" y="266"/>
                  </a:cxn>
                  <a:cxn ang="0">
                    <a:pos x="15" y="247"/>
                  </a:cxn>
                  <a:cxn ang="0">
                    <a:pos x="19" y="230"/>
                  </a:cxn>
                  <a:cxn ang="0">
                    <a:pos x="25" y="211"/>
                  </a:cxn>
                  <a:cxn ang="0">
                    <a:pos x="36" y="176"/>
                  </a:cxn>
                  <a:cxn ang="0">
                    <a:pos x="48" y="141"/>
                  </a:cxn>
                  <a:cxn ang="0">
                    <a:pos x="48" y="141"/>
                  </a:cxn>
                  <a:cxn ang="0">
                    <a:pos x="60" y="107"/>
                  </a:cxn>
                  <a:cxn ang="0">
                    <a:pos x="71" y="72"/>
                  </a:cxn>
                  <a:cxn ang="0">
                    <a:pos x="78" y="55"/>
                  </a:cxn>
                  <a:cxn ang="0">
                    <a:pos x="86" y="39"/>
                  </a:cxn>
                  <a:cxn ang="0">
                    <a:pos x="94" y="22"/>
                  </a:cxn>
                  <a:cxn ang="0">
                    <a:pos x="104" y="8"/>
                  </a:cxn>
                  <a:cxn ang="0">
                    <a:pos x="104" y="8"/>
                  </a:cxn>
                  <a:cxn ang="0">
                    <a:pos x="105" y="6"/>
                  </a:cxn>
                  <a:cxn ang="0">
                    <a:pos x="104" y="4"/>
                  </a:cxn>
                  <a:cxn ang="0">
                    <a:pos x="104" y="3"/>
                  </a:cxn>
                  <a:cxn ang="0">
                    <a:pos x="102" y="2"/>
                  </a:cxn>
                  <a:cxn ang="0">
                    <a:pos x="99" y="0"/>
                  </a:cxn>
                  <a:cxn ang="0">
                    <a:pos x="97" y="2"/>
                  </a:cxn>
                  <a:cxn ang="0">
                    <a:pos x="96" y="3"/>
                  </a:cxn>
                  <a:cxn ang="0">
                    <a:pos x="96" y="3"/>
                  </a:cxn>
                </a:cxnLst>
                <a:rect l="0" t="0" r="r" b="b"/>
                <a:pathLst>
                  <a:path w="105" h="290">
                    <a:moveTo>
                      <a:pt x="96" y="3"/>
                    </a:moveTo>
                    <a:lnTo>
                      <a:pt x="96" y="3"/>
                    </a:lnTo>
                    <a:lnTo>
                      <a:pt x="86" y="18"/>
                    </a:lnTo>
                    <a:lnTo>
                      <a:pt x="77" y="35"/>
                    </a:lnTo>
                    <a:lnTo>
                      <a:pt x="70" y="51"/>
                    </a:lnTo>
                    <a:lnTo>
                      <a:pt x="63" y="69"/>
                    </a:lnTo>
                    <a:lnTo>
                      <a:pt x="50" y="104"/>
                    </a:lnTo>
                    <a:lnTo>
                      <a:pt x="39" y="138"/>
                    </a:lnTo>
                    <a:lnTo>
                      <a:pt x="39" y="138"/>
                    </a:lnTo>
                    <a:lnTo>
                      <a:pt x="27" y="174"/>
                    </a:lnTo>
                    <a:lnTo>
                      <a:pt x="15" y="210"/>
                    </a:lnTo>
                    <a:lnTo>
                      <a:pt x="10" y="229"/>
                    </a:lnTo>
                    <a:lnTo>
                      <a:pt x="5" y="247"/>
                    </a:lnTo>
                    <a:lnTo>
                      <a:pt x="2" y="266"/>
                    </a:lnTo>
                    <a:lnTo>
                      <a:pt x="0" y="285"/>
                    </a:lnTo>
                    <a:lnTo>
                      <a:pt x="0" y="285"/>
                    </a:lnTo>
                    <a:lnTo>
                      <a:pt x="1" y="287"/>
                    </a:lnTo>
                    <a:lnTo>
                      <a:pt x="2" y="288"/>
                    </a:lnTo>
                    <a:lnTo>
                      <a:pt x="3" y="289"/>
                    </a:lnTo>
                    <a:lnTo>
                      <a:pt x="5" y="290"/>
                    </a:lnTo>
                    <a:lnTo>
                      <a:pt x="6" y="289"/>
                    </a:lnTo>
                    <a:lnTo>
                      <a:pt x="8" y="288"/>
                    </a:lnTo>
                    <a:lnTo>
                      <a:pt x="9" y="287"/>
                    </a:lnTo>
                    <a:lnTo>
                      <a:pt x="10" y="285"/>
                    </a:lnTo>
                    <a:lnTo>
                      <a:pt x="10" y="285"/>
                    </a:lnTo>
                    <a:lnTo>
                      <a:pt x="11" y="266"/>
                    </a:lnTo>
                    <a:lnTo>
                      <a:pt x="15" y="247"/>
                    </a:lnTo>
                    <a:lnTo>
                      <a:pt x="19" y="230"/>
                    </a:lnTo>
                    <a:lnTo>
                      <a:pt x="25" y="211"/>
                    </a:lnTo>
                    <a:lnTo>
                      <a:pt x="36" y="176"/>
                    </a:lnTo>
                    <a:lnTo>
                      <a:pt x="48" y="141"/>
                    </a:lnTo>
                    <a:lnTo>
                      <a:pt x="48" y="141"/>
                    </a:lnTo>
                    <a:lnTo>
                      <a:pt x="60" y="107"/>
                    </a:lnTo>
                    <a:lnTo>
                      <a:pt x="71" y="72"/>
                    </a:lnTo>
                    <a:lnTo>
                      <a:pt x="78" y="55"/>
                    </a:lnTo>
                    <a:lnTo>
                      <a:pt x="86" y="39"/>
                    </a:lnTo>
                    <a:lnTo>
                      <a:pt x="94" y="22"/>
                    </a:lnTo>
                    <a:lnTo>
                      <a:pt x="104" y="8"/>
                    </a:lnTo>
                    <a:lnTo>
                      <a:pt x="104" y="8"/>
                    </a:lnTo>
                    <a:lnTo>
                      <a:pt x="105" y="6"/>
                    </a:lnTo>
                    <a:lnTo>
                      <a:pt x="104" y="4"/>
                    </a:lnTo>
                    <a:lnTo>
                      <a:pt x="104" y="3"/>
                    </a:lnTo>
                    <a:lnTo>
                      <a:pt x="102" y="2"/>
                    </a:lnTo>
                    <a:lnTo>
                      <a:pt x="99" y="0"/>
                    </a:lnTo>
                    <a:lnTo>
                      <a:pt x="97" y="2"/>
                    </a:lnTo>
                    <a:lnTo>
                      <a:pt x="96" y="3"/>
                    </a:lnTo>
                    <a:lnTo>
                      <a:pt x="96" y="3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defTabSz="1218804"/>
                <a:endParaRPr lang="zh-CN" altLang="en-US" sz="2399" dirty="0">
                  <a:solidFill>
                    <a:srgbClr val="605448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34" name="chenying0907 906"/>
              <p:cNvSpPr/>
              <p:nvPr/>
            </p:nvSpPr>
            <p:spPr bwMode="auto">
              <a:xfrm>
                <a:off x="3325813" y="1239838"/>
                <a:ext cx="88900" cy="280988"/>
              </a:xfrm>
              <a:custGeom>
                <a:avLst/>
                <a:gdLst/>
                <a:ahLst/>
                <a:cxnLst>
                  <a:cxn ang="0">
                    <a:pos x="156" y="4"/>
                  </a:cxn>
                  <a:cxn ang="0">
                    <a:pos x="152" y="37"/>
                  </a:cxn>
                  <a:cxn ang="0">
                    <a:pos x="143" y="70"/>
                  </a:cxn>
                  <a:cxn ang="0">
                    <a:pos x="121" y="134"/>
                  </a:cxn>
                  <a:cxn ang="0">
                    <a:pos x="108" y="168"/>
                  </a:cxn>
                  <a:cxn ang="0">
                    <a:pos x="82" y="235"/>
                  </a:cxn>
                  <a:cxn ang="0">
                    <a:pos x="68" y="268"/>
                  </a:cxn>
                  <a:cxn ang="0">
                    <a:pos x="58" y="301"/>
                  </a:cxn>
                  <a:cxn ang="0">
                    <a:pos x="38" y="399"/>
                  </a:cxn>
                  <a:cxn ang="0">
                    <a:pos x="35" y="416"/>
                  </a:cxn>
                  <a:cxn ang="0">
                    <a:pos x="26" y="446"/>
                  </a:cxn>
                  <a:cxn ang="0">
                    <a:pos x="20" y="461"/>
                  </a:cxn>
                  <a:cxn ang="0">
                    <a:pos x="11" y="492"/>
                  </a:cxn>
                  <a:cxn ang="0">
                    <a:pos x="2" y="522"/>
                  </a:cxn>
                  <a:cxn ang="0">
                    <a:pos x="0" y="524"/>
                  </a:cxn>
                  <a:cxn ang="0">
                    <a:pos x="1" y="528"/>
                  </a:cxn>
                  <a:cxn ang="0">
                    <a:pos x="1" y="529"/>
                  </a:cxn>
                  <a:cxn ang="0">
                    <a:pos x="3" y="531"/>
                  </a:cxn>
                  <a:cxn ang="0">
                    <a:pos x="7" y="531"/>
                  </a:cxn>
                  <a:cxn ang="0">
                    <a:pos x="9" y="529"/>
                  </a:cxn>
                  <a:cxn ang="0">
                    <a:pos x="18" y="505"/>
                  </a:cxn>
                  <a:cxn ang="0">
                    <a:pos x="23" y="480"/>
                  </a:cxn>
                  <a:cxn ang="0">
                    <a:pos x="29" y="462"/>
                  </a:cxn>
                  <a:cxn ang="0">
                    <a:pos x="41" y="428"/>
                  </a:cxn>
                  <a:cxn ang="0">
                    <a:pos x="46" y="410"/>
                  </a:cxn>
                  <a:cxn ang="0">
                    <a:pos x="59" y="341"/>
                  </a:cxn>
                  <a:cxn ang="0">
                    <a:pos x="71" y="288"/>
                  </a:cxn>
                  <a:cxn ang="0">
                    <a:pos x="77" y="271"/>
                  </a:cxn>
                  <a:cxn ang="0">
                    <a:pos x="105" y="200"/>
                  </a:cxn>
                  <a:cxn ang="0">
                    <a:pos x="132" y="129"/>
                  </a:cxn>
                  <a:cxn ang="0">
                    <a:pos x="143" y="98"/>
                  </a:cxn>
                  <a:cxn ang="0">
                    <a:pos x="158" y="51"/>
                  </a:cxn>
                  <a:cxn ang="0">
                    <a:pos x="164" y="20"/>
                  </a:cxn>
                  <a:cxn ang="0">
                    <a:pos x="166" y="4"/>
                  </a:cxn>
                  <a:cxn ang="0">
                    <a:pos x="164" y="1"/>
                  </a:cxn>
                  <a:cxn ang="0">
                    <a:pos x="161" y="0"/>
                  </a:cxn>
                  <a:cxn ang="0">
                    <a:pos x="158" y="1"/>
                  </a:cxn>
                  <a:cxn ang="0">
                    <a:pos x="156" y="4"/>
                  </a:cxn>
                </a:cxnLst>
                <a:rect l="0" t="0" r="r" b="b"/>
                <a:pathLst>
                  <a:path w="166" h="531">
                    <a:moveTo>
                      <a:pt x="156" y="4"/>
                    </a:moveTo>
                    <a:lnTo>
                      <a:pt x="156" y="4"/>
                    </a:lnTo>
                    <a:lnTo>
                      <a:pt x="155" y="20"/>
                    </a:lnTo>
                    <a:lnTo>
                      <a:pt x="152" y="37"/>
                    </a:lnTo>
                    <a:lnTo>
                      <a:pt x="148" y="53"/>
                    </a:lnTo>
                    <a:lnTo>
                      <a:pt x="143" y="70"/>
                    </a:lnTo>
                    <a:lnTo>
                      <a:pt x="132" y="103"/>
                    </a:lnTo>
                    <a:lnTo>
                      <a:pt x="121" y="134"/>
                    </a:lnTo>
                    <a:lnTo>
                      <a:pt x="121" y="134"/>
                    </a:lnTo>
                    <a:lnTo>
                      <a:pt x="108" y="168"/>
                    </a:lnTo>
                    <a:lnTo>
                      <a:pt x="95" y="202"/>
                    </a:lnTo>
                    <a:lnTo>
                      <a:pt x="82" y="235"/>
                    </a:lnTo>
                    <a:lnTo>
                      <a:pt x="68" y="268"/>
                    </a:lnTo>
                    <a:lnTo>
                      <a:pt x="68" y="268"/>
                    </a:lnTo>
                    <a:lnTo>
                      <a:pt x="63" y="285"/>
                    </a:lnTo>
                    <a:lnTo>
                      <a:pt x="58" y="301"/>
                    </a:lnTo>
                    <a:lnTo>
                      <a:pt x="51" y="333"/>
                    </a:lnTo>
                    <a:lnTo>
                      <a:pt x="38" y="399"/>
                    </a:lnTo>
                    <a:lnTo>
                      <a:pt x="38" y="399"/>
                    </a:lnTo>
                    <a:lnTo>
                      <a:pt x="35" y="416"/>
                    </a:lnTo>
                    <a:lnTo>
                      <a:pt x="31" y="431"/>
                    </a:lnTo>
                    <a:lnTo>
                      <a:pt x="26" y="446"/>
                    </a:lnTo>
                    <a:lnTo>
                      <a:pt x="20" y="461"/>
                    </a:lnTo>
                    <a:lnTo>
                      <a:pt x="20" y="461"/>
                    </a:lnTo>
                    <a:lnTo>
                      <a:pt x="15" y="476"/>
                    </a:lnTo>
                    <a:lnTo>
                      <a:pt x="11" y="492"/>
                    </a:lnTo>
                    <a:lnTo>
                      <a:pt x="7" y="507"/>
                    </a:lnTo>
                    <a:lnTo>
                      <a:pt x="2" y="522"/>
                    </a:lnTo>
                    <a:lnTo>
                      <a:pt x="2" y="522"/>
                    </a:lnTo>
                    <a:lnTo>
                      <a:pt x="0" y="524"/>
                    </a:lnTo>
                    <a:lnTo>
                      <a:pt x="0" y="526"/>
                    </a:lnTo>
                    <a:lnTo>
                      <a:pt x="1" y="528"/>
                    </a:lnTo>
                    <a:lnTo>
                      <a:pt x="1" y="528"/>
                    </a:lnTo>
                    <a:lnTo>
                      <a:pt x="1" y="529"/>
                    </a:lnTo>
                    <a:lnTo>
                      <a:pt x="1" y="529"/>
                    </a:lnTo>
                    <a:lnTo>
                      <a:pt x="3" y="531"/>
                    </a:lnTo>
                    <a:lnTo>
                      <a:pt x="5" y="531"/>
                    </a:lnTo>
                    <a:lnTo>
                      <a:pt x="7" y="531"/>
                    </a:lnTo>
                    <a:lnTo>
                      <a:pt x="9" y="529"/>
                    </a:lnTo>
                    <a:lnTo>
                      <a:pt x="9" y="529"/>
                    </a:lnTo>
                    <a:lnTo>
                      <a:pt x="13" y="517"/>
                    </a:lnTo>
                    <a:lnTo>
                      <a:pt x="18" y="505"/>
                    </a:lnTo>
                    <a:lnTo>
                      <a:pt x="20" y="492"/>
                    </a:lnTo>
                    <a:lnTo>
                      <a:pt x="23" y="480"/>
                    </a:lnTo>
                    <a:lnTo>
                      <a:pt x="23" y="480"/>
                    </a:lnTo>
                    <a:lnTo>
                      <a:pt x="29" y="462"/>
                    </a:lnTo>
                    <a:lnTo>
                      <a:pt x="35" y="446"/>
                    </a:lnTo>
                    <a:lnTo>
                      <a:pt x="41" y="428"/>
                    </a:lnTo>
                    <a:lnTo>
                      <a:pt x="46" y="410"/>
                    </a:lnTo>
                    <a:lnTo>
                      <a:pt x="46" y="410"/>
                    </a:lnTo>
                    <a:lnTo>
                      <a:pt x="53" y="375"/>
                    </a:lnTo>
                    <a:lnTo>
                      <a:pt x="59" y="341"/>
                    </a:lnTo>
                    <a:lnTo>
                      <a:pt x="67" y="305"/>
                    </a:lnTo>
                    <a:lnTo>
                      <a:pt x="71" y="288"/>
                    </a:lnTo>
                    <a:lnTo>
                      <a:pt x="77" y="271"/>
                    </a:lnTo>
                    <a:lnTo>
                      <a:pt x="77" y="271"/>
                    </a:lnTo>
                    <a:lnTo>
                      <a:pt x="91" y="235"/>
                    </a:lnTo>
                    <a:lnTo>
                      <a:pt x="105" y="200"/>
                    </a:lnTo>
                    <a:lnTo>
                      <a:pt x="120" y="165"/>
                    </a:lnTo>
                    <a:lnTo>
                      <a:pt x="132" y="129"/>
                    </a:lnTo>
                    <a:lnTo>
                      <a:pt x="132" y="129"/>
                    </a:lnTo>
                    <a:lnTo>
                      <a:pt x="143" y="98"/>
                    </a:lnTo>
                    <a:lnTo>
                      <a:pt x="154" y="67"/>
                    </a:lnTo>
                    <a:lnTo>
                      <a:pt x="158" y="51"/>
                    </a:lnTo>
                    <a:lnTo>
                      <a:pt x="162" y="36"/>
                    </a:lnTo>
                    <a:lnTo>
                      <a:pt x="164" y="20"/>
                    </a:lnTo>
                    <a:lnTo>
                      <a:pt x="166" y="4"/>
                    </a:lnTo>
                    <a:lnTo>
                      <a:pt x="166" y="4"/>
                    </a:lnTo>
                    <a:lnTo>
                      <a:pt x="165" y="2"/>
                    </a:lnTo>
                    <a:lnTo>
                      <a:pt x="164" y="1"/>
                    </a:lnTo>
                    <a:lnTo>
                      <a:pt x="163" y="0"/>
                    </a:lnTo>
                    <a:lnTo>
                      <a:pt x="161" y="0"/>
                    </a:lnTo>
                    <a:lnTo>
                      <a:pt x="160" y="0"/>
                    </a:lnTo>
                    <a:lnTo>
                      <a:pt x="158" y="1"/>
                    </a:lnTo>
                    <a:lnTo>
                      <a:pt x="157" y="2"/>
                    </a:lnTo>
                    <a:lnTo>
                      <a:pt x="156" y="4"/>
                    </a:lnTo>
                    <a:lnTo>
                      <a:pt x="156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defTabSz="1218804"/>
                <a:endParaRPr lang="zh-CN" altLang="en-US" sz="2399" dirty="0">
                  <a:solidFill>
                    <a:srgbClr val="605448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35" name="chenying0907 907"/>
              <p:cNvSpPr/>
              <p:nvPr/>
            </p:nvSpPr>
            <p:spPr bwMode="auto">
              <a:xfrm>
                <a:off x="3338513" y="1404938"/>
                <a:ext cx="58738" cy="168275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99" y="4"/>
                  </a:cxn>
                  <a:cxn ang="0">
                    <a:pos x="98" y="14"/>
                  </a:cxn>
                  <a:cxn ang="0">
                    <a:pos x="97" y="23"/>
                  </a:cxn>
                  <a:cxn ang="0">
                    <a:pos x="92" y="43"/>
                  </a:cxn>
                  <a:cxn ang="0">
                    <a:pos x="79" y="81"/>
                  </a:cxn>
                  <a:cxn ang="0">
                    <a:pos x="79" y="81"/>
                  </a:cxn>
                  <a:cxn ang="0">
                    <a:pos x="73" y="103"/>
                  </a:cxn>
                  <a:cxn ang="0">
                    <a:pos x="68" y="125"/>
                  </a:cxn>
                  <a:cxn ang="0">
                    <a:pos x="57" y="169"/>
                  </a:cxn>
                  <a:cxn ang="0">
                    <a:pos x="57" y="169"/>
                  </a:cxn>
                  <a:cxn ang="0">
                    <a:pos x="51" y="188"/>
                  </a:cxn>
                  <a:cxn ang="0">
                    <a:pos x="43" y="205"/>
                  </a:cxn>
                  <a:cxn ang="0">
                    <a:pos x="35" y="223"/>
                  </a:cxn>
                  <a:cxn ang="0">
                    <a:pos x="26" y="239"/>
                  </a:cxn>
                  <a:cxn ang="0">
                    <a:pos x="17" y="257"/>
                  </a:cxn>
                  <a:cxn ang="0">
                    <a:pos x="10" y="274"/>
                  </a:cxn>
                  <a:cxn ang="0">
                    <a:pos x="4" y="293"/>
                  </a:cxn>
                  <a:cxn ang="0">
                    <a:pos x="1" y="302"/>
                  </a:cxn>
                  <a:cxn ang="0">
                    <a:pos x="0" y="313"/>
                  </a:cxn>
                  <a:cxn ang="0">
                    <a:pos x="0" y="313"/>
                  </a:cxn>
                  <a:cxn ang="0">
                    <a:pos x="0" y="314"/>
                  </a:cxn>
                  <a:cxn ang="0">
                    <a:pos x="1" y="316"/>
                  </a:cxn>
                  <a:cxn ang="0">
                    <a:pos x="2" y="317"/>
                  </a:cxn>
                  <a:cxn ang="0">
                    <a:pos x="4" y="317"/>
                  </a:cxn>
                  <a:cxn ang="0">
                    <a:pos x="7" y="316"/>
                  </a:cxn>
                  <a:cxn ang="0">
                    <a:pos x="9" y="314"/>
                  </a:cxn>
                  <a:cxn ang="0">
                    <a:pos x="9" y="313"/>
                  </a:cxn>
                  <a:cxn ang="0">
                    <a:pos x="9" y="313"/>
                  </a:cxn>
                  <a:cxn ang="0">
                    <a:pos x="11" y="302"/>
                  </a:cxn>
                  <a:cxn ang="0">
                    <a:pos x="13" y="292"/>
                  </a:cxn>
                  <a:cxn ang="0">
                    <a:pos x="19" y="273"/>
                  </a:cxn>
                  <a:cxn ang="0">
                    <a:pos x="28" y="255"/>
                  </a:cxn>
                  <a:cxn ang="0">
                    <a:pos x="36" y="237"/>
                  </a:cxn>
                  <a:cxn ang="0">
                    <a:pos x="45" y="220"/>
                  </a:cxn>
                  <a:cxn ang="0">
                    <a:pos x="54" y="201"/>
                  </a:cxn>
                  <a:cxn ang="0">
                    <a:pos x="62" y="182"/>
                  </a:cxn>
                  <a:cxn ang="0">
                    <a:pos x="68" y="164"/>
                  </a:cxn>
                  <a:cxn ang="0">
                    <a:pos x="68" y="164"/>
                  </a:cxn>
                  <a:cxn ang="0">
                    <a:pos x="79" y="119"/>
                  </a:cxn>
                  <a:cxn ang="0">
                    <a:pos x="91" y="76"/>
                  </a:cxn>
                  <a:cxn ang="0">
                    <a:pos x="91" y="76"/>
                  </a:cxn>
                  <a:cxn ang="0">
                    <a:pos x="102" y="40"/>
                  </a:cxn>
                  <a:cxn ang="0">
                    <a:pos x="106" y="22"/>
                  </a:cxn>
                  <a:cxn ang="0">
                    <a:pos x="109" y="4"/>
                  </a:cxn>
                  <a:cxn ang="0">
                    <a:pos x="109" y="4"/>
                  </a:cxn>
                  <a:cxn ang="0">
                    <a:pos x="108" y="2"/>
                  </a:cxn>
                  <a:cxn ang="0">
                    <a:pos x="107" y="1"/>
                  </a:cxn>
                  <a:cxn ang="0">
                    <a:pos x="106" y="0"/>
                  </a:cxn>
                  <a:cxn ang="0">
                    <a:pos x="104" y="0"/>
                  </a:cxn>
                  <a:cxn ang="0">
                    <a:pos x="101" y="1"/>
                  </a:cxn>
                  <a:cxn ang="0">
                    <a:pos x="100" y="2"/>
                  </a:cxn>
                  <a:cxn ang="0">
                    <a:pos x="99" y="4"/>
                  </a:cxn>
                  <a:cxn ang="0">
                    <a:pos x="99" y="4"/>
                  </a:cxn>
                </a:cxnLst>
                <a:rect l="0" t="0" r="r" b="b"/>
                <a:pathLst>
                  <a:path w="109" h="317">
                    <a:moveTo>
                      <a:pt x="99" y="4"/>
                    </a:moveTo>
                    <a:lnTo>
                      <a:pt x="99" y="4"/>
                    </a:lnTo>
                    <a:lnTo>
                      <a:pt x="98" y="14"/>
                    </a:lnTo>
                    <a:lnTo>
                      <a:pt x="97" y="23"/>
                    </a:lnTo>
                    <a:lnTo>
                      <a:pt x="92" y="43"/>
                    </a:lnTo>
                    <a:lnTo>
                      <a:pt x="79" y="81"/>
                    </a:lnTo>
                    <a:lnTo>
                      <a:pt x="79" y="81"/>
                    </a:lnTo>
                    <a:lnTo>
                      <a:pt x="73" y="103"/>
                    </a:lnTo>
                    <a:lnTo>
                      <a:pt x="68" y="125"/>
                    </a:lnTo>
                    <a:lnTo>
                      <a:pt x="57" y="169"/>
                    </a:lnTo>
                    <a:lnTo>
                      <a:pt x="57" y="169"/>
                    </a:lnTo>
                    <a:lnTo>
                      <a:pt x="51" y="188"/>
                    </a:lnTo>
                    <a:lnTo>
                      <a:pt x="43" y="205"/>
                    </a:lnTo>
                    <a:lnTo>
                      <a:pt x="35" y="223"/>
                    </a:lnTo>
                    <a:lnTo>
                      <a:pt x="26" y="239"/>
                    </a:lnTo>
                    <a:lnTo>
                      <a:pt x="17" y="257"/>
                    </a:lnTo>
                    <a:lnTo>
                      <a:pt x="10" y="274"/>
                    </a:lnTo>
                    <a:lnTo>
                      <a:pt x="4" y="293"/>
                    </a:lnTo>
                    <a:lnTo>
                      <a:pt x="1" y="302"/>
                    </a:lnTo>
                    <a:lnTo>
                      <a:pt x="0" y="313"/>
                    </a:lnTo>
                    <a:lnTo>
                      <a:pt x="0" y="313"/>
                    </a:lnTo>
                    <a:lnTo>
                      <a:pt x="0" y="314"/>
                    </a:lnTo>
                    <a:lnTo>
                      <a:pt x="1" y="316"/>
                    </a:lnTo>
                    <a:lnTo>
                      <a:pt x="2" y="317"/>
                    </a:lnTo>
                    <a:lnTo>
                      <a:pt x="4" y="317"/>
                    </a:lnTo>
                    <a:lnTo>
                      <a:pt x="7" y="316"/>
                    </a:lnTo>
                    <a:lnTo>
                      <a:pt x="9" y="314"/>
                    </a:lnTo>
                    <a:lnTo>
                      <a:pt x="9" y="313"/>
                    </a:lnTo>
                    <a:lnTo>
                      <a:pt x="9" y="313"/>
                    </a:lnTo>
                    <a:lnTo>
                      <a:pt x="11" y="302"/>
                    </a:lnTo>
                    <a:lnTo>
                      <a:pt x="13" y="292"/>
                    </a:lnTo>
                    <a:lnTo>
                      <a:pt x="19" y="273"/>
                    </a:lnTo>
                    <a:lnTo>
                      <a:pt x="28" y="255"/>
                    </a:lnTo>
                    <a:lnTo>
                      <a:pt x="36" y="237"/>
                    </a:lnTo>
                    <a:lnTo>
                      <a:pt x="45" y="220"/>
                    </a:lnTo>
                    <a:lnTo>
                      <a:pt x="54" y="201"/>
                    </a:lnTo>
                    <a:lnTo>
                      <a:pt x="62" y="182"/>
                    </a:lnTo>
                    <a:lnTo>
                      <a:pt x="68" y="164"/>
                    </a:lnTo>
                    <a:lnTo>
                      <a:pt x="68" y="164"/>
                    </a:lnTo>
                    <a:lnTo>
                      <a:pt x="79" y="119"/>
                    </a:lnTo>
                    <a:lnTo>
                      <a:pt x="91" y="76"/>
                    </a:lnTo>
                    <a:lnTo>
                      <a:pt x="91" y="76"/>
                    </a:lnTo>
                    <a:lnTo>
                      <a:pt x="102" y="40"/>
                    </a:lnTo>
                    <a:lnTo>
                      <a:pt x="106" y="22"/>
                    </a:lnTo>
                    <a:lnTo>
                      <a:pt x="109" y="4"/>
                    </a:lnTo>
                    <a:lnTo>
                      <a:pt x="109" y="4"/>
                    </a:lnTo>
                    <a:lnTo>
                      <a:pt x="108" y="2"/>
                    </a:lnTo>
                    <a:lnTo>
                      <a:pt x="107" y="1"/>
                    </a:lnTo>
                    <a:lnTo>
                      <a:pt x="106" y="0"/>
                    </a:lnTo>
                    <a:lnTo>
                      <a:pt x="104" y="0"/>
                    </a:lnTo>
                    <a:lnTo>
                      <a:pt x="101" y="1"/>
                    </a:lnTo>
                    <a:lnTo>
                      <a:pt x="100" y="2"/>
                    </a:lnTo>
                    <a:lnTo>
                      <a:pt x="99" y="4"/>
                    </a:lnTo>
                    <a:lnTo>
                      <a:pt x="99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defTabSz="1218804"/>
                <a:endParaRPr lang="zh-CN" altLang="en-US" sz="2399" dirty="0">
                  <a:solidFill>
                    <a:srgbClr val="605448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36" name="chenying0907 908"/>
              <p:cNvSpPr/>
              <p:nvPr/>
            </p:nvSpPr>
            <p:spPr bwMode="auto">
              <a:xfrm>
                <a:off x="3365500" y="1427163"/>
                <a:ext cx="58738" cy="169863"/>
              </a:xfrm>
              <a:custGeom>
                <a:avLst/>
                <a:gdLst/>
                <a:ahLst/>
                <a:cxnLst>
                  <a:cxn ang="0">
                    <a:pos x="102" y="1"/>
                  </a:cxn>
                  <a:cxn ang="0">
                    <a:pos x="102" y="1"/>
                  </a:cxn>
                  <a:cxn ang="0">
                    <a:pos x="97" y="7"/>
                  </a:cxn>
                  <a:cxn ang="0">
                    <a:pos x="93" y="13"/>
                  </a:cxn>
                  <a:cxn ang="0">
                    <a:pos x="87" y="26"/>
                  </a:cxn>
                  <a:cxn ang="0">
                    <a:pos x="82" y="39"/>
                  </a:cxn>
                  <a:cxn ang="0">
                    <a:pos x="79" y="54"/>
                  </a:cxn>
                  <a:cxn ang="0">
                    <a:pos x="79" y="54"/>
                  </a:cxn>
                  <a:cxn ang="0">
                    <a:pos x="72" y="77"/>
                  </a:cxn>
                  <a:cxn ang="0">
                    <a:pos x="65" y="101"/>
                  </a:cxn>
                  <a:cxn ang="0">
                    <a:pos x="51" y="148"/>
                  </a:cxn>
                  <a:cxn ang="0">
                    <a:pos x="51" y="148"/>
                  </a:cxn>
                  <a:cxn ang="0">
                    <a:pos x="44" y="168"/>
                  </a:cxn>
                  <a:cxn ang="0">
                    <a:pos x="37" y="190"/>
                  </a:cxn>
                  <a:cxn ang="0">
                    <a:pos x="20" y="231"/>
                  </a:cxn>
                  <a:cxn ang="0">
                    <a:pos x="13" y="252"/>
                  </a:cxn>
                  <a:cxn ang="0">
                    <a:pos x="7" y="274"/>
                  </a:cxn>
                  <a:cxn ang="0">
                    <a:pos x="2" y="295"/>
                  </a:cxn>
                  <a:cxn ang="0">
                    <a:pos x="1" y="307"/>
                  </a:cxn>
                  <a:cxn ang="0">
                    <a:pos x="0" y="317"/>
                  </a:cxn>
                  <a:cxn ang="0">
                    <a:pos x="0" y="317"/>
                  </a:cxn>
                  <a:cxn ang="0">
                    <a:pos x="1" y="319"/>
                  </a:cxn>
                  <a:cxn ang="0">
                    <a:pos x="2" y="321"/>
                  </a:cxn>
                  <a:cxn ang="0">
                    <a:pos x="3" y="322"/>
                  </a:cxn>
                  <a:cxn ang="0">
                    <a:pos x="6" y="322"/>
                  </a:cxn>
                  <a:cxn ang="0">
                    <a:pos x="8" y="322"/>
                  </a:cxn>
                  <a:cxn ang="0">
                    <a:pos x="9" y="321"/>
                  </a:cxn>
                  <a:cxn ang="0">
                    <a:pos x="10" y="319"/>
                  </a:cxn>
                  <a:cxn ang="0">
                    <a:pos x="11" y="317"/>
                  </a:cxn>
                  <a:cxn ang="0">
                    <a:pos x="11" y="317"/>
                  </a:cxn>
                  <a:cxn ang="0">
                    <a:pos x="11" y="307"/>
                  </a:cxn>
                  <a:cxn ang="0">
                    <a:pos x="12" y="296"/>
                  </a:cxn>
                  <a:cxn ang="0">
                    <a:pos x="16" y="276"/>
                  </a:cxn>
                  <a:cxn ang="0">
                    <a:pos x="22" y="256"/>
                  </a:cxn>
                  <a:cxn ang="0">
                    <a:pos x="29" y="237"/>
                  </a:cxn>
                  <a:cxn ang="0">
                    <a:pos x="44" y="198"/>
                  </a:cxn>
                  <a:cxn ang="0">
                    <a:pos x="51" y="179"/>
                  </a:cxn>
                  <a:cxn ang="0">
                    <a:pos x="57" y="159"/>
                  </a:cxn>
                  <a:cxn ang="0">
                    <a:pos x="57" y="159"/>
                  </a:cxn>
                  <a:cxn ang="0">
                    <a:pos x="70" y="120"/>
                  </a:cxn>
                  <a:cxn ang="0">
                    <a:pos x="81" y="81"/>
                  </a:cxn>
                  <a:cxn ang="0">
                    <a:pos x="81" y="81"/>
                  </a:cxn>
                  <a:cxn ang="0">
                    <a:pos x="86" y="62"/>
                  </a:cxn>
                  <a:cxn ang="0">
                    <a:pos x="91" y="42"/>
                  </a:cxn>
                  <a:cxn ang="0">
                    <a:pos x="94" y="33"/>
                  </a:cxn>
                  <a:cxn ang="0">
                    <a:pos x="97" y="25"/>
                  </a:cxn>
                  <a:cxn ang="0">
                    <a:pos x="103" y="16"/>
                  </a:cxn>
                  <a:cxn ang="0">
                    <a:pos x="109" y="8"/>
                  </a:cxn>
                  <a:cxn ang="0">
                    <a:pos x="109" y="8"/>
                  </a:cxn>
                  <a:cxn ang="0">
                    <a:pos x="110" y="6"/>
                  </a:cxn>
                  <a:cxn ang="0">
                    <a:pos x="110" y="4"/>
                  </a:cxn>
                  <a:cxn ang="0">
                    <a:pos x="109" y="3"/>
                  </a:cxn>
                  <a:cxn ang="0">
                    <a:pos x="108" y="1"/>
                  </a:cxn>
                  <a:cxn ang="0">
                    <a:pos x="107" y="0"/>
                  </a:cxn>
                  <a:cxn ang="0">
                    <a:pos x="105" y="0"/>
                  </a:cxn>
                  <a:cxn ang="0">
                    <a:pos x="104" y="0"/>
                  </a:cxn>
                  <a:cxn ang="0">
                    <a:pos x="102" y="1"/>
                  </a:cxn>
                  <a:cxn ang="0">
                    <a:pos x="102" y="1"/>
                  </a:cxn>
                </a:cxnLst>
                <a:rect l="0" t="0" r="r" b="b"/>
                <a:pathLst>
                  <a:path w="110" h="322">
                    <a:moveTo>
                      <a:pt x="102" y="1"/>
                    </a:moveTo>
                    <a:lnTo>
                      <a:pt x="102" y="1"/>
                    </a:lnTo>
                    <a:lnTo>
                      <a:pt x="97" y="7"/>
                    </a:lnTo>
                    <a:lnTo>
                      <a:pt x="93" y="13"/>
                    </a:lnTo>
                    <a:lnTo>
                      <a:pt x="87" y="26"/>
                    </a:lnTo>
                    <a:lnTo>
                      <a:pt x="82" y="39"/>
                    </a:lnTo>
                    <a:lnTo>
                      <a:pt x="79" y="54"/>
                    </a:lnTo>
                    <a:lnTo>
                      <a:pt x="79" y="54"/>
                    </a:lnTo>
                    <a:lnTo>
                      <a:pt x="72" y="77"/>
                    </a:lnTo>
                    <a:lnTo>
                      <a:pt x="65" y="101"/>
                    </a:lnTo>
                    <a:lnTo>
                      <a:pt x="51" y="148"/>
                    </a:lnTo>
                    <a:lnTo>
                      <a:pt x="51" y="148"/>
                    </a:lnTo>
                    <a:lnTo>
                      <a:pt x="44" y="168"/>
                    </a:lnTo>
                    <a:lnTo>
                      <a:pt x="37" y="190"/>
                    </a:lnTo>
                    <a:lnTo>
                      <a:pt x="20" y="231"/>
                    </a:lnTo>
                    <a:lnTo>
                      <a:pt x="13" y="252"/>
                    </a:lnTo>
                    <a:lnTo>
                      <a:pt x="7" y="274"/>
                    </a:lnTo>
                    <a:lnTo>
                      <a:pt x="2" y="295"/>
                    </a:lnTo>
                    <a:lnTo>
                      <a:pt x="1" y="307"/>
                    </a:lnTo>
                    <a:lnTo>
                      <a:pt x="0" y="317"/>
                    </a:lnTo>
                    <a:lnTo>
                      <a:pt x="0" y="317"/>
                    </a:lnTo>
                    <a:lnTo>
                      <a:pt x="1" y="319"/>
                    </a:lnTo>
                    <a:lnTo>
                      <a:pt x="2" y="321"/>
                    </a:lnTo>
                    <a:lnTo>
                      <a:pt x="3" y="322"/>
                    </a:lnTo>
                    <a:lnTo>
                      <a:pt x="6" y="322"/>
                    </a:lnTo>
                    <a:lnTo>
                      <a:pt x="8" y="322"/>
                    </a:lnTo>
                    <a:lnTo>
                      <a:pt x="9" y="321"/>
                    </a:lnTo>
                    <a:lnTo>
                      <a:pt x="10" y="319"/>
                    </a:lnTo>
                    <a:lnTo>
                      <a:pt x="11" y="317"/>
                    </a:lnTo>
                    <a:lnTo>
                      <a:pt x="11" y="317"/>
                    </a:lnTo>
                    <a:lnTo>
                      <a:pt x="11" y="307"/>
                    </a:lnTo>
                    <a:lnTo>
                      <a:pt x="12" y="296"/>
                    </a:lnTo>
                    <a:lnTo>
                      <a:pt x="16" y="276"/>
                    </a:lnTo>
                    <a:lnTo>
                      <a:pt x="22" y="256"/>
                    </a:lnTo>
                    <a:lnTo>
                      <a:pt x="29" y="237"/>
                    </a:lnTo>
                    <a:lnTo>
                      <a:pt x="44" y="198"/>
                    </a:lnTo>
                    <a:lnTo>
                      <a:pt x="51" y="179"/>
                    </a:lnTo>
                    <a:lnTo>
                      <a:pt x="57" y="159"/>
                    </a:lnTo>
                    <a:lnTo>
                      <a:pt x="57" y="159"/>
                    </a:lnTo>
                    <a:lnTo>
                      <a:pt x="70" y="120"/>
                    </a:lnTo>
                    <a:lnTo>
                      <a:pt x="81" y="81"/>
                    </a:lnTo>
                    <a:lnTo>
                      <a:pt x="81" y="81"/>
                    </a:lnTo>
                    <a:lnTo>
                      <a:pt x="86" y="62"/>
                    </a:lnTo>
                    <a:lnTo>
                      <a:pt x="91" y="42"/>
                    </a:lnTo>
                    <a:lnTo>
                      <a:pt x="94" y="33"/>
                    </a:lnTo>
                    <a:lnTo>
                      <a:pt x="97" y="25"/>
                    </a:lnTo>
                    <a:lnTo>
                      <a:pt x="103" y="16"/>
                    </a:lnTo>
                    <a:lnTo>
                      <a:pt x="109" y="8"/>
                    </a:lnTo>
                    <a:lnTo>
                      <a:pt x="109" y="8"/>
                    </a:lnTo>
                    <a:lnTo>
                      <a:pt x="110" y="6"/>
                    </a:lnTo>
                    <a:lnTo>
                      <a:pt x="110" y="4"/>
                    </a:lnTo>
                    <a:lnTo>
                      <a:pt x="109" y="3"/>
                    </a:lnTo>
                    <a:lnTo>
                      <a:pt x="108" y="1"/>
                    </a:lnTo>
                    <a:lnTo>
                      <a:pt x="107" y="0"/>
                    </a:lnTo>
                    <a:lnTo>
                      <a:pt x="105" y="0"/>
                    </a:lnTo>
                    <a:lnTo>
                      <a:pt x="104" y="0"/>
                    </a:lnTo>
                    <a:lnTo>
                      <a:pt x="102" y="1"/>
                    </a:lnTo>
                    <a:lnTo>
                      <a:pt x="102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defTabSz="1218804"/>
                <a:endParaRPr lang="zh-CN" altLang="en-US" sz="2399" dirty="0">
                  <a:solidFill>
                    <a:srgbClr val="605448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37" name="chenying0907 909"/>
              <p:cNvSpPr/>
              <p:nvPr/>
            </p:nvSpPr>
            <p:spPr bwMode="auto">
              <a:xfrm>
                <a:off x="3403600" y="1430338"/>
                <a:ext cx="41275" cy="182563"/>
              </a:xfrm>
              <a:custGeom>
                <a:avLst/>
                <a:gdLst/>
                <a:ahLst/>
                <a:cxnLst>
                  <a:cxn ang="0">
                    <a:pos x="67" y="4"/>
                  </a:cxn>
                  <a:cxn ang="0">
                    <a:pos x="62" y="52"/>
                  </a:cxn>
                  <a:cxn ang="0">
                    <a:pos x="53" y="99"/>
                  </a:cxn>
                  <a:cxn ang="0">
                    <a:pos x="39" y="171"/>
                  </a:cxn>
                  <a:cxn ang="0">
                    <a:pos x="35" y="193"/>
                  </a:cxn>
                  <a:cxn ang="0">
                    <a:pos x="30" y="215"/>
                  </a:cxn>
                  <a:cxn ang="0">
                    <a:pos x="15" y="255"/>
                  </a:cxn>
                  <a:cxn ang="0">
                    <a:pos x="10" y="277"/>
                  </a:cxn>
                  <a:cxn ang="0">
                    <a:pos x="7" y="294"/>
                  </a:cxn>
                  <a:cxn ang="0">
                    <a:pos x="5" y="310"/>
                  </a:cxn>
                  <a:cxn ang="0">
                    <a:pos x="5" y="325"/>
                  </a:cxn>
                  <a:cxn ang="0">
                    <a:pos x="4" y="335"/>
                  </a:cxn>
                  <a:cxn ang="0">
                    <a:pos x="3" y="337"/>
                  </a:cxn>
                  <a:cxn ang="0">
                    <a:pos x="0" y="340"/>
                  </a:cxn>
                  <a:cxn ang="0">
                    <a:pos x="1" y="343"/>
                  </a:cxn>
                  <a:cxn ang="0">
                    <a:pos x="4" y="345"/>
                  </a:cxn>
                  <a:cxn ang="0">
                    <a:pos x="7" y="345"/>
                  </a:cxn>
                  <a:cxn ang="0">
                    <a:pos x="10" y="342"/>
                  </a:cxn>
                  <a:cxn ang="0">
                    <a:pos x="13" y="334"/>
                  </a:cxn>
                  <a:cxn ang="0">
                    <a:pos x="14" y="318"/>
                  </a:cxn>
                  <a:cxn ang="0">
                    <a:pos x="14" y="310"/>
                  </a:cxn>
                  <a:cxn ang="0">
                    <a:pos x="17" y="285"/>
                  </a:cxn>
                  <a:cxn ang="0">
                    <a:pos x="23" y="260"/>
                  </a:cxn>
                  <a:cxn ang="0">
                    <a:pos x="40" y="213"/>
                  </a:cxn>
                  <a:cxn ang="0">
                    <a:pos x="44" y="201"/>
                  </a:cxn>
                  <a:cxn ang="0">
                    <a:pos x="47" y="176"/>
                  </a:cxn>
                  <a:cxn ang="0">
                    <a:pos x="49" y="163"/>
                  </a:cxn>
                  <a:cxn ang="0">
                    <a:pos x="63" y="107"/>
                  </a:cxn>
                  <a:cxn ang="0">
                    <a:pos x="65" y="93"/>
                  </a:cxn>
                  <a:cxn ang="0">
                    <a:pos x="70" y="52"/>
                  </a:cxn>
                  <a:cxn ang="0">
                    <a:pos x="73" y="28"/>
                  </a:cxn>
                  <a:cxn ang="0">
                    <a:pos x="76" y="4"/>
                  </a:cxn>
                  <a:cxn ang="0">
                    <a:pos x="75" y="2"/>
                  </a:cxn>
                  <a:cxn ang="0">
                    <a:pos x="73" y="0"/>
                  </a:cxn>
                  <a:cxn ang="0">
                    <a:pos x="70" y="0"/>
                  </a:cxn>
                  <a:cxn ang="0">
                    <a:pos x="67" y="2"/>
                  </a:cxn>
                  <a:cxn ang="0">
                    <a:pos x="67" y="4"/>
                  </a:cxn>
                </a:cxnLst>
                <a:rect l="0" t="0" r="r" b="b"/>
                <a:pathLst>
                  <a:path w="76" h="346">
                    <a:moveTo>
                      <a:pt x="67" y="4"/>
                    </a:moveTo>
                    <a:lnTo>
                      <a:pt x="67" y="4"/>
                    </a:lnTo>
                    <a:lnTo>
                      <a:pt x="65" y="28"/>
                    </a:lnTo>
                    <a:lnTo>
                      <a:pt x="62" y="52"/>
                    </a:lnTo>
                    <a:lnTo>
                      <a:pt x="58" y="76"/>
                    </a:lnTo>
                    <a:lnTo>
                      <a:pt x="53" y="99"/>
                    </a:lnTo>
                    <a:lnTo>
                      <a:pt x="43" y="147"/>
                    </a:lnTo>
                    <a:lnTo>
                      <a:pt x="39" y="171"/>
                    </a:lnTo>
                    <a:lnTo>
                      <a:pt x="35" y="193"/>
                    </a:lnTo>
                    <a:lnTo>
                      <a:pt x="35" y="193"/>
                    </a:lnTo>
                    <a:lnTo>
                      <a:pt x="33" y="205"/>
                    </a:lnTo>
                    <a:lnTo>
                      <a:pt x="30" y="215"/>
                    </a:lnTo>
                    <a:lnTo>
                      <a:pt x="22" y="236"/>
                    </a:lnTo>
                    <a:lnTo>
                      <a:pt x="15" y="255"/>
                    </a:lnTo>
                    <a:lnTo>
                      <a:pt x="12" y="267"/>
                    </a:lnTo>
                    <a:lnTo>
                      <a:pt x="10" y="277"/>
                    </a:lnTo>
                    <a:lnTo>
                      <a:pt x="10" y="277"/>
                    </a:lnTo>
                    <a:lnTo>
                      <a:pt x="7" y="294"/>
                    </a:lnTo>
                    <a:lnTo>
                      <a:pt x="6" y="302"/>
                    </a:lnTo>
                    <a:lnTo>
                      <a:pt x="5" y="310"/>
                    </a:lnTo>
                    <a:lnTo>
                      <a:pt x="5" y="310"/>
                    </a:lnTo>
                    <a:lnTo>
                      <a:pt x="5" y="325"/>
                    </a:lnTo>
                    <a:lnTo>
                      <a:pt x="5" y="333"/>
                    </a:lnTo>
                    <a:lnTo>
                      <a:pt x="4" y="335"/>
                    </a:lnTo>
                    <a:lnTo>
                      <a:pt x="3" y="337"/>
                    </a:lnTo>
                    <a:lnTo>
                      <a:pt x="3" y="337"/>
                    </a:lnTo>
                    <a:lnTo>
                      <a:pt x="1" y="338"/>
                    </a:lnTo>
                    <a:lnTo>
                      <a:pt x="0" y="340"/>
                    </a:lnTo>
                    <a:lnTo>
                      <a:pt x="1" y="342"/>
                    </a:lnTo>
                    <a:lnTo>
                      <a:pt x="1" y="343"/>
                    </a:lnTo>
                    <a:lnTo>
                      <a:pt x="2" y="345"/>
                    </a:lnTo>
                    <a:lnTo>
                      <a:pt x="4" y="345"/>
                    </a:lnTo>
                    <a:lnTo>
                      <a:pt x="5" y="346"/>
                    </a:lnTo>
                    <a:lnTo>
                      <a:pt x="7" y="345"/>
                    </a:lnTo>
                    <a:lnTo>
                      <a:pt x="7" y="345"/>
                    </a:lnTo>
                    <a:lnTo>
                      <a:pt x="10" y="342"/>
                    </a:lnTo>
                    <a:lnTo>
                      <a:pt x="12" y="339"/>
                    </a:lnTo>
                    <a:lnTo>
                      <a:pt x="13" y="334"/>
                    </a:lnTo>
                    <a:lnTo>
                      <a:pt x="14" y="329"/>
                    </a:lnTo>
                    <a:lnTo>
                      <a:pt x="14" y="318"/>
                    </a:lnTo>
                    <a:lnTo>
                      <a:pt x="14" y="310"/>
                    </a:lnTo>
                    <a:lnTo>
                      <a:pt x="14" y="310"/>
                    </a:lnTo>
                    <a:lnTo>
                      <a:pt x="15" y="298"/>
                    </a:lnTo>
                    <a:lnTo>
                      <a:pt x="17" y="285"/>
                    </a:lnTo>
                    <a:lnTo>
                      <a:pt x="19" y="273"/>
                    </a:lnTo>
                    <a:lnTo>
                      <a:pt x="23" y="260"/>
                    </a:lnTo>
                    <a:lnTo>
                      <a:pt x="32" y="236"/>
                    </a:lnTo>
                    <a:lnTo>
                      <a:pt x="40" y="213"/>
                    </a:lnTo>
                    <a:lnTo>
                      <a:pt x="40" y="213"/>
                    </a:lnTo>
                    <a:lnTo>
                      <a:pt x="44" y="201"/>
                    </a:lnTo>
                    <a:lnTo>
                      <a:pt x="46" y="188"/>
                    </a:lnTo>
                    <a:lnTo>
                      <a:pt x="47" y="176"/>
                    </a:lnTo>
                    <a:lnTo>
                      <a:pt x="49" y="163"/>
                    </a:lnTo>
                    <a:lnTo>
                      <a:pt x="49" y="163"/>
                    </a:lnTo>
                    <a:lnTo>
                      <a:pt x="56" y="135"/>
                    </a:lnTo>
                    <a:lnTo>
                      <a:pt x="63" y="107"/>
                    </a:lnTo>
                    <a:lnTo>
                      <a:pt x="63" y="107"/>
                    </a:lnTo>
                    <a:lnTo>
                      <a:pt x="65" y="93"/>
                    </a:lnTo>
                    <a:lnTo>
                      <a:pt x="66" y="79"/>
                    </a:lnTo>
                    <a:lnTo>
                      <a:pt x="70" y="52"/>
                    </a:lnTo>
                    <a:lnTo>
                      <a:pt x="70" y="52"/>
                    </a:lnTo>
                    <a:lnTo>
                      <a:pt x="73" y="28"/>
                    </a:lnTo>
                    <a:lnTo>
                      <a:pt x="75" y="17"/>
                    </a:lnTo>
                    <a:lnTo>
                      <a:pt x="76" y="4"/>
                    </a:lnTo>
                    <a:lnTo>
                      <a:pt x="76" y="4"/>
                    </a:lnTo>
                    <a:lnTo>
                      <a:pt x="75" y="2"/>
                    </a:lnTo>
                    <a:lnTo>
                      <a:pt x="74" y="1"/>
                    </a:lnTo>
                    <a:lnTo>
                      <a:pt x="73" y="0"/>
                    </a:lnTo>
                    <a:lnTo>
                      <a:pt x="71" y="0"/>
                    </a:lnTo>
                    <a:lnTo>
                      <a:pt x="70" y="0"/>
                    </a:lnTo>
                    <a:lnTo>
                      <a:pt x="68" y="1"/>
                    </a:lnTo>
                    <a:lnTo>
                      <a:pt x="67" y="2"/>
                    </a:lnTo>
                    <a:lnTo>
                      <a:pt x="67" y="4"/>
                    </a:lnTo>
                    <a:lnTo>
                      <a:pt x="67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defTabSz="1218804"/>
                <a:endParaRPr lang="zh-CN" altLang="en-US" sz="2399" dirty="0">
                  <a:solidFill>
                    <a:srgbClr val="605448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38" name="chenying0907 910"/>
              <p:cNvSpPr/>
              <p:nvPr/>
            </p:nvSpPr>
            <p:spPr bwMode="auto">
              <a:xfrm>
                <a:off x="3436938" y="1397000"/>
                <a:ext cx="47625" cy="252413"/>
              </a:xfrm>
              <a:custGeom>
                <a:avLst/>
                <a:gdLst/>
                <a:ahLst/>
                <a:cxnLst>
                  <a:cxn ang="0">
                    <a:pos x="80" y="4"/>
                  </a:cxn>
                  <a:cxn ang="0">
                    <a:pos x="80" y="4"/>
                  </a:cxn>
                  <a:cxn ang="0">
                    <a:pos x="78" y="20"/>
                  </a:cxn>
                  <a:cxn ang="0">
                    <a:pos x="76" y="34"/>
                  </a:cxn>
                  <a:cxn ang="0">
                    <a:pos x="69" y="63"/>
                  </a:cxn>
                  <a:cxn ang="0">
                    <a:pos x="54" y="121"/>
                  </a:cxn>
                  <a:cxn ang="0">
                    <a:pos x="54" y="121"/>
                  </a:cxn>
                  <a:cxn ang="0">
                    <a:pos x="40" y="180"/>
                  </a:cxn>
                  <a:cxn ang="0">
                    <a:pos x="26" y="238"/>
                  </a:cxn>
                  <a:cxn ang="0">
                    <a:pos x="26" y="238"/>
                  </a:cxn>
                  <a:cxn ang="0">
                    <a:pos x="23" y="253"/>
                  </a:cxn>
                  <a:cxn ang="0">
                    <a:pos x="21" y="269"/>
                  </a:cxn>
                  <a:cxn ang="0">
                    <a:pos x="19" y="301"/>
                  </a:cxn>
                  <a:cxn ang="0">
                    <a:pos x="16" y="332"/>
                  </a:cxn>
                  <a:cxn ang="0">
                    <a:pos x="15" y="347"/>
                  </a:cxn>
                  <a:cxn ang="0">
                    <a:pos x="12" y="363"/>
                  </a:cxn>
                  <a:cxn ang="0">
                    <a:pos x="12" y="363"/>
                  </a:cxn>
                  <a:cxn ang="0">
                    <a:pos x="8" y="391"/>
                  </a:cxn>
                  <a:cxn ang="0">
                    <a:pos x="4" y="419"/>
                  </a:cxn>
                  <a:cxn ang="0">
                    <a:pos x="2" y="446"/>
                  </a:cxn>
                  <a:cxn ang="0">
                    <a:pos x="0" y="474"/>
                  </a:cxn>
                  <a:cxn ang="0">
                    <a:pos x="0" y="474"/>
                  </a:cxn>
                  <a:cxn ang="0">
                    <a:pos x="0" y="476"/>
                  </a:cxn>
                  <a:cxn ang="0">
                    <a:pos x="1" y="477"/>
                  </a:cxn>
                  <a:cxn ang="0">
                    <a:pos x="3" y="478"/>
                  </a:cxn>
                  <a:cxn ang="0">
                    <a:pos x="4" y="478"/>
                  </a:cxn>
                  <a:cxn ang="0">
                    <a:pos x="6" y="478"/>
                  </a:cxn>
                  <a:cxn ang="0">
                    <a:pos x="8" y="477"/>
                  </a:cxn>
                  <a:cxn ang="0">
                    <a:pos x="9" y="476"/>
                  </a:cxn>
                  <a:cxn ang="0">
                    <a:pos x="9" y="474"/>
                  </a:cxn>
                  <a:cxn ang="0">
                    <a:pos x="9" y="474"/>
                  </a:cxn>
                  <a:cxn ang="0">
                    <a:pos x="11" y="444"/>
                  </a:cxn>
                  <a:cxn ang="0">
                    <a:pos x="14" y="415"/>
                  </a:cxn>
                  <a:cxn ang="0">
                    <a:pos x="18" y="385"/>
                  </a:cxn>
                  <a:cxn ang="0">
                    <a:pos x="23" y="357"/>
                  </a:cxn>
                  <a:cxn ang="0">
                    <a:pos x="23" y="357"/>
                  </a:cxn>
                  <a:cxn ang="0">
                    <a:pos x="25" y="341"/>
                  </a:cxn>
                  <a:cxn ang="0">
                    <a:pos x="28" y="326"/>
                  </a:cxn>
                  <a:cxn ang="0">
                    <a:pos x="30" y="295"/>
                  </a:cxn>
                  <a:cxn ang="0">
                    <a:pos x="33" y="263"/>
                  </a:cxn>
                  <a:cxn ang="0">
                    <a:pos x="35" y="247"/>
                  </a:cxn>
                  <a:cxn ang="0">
                    <a:pos x="38" y="232"/>
                  </a:cxn>
                  <a:cxn ang="0">
                    <a:pos x="38" y="232"/>
                  </a:cxn>
                  <a:cxn ang="0">
                    <a:pos x="51" y="174"/>
                  </a:cxn>
                  <a:cxn ang="0">
                    <a:pos x="66" y="116"/>
                  </a:cxn>
                  <a:cxn ang="0">
                    <a:pos x="66" y="116"/>
                  </a:cxn>
                  <a:cxn ang="0">
                    <a:pos x="79" y="61"/>
                  </a:cxn>
                  <a:cxn ang="0">
                    <a:pos x="85" y="32"/>
                  </a:cxn>
                  <a:cxn ang="0">
                    <a:pos x="90" y="4"/>
                  </a:cxn>
                  <a:cxn ang="0">
                    <a:pos x="90" y="4"/>
                  </a:cxn>
                  <a:cxn ang="0">
                    <a:pos x="90" y="3"/>
                  </a:cxn>
                  <a:cxn ang="0">
                    <a:pos x="88" y="1"/>
                  </a:cxn>
                  <a:cxn ang="0">
                    <a:pos x="87" y="0"/>
                  </a:cxn>
                  <a:cxn ang="0">
                    <a:pos x="85" y="0"/>
                  </a:cxn>
                  <a:cxn ang="0">
                    <a:pos x="82" y="1"/>
                  </a:cxn>
                  <a:cxn ang="0">
                    <a:pos x="81" y="3"/>
                  </a:cxn>
                  <a:cxn ang="0">
                    <a:pos x="80" y="4"/>
                  </a:cxn>
                  <a:cxn ang="0">
                    <a:pos x="80" y="4"/>
                  </a:cxn>
                </a:cxnLst>
                <a:rect l="0" t="0" r="r" b="b"/>
                <a:pathLst>
                  <a:path w="90" h="478">
                    <a:moveTo>
                      <a:pt x="80" y="4"/>
                    </a:moveTo>
                    <a:lnTo>
                      <a:pt x="80" y="4"/>
                    </a:lnTo>
                    <a:lnTo>
                      <a:pt x="78" y="20"/>
                    </a:lnTo>
                    <a:lnTo>
                      <a:pt x="76" y="34"/>
                    </a:lnTo>
                    <a:lnTo>
                      <a:pt x="69" y="63"/>
                    </a:lnTo>
                    <a:lnTo>
                      <a:pt x="54" y="121"/>
                    </a:lnTo>
                    <a:lnTo>
                      <a:pt x="54" y="121"/>
                    </a:lnTo>
                    <a:lnTo>
                      <a:pt x="40" y="180"/>
                    </a:lnTo>
                    <a:lnTo>
                      <a:pt x="26" y="238"/>
                    </a:lnTo>
                    <a:lnTo>
                      <a:pt x="26" y="238"/>
                    </a:lnTo>
                    <a:lnTo>
                      <a:pt x="23" y="253"/>
                    </a:lnTo>
                    <a:lnTo>
                      <a:pt x="21" y="269"/>
                    </a:lnTo>
                    <a:lnTo>
                      <a:pt x="19" y="301"/>
                    </a:lnTo>
                    <a:lnTo>
                      <a:pt x="16" y="332"/>
                    </a:lnTo>
                    <a:lnTo>
                      <a:pt x="15" y="347"/>
                    </a:lnTo>
                    <a:lnTo>
                      <a:pt x="12" y="363"/>
                    </a:lnTo>
                    <a:lnTo>
                      <a:pt x="12" y="363"/>
                    </a:lnTo>
                    <a:lnTo>
                      <a:pt x="8" y="391"/>
                    </a:lnTo>
                    <a:lnTo>
                      <a:pt x="4" y="419"/>
                    </a:lnTo>
                    <a:lnTo>
                      <a:pt x="2" y="446"/>
                    </a:lnTo>
                    <a:lnTo>
                      <a:pt x="0" y="474"/>
                    </a:lnTo>
                    <a:lnTo>
                      <a:pt x="0" y="474"/>
                    </a:lnTo>
                    <a:lnTo>
                      <a:pt x="0" y="476"/>
                    </a:lnTo>
                    <a:lnTo>
                      <a:pt x="1" y="477"/>
                    </a:lnTo>
                    <a:lnTo>
                      <a:pt x="3" y="478"/>
                    </a:lnTo>
                    <a:lnTo>
                      <a:pt x="4" y="478"/>
                    </a:lnTo>
                    <a:lnTo>
                      <a:pt x="6" y="478"/>
                    </a:lnTo>
                    <a:lnTo>
                      <a:pt x="8" y="477"/>
                    </a:lnTo>
                    <a:lnTo>
                      <a:pt x="9" y="476"/>
                    </a:lnTo>
                    <a:lnTo>
                      <a:pt x="9" y="474"/>
                    </a:lnTo>
                    <a:lnTo>
                      <a:pt x="9" y="474"/>
                    </a:lnTo>
                    <a:lnTo>
                      <a:pt x="11" y="444"/>
                    </a:lnTo>
                    <a:lnTo>
                      <a:pt x="14" y="415"/>
                    </a:lnTo>
                    <a:lnTo>
                      <a:pt x="18" y="385"/>
                    </a:lnTo>
                    <a:lnTo>
                      <a:pt x="23" y="357"/>
                    </a:lnTo>
                    <a:lnTo>
                      <a:pt x="23" y="357"/>
                    </a:lnTo>
                    <a:lnTo>
                      <a:pt x="25" y="341"/>
                    </a:lnTo>
                    <a:lnTo>
                      <a:pt x="28" y="326"/>
                    </a:lnTo>
                    <a:lnTo>
                      <a:pt x="30" y="295"/>
                    </a:lnTo>
                    <a:lnTo>
                      <a:pt x="33" y="263"/>
                    </a:lnTo>
                    <a:lnTo>
                      <a:pt x="35" y="247"/>
                    </a:lnTo>
                    <a:lnTo>
                      <a:pt x="38" y="232"/>
                    </a:lnTo>
                    <a:lnTo>
                      <a:pt x="38" y="232"/>
                    </a:lnTo>
                    <a:lnTo>
                      <a:pt x="51" y="174"/>
                    </a:lnTo>
                    <a:lnTo>
                      <a:pt x="66" y="116"/>
                    </a:lnTo>
                    <a:lnTo>
                      <a:pt x="66" y="116"/>
                    </a:lnTo>
                    <a:lnTo>
                      <a:pt x="79" y="61"/>
                    </a:lnTo>
                    <a:lnTo>
                      <a:pt x="85" y="32"/>
                    </a:lnTo>
                    <a:lnTo>
                      <a:pt x="90" y="4"/>
                    </a:lnTo>
                    <a:lnTo>
                      <a:pt x="90" y="4"/>
                    </a:lnTo>
                    <a:lnTo>
                      <a:pt x="90" y="3"/>
                    </a:lnTo>
                    <a:lnTo>
                      <a:pt x="88" y="1"/>
                    </a:lnTo>
                    <a:lnTo>
                      <a:pt x="87" y="0"/>
                    </a:lnTo>
                    <a:lnTo>
                      <a:pt x="85" y="0"/>
                    </a:lnTo>
                    <a:lnTo>
                      <a:pt x="82" y="1"/>
                    </a:lnTo>
                    <a:lnTo>
                      <a:pt x="81" y="3"/>
                    </a:lnTo>
                    <a:lnTo>
                      <a:pt x="80" y="4"/>
                    </a:lnTo>
                    <a:lnTo>
                      <a:pt x="80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defTabSz="1218804"/>
                <a:endParaRPr lang="zh-CN" altLang="en-US" sz="2399" dirty="0">
                  <a:solidFill>
                    <a:srgbClr val="605448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39" name="chenying0907 911"/>
              <p:cNvSpPr/>
              <p:nvPr/>
            </p:nvSpPr>
            <p:spPr bwMode="auto">
              <a:xfrm>
                <a:off x="3457575" y="1241425"/>
                <a:ext cx="104775" cy="455613"/>
              </a:xfrm>
              <a:custGeom>
                <a:avLst/>
                <a:gdLst/>
                <a:ahLst/>
                <a:cxnLst>
                  <a:cxn ang="0">
                    <a:pos x="189" y="5"/>
                  </a:cxn>
                  <a:cxn ang="0">
                    <a:pos x="187" y="12"/>
                  </a:cxn>
                  <a:cxn ang="0">
                    <a:pos x="185" y="19"/>
                  </a:cxn>
                  <a:cxn ang="0">
                    <a:pos x="183" y="34"/>
                  </a:cxn>
                  <a:cxn ang="0">
                    <a:pos x="181" y="47"/>
                  </a:cxn>
                  <a:cxn ang="0">
                    <a:pos x="173" y="98"/>
                  </a:cxn>
                  <a:cxn ang="0">
                    <a:pos x="167" y="127"/>
                  </a:cxn>
                  <a:cxn ang="0">
                    <a:pos x="152" y="182"/>
                  </a:cxn>
                  <a:cxn ang="0">
                    <a:pos x="142" y="208"/>
                  </a:cxn>
                  <a:cxn ang="0">
                    <a:pos x="108" y="307"/>
                  </a:cxn>
                  <a:cxn ang="0">
                    <a:pos x="101" y="334"/>
                  </a:cxn>
                  <a:cxn ang="0">
                    <a:pos x="88" y="420"/>
                  </a:cxn>
                  <a:cxn ang="0">
                    <a:pos x="82" y="448"/>
                  </a:cxn>
                  <a:cxn ang="0">
                    <a:pos x="66" y="533"/>
                  </a:cxn>
                  <a:cxn ang="0">
                    <a:pos x="41" y="644"/>
                  </a:cxn>
                  <a:cxn ang="0">
                    <a:pos x="30" y="698"/>
                  </a:cxn>
                  <a:cxn ang="0">
                    <a:pos x="7" y="804"/>
                  </a:cxn>
                  <a:cxn ang="0">
                    <a:pos x="0" y="858"/>
                  </a:cxn>
                  <a:cxn ang="0">
                    <a:pos x="0" y="860"/>
                  </a:cxn>
                  <a:cxn ang="0">
                    <a:pos x="2" y="862"/>
                  </a:cxn>
                  <a:cxn ang="0">
                    <a:pos x="7" y="861"/>
                  </a:cxn>
                  <a:cxn ang="0">
                    <a:pos x="9" y="858"/>
                  </a:cxn>
                  <a:cxn ang="0">
                    <a:pos x="12" y="830"/>
                  </a:cxn>
                  <a:cxn ang="0">
                    <a:pos x="29" y="748"/>
                  </a:cxn>
                  <a:cxn ang="0">
                    <a:pos x="53" y="638"/>
                  </a:cxn>
                  <a:cxn ang="0">
                    <a:pos x="64" y="580"/>
                  </a:cxn>
                  <a:cxn ang="0">
                    <a:pos x="89" y="464"/>
                  </a:cxn>
                  <a:cxn ang="0">
                    <a:pos x="99" y="405"/>
                  </a:cxn>
                  <a:cxn ang="0">
                    <a:pos x="103" y="379"/>
                  </a:cxn>
                  <a:cxn ang="0">
                    <a:pos x="113" y="326"/>
                  </a:cxn>
                  <a:cxn ang="0">
                    <a:pos x="121" y="301"/>
                  </a:cxn>
                  <a:cxn ang="0">
                    <a:pos x="158" y="195"/>
                  </a:cxn>
                  <a:cxn ang="0">
                    <a:pos x="174" y="140"/>
                  </a:cxn>
                  <a:cxn ang="0">
                    <a:pos x="186" y="83"/>
                  </a:cxn>
                  <a:cxn ang="0">
                    <a:pos x="189" y="60"/>
                  </a:cxn>
                  <a:cxn ang="0">
                    <a:pos x="192" y="36"/>
                  </a:cxn>
                  <a:cxn ang="0">
                    <a:pos x="196" y="20"/>
                  </a:cxn>
                  <a:cxn ang="0">
                    <a:pos x="198" y="5"/>
                  </a:cxn>
                  <a:cxn ang="0">
                    <a:pos x="198" y="3"/>
                  </a:cxn>
                  <a:cxn ang="0">
                    <a:pos x="196" y="1"/>
                  </a:cxn>
                  <a:cxn ang="0">
                    <a:pos x="192" y="1"/>
                  </a:cxn>
                  <a:cxn ang="0">
                    <a:pos x="190" y="3"/>
                  </a:cxn>
                  <a:cxn ang="0">
                    <a:pos x="189" y="5"/>
                  </a:cxn>
                </a:cxnLst>
                <a:rect l="0" t="0" r="r" b="b"/>
                <a:pathLst>
                  <a:path w="198" h="862">
                    <a:moveTo>
                      <a:pt x="189" y="5"/>
                    </a:moveTo>
                    <a:lnTo>
                      <a:pt x="189" y="5"/>
                    </a:lnTo>
                    <a:lnTo>
                      <a:pt x="189" y="9"/>
                    </a:lnTo>
                    <a:lnTo>
                      <a:pt x="187" y="12"/>
                    </a:lnTo>
                    <a:lnTo>
                      <a:pt x="186" y="15"/>
                    </a:lnTo>
                    <a:lnTo>
                      <a:pt x="185" y="19"/>
                    </a:lnTo>
                    <a:lnTo>
                      <a:pt x="185" y="19"/>
                    </a:lnTo>
                    <a:lnTo>
                      <a:pt x="183" y="34"/>
                    </a:lnTo>
                    <a:lnTo>
                      <a:pt x="181" y="47"/>
                    </a:lnTo>
                    <a:lnTo>
                      <a:pt x="181" y="47"/>
                    </a:lnTo>
                    <a:lnTo>
                      <a:pt x="178" y="73"/>
                    </a:lnTo>
                    <a:lnTo>
                      <a:pt x="173" y="98"/>
                    </a:lnTo>
                    <a:lnTo>
                      <a:pt x="173" y="98"/>
                    </a:lnTo>
                    <a:lnTo>
                      <a:pt x="167" y="127"/>
                    </a:lnTo>
                    <a:lnTo>
                      <a:pt x="160" y="154"/>
                    </a:lnTo>
                    <a:lnTo>
                      <a:pt x="152" y="182"/>
                    </a:lnTo>
                    <a:lnTo>
                      <a:pt x="142" y="208"/>
                    </a:lnTo>
                    <a:lnTo>
                      <a:pt x="142" y="208"/>
                    </a:lnTo>
                    <a:lnTo>
                      <a:pt x="108" y="307"/>
                    </a:lnTo>
                    <a:lnTo>
                      <a:pt x="108" y="307"/>
                    </a:lnTo>
                    <a:lnTo>
                      <a:pt x="104" y="321"/>
                    </a:lnTo>
                    <a:lnTo>
                      <a:pt x="101" y="334"/>
                    </a:lnTo>
                    <a:lnTo>
                      <a:pt x="96" y="363"/>
                    </a:lnTo>
                    <a:lnTo>
                      <a:pt x="88" y="420"/>
                    </a:lnTo>
                    <a:lnTo>
                      <a:pt x="88" y="420"/>
                    </a:lnTo>
                    <a:lnTo>
                      <a:pt x="82" y="448"/>
                    </a:lnTo>
                    <a:lnTo>
                      <a:pt x="77" y="476"/>
                    </a:lnTo>
                    <a:lnTo>
                      <a:pt x="66" y="533"/>
                    </a:lnTo>
                    <a:lnTo>
                      <a:pt x="54" y="589"/>
                    </a:lnTo>
                    <a:lnTo>
                      <a:pt x="41" y="644"/>
                    </a:lnTo>
                    <a:lnTo>
                      <a:pt x="41" y="644"/>
                    </a:lnTo>
                    <a:lnTo>
                      <a:pt x="30" y="698"/>
                    </a:lnTo>
                    <a:lnTo>
                      <a:pt x="18" y="751"/>
                    </a:lnTo>
                    <a:lnTo>
                      <a:pt x="7" y="804"/>
                    </a:lnTo>
                    <a:lnTo>
                      <a:pt x="3" y="831"/>
                    </a:lnTo>
                    <a:lnTo>
                      <a:pt x="0" y="858"/>
                    </a:lnTo>
                    <a:lnTo>
                      <a:pt x="0" y="858"/>
                    </a:lnTo>
                    <a:lnTo>
                      <a:pt x="0" y="860"/>
                    </a:lnTo>
                    <a:lnTo>
                      <a:pt x="1" y="861"/>
                    </a:lnTo>
                    <a:lnTo>
                      <a:pt x="2" y="862"/>
                    </a:lnTo>
                    <a:lnTo>
                      <a:pt x="4" y="862"/>
                    </a:lnTo>
                    <a:lnTo>
                      <a:pt x="7" y="861"/>
                    </a:lnTo>
                    <a:lnTo>
                      <a:pt x="8" y="860"/>
                    </a:lnTo>
                    <a:lnTo>
                      <a:pt x="9" y="858"/>
                    </a:lnTo>
                    <a:lnTo>
                      <a:pt x="9" y="858"/>
                    </a:lnTo>
                    <a:lnTo>
                      <a:pt x="12" y="830"/>
                    </a:lnTo>
                    <a:lnTo>
                      <a:pt x="17" y="803"/>
                    </a:lnTo>
                    <a:lnTo>
                      <a:pt x="29" y="748"/>
                    </a:lnTo>
                    <a:lnTo>
                      <a:pt x="40" y="693"/>
                    </a:lnTo>
                    <a:lnTo>
                      <a:pt x="53" y="638"/>
                    </a:lnTo>
                    <a:lnTo>
                      <a:pt x="53" y="638"/>
                    </a:lnTo>
                    <a:lnTo>
                      <a:pt x="64" y="580"/>
                    </a:lnTo>
                    <a:lnTo>
                      <a:pt x="77" y="522"/>
                    </a:lnTo>
                    <a:lnTo>
                      <a:pt x="89" y="464"/>
                    </a:lnTo>
                    <a:lnTo>
                      <a:pt x="95" y="435"/>
                    </a:lnTo>
                    <a:lnTo>
                      <a:pt x="99" y="405"/>
                    </a:lnTo>
                    <a:lnTo>
                      <a:pt x="99" y="405"/>
                    </a:lnTo>
                    <a:lnTo>
                      <a:pt x="103" y="379"/>
                    </a:lnTo>
                    <a:lnTo>
                      <a:pt x="107" y="353"/>
                    </a:lnTo>
                    <a:lnTo>
                      <a:pt x="113" y="326"/>
                    </a:lnTo>
                    <a:lnTo>
                      <a:pt x="121" y="301"/>
                    </a:lnTo>
                    <a:lnTo>
                      <a:pt x="121" y="301"/>
                    </a:lnTo>
                    <a:lnTo>
                      <a:pt x="158" y="195"/>
                    </a:lnTo>
                    <a:lnTo>
                      <a:pt x="158" y="195"/>
                    </a:lnTo>
                    <a:lnTo>
                      <a:pt x="166" y="167"/>
                    </a:lnTo>
                    <a:lnTo>
                      <a:pt x="174" y="140"/>
                    </a:lnTo>
                    <a:lnTo>
                      <a:pt x="181" y="112"/>
                    </a:lnTo>
                    <a:lnTo>
                      <a:pt x="186" y="83"/>
                    </a:lnTo>
                    <a:lnTo>
                      <a:pt x="186" y="83"/>
                    </a:lnTo>
                    <a:lnTo>
                      <a:pt x="189" y="60"/>
                    </a:lnTo>
                    <a:lnTo>
                      <a:pt x="190" y="47"/>
                    </a:lnTo>
                    <a:lnTo>
                      <a:pt x="192" y="36"/>
                    </a:lnTo>
                    <a:lnTo>
                      <a:pt x="192" y="36"/>
                    </a:lnTo>
                    <a:lnTo>
                      <a:pt x="196" y="20"/>
                    </a:lnTo>
                    <a:lnTo>
                      <a:pt x="198" y="12"/>
                    </a:lnTo>
                    <a:lnTo>
                      <a:pt x="198" y="5"/>
                    </a:lnTo>
                    <a:lnTo>
                      <a:pt x="198" y="5"/>
                    </a:lnTo>
                    <a:lnTo>
                      <a:pt x="198" y="3"/>
                    </a:lnTo>
                    <a:lnTo>
                      <a:pt x="197" y="2"/>
                    </a:lnTo>
                    <a:lnTo>
                      <a:pt x="196" y="1"/>
                    </a:lnTo>
                    <a:lnTo>
                      <a:pt x="194" y="0"/>
                    </a:lnTo>
                    <a:lnTo>
                      <a:pt x="192" y="1"/>
                    </a:lnTo>
                    <a:lnTo>
                      <a:pt x="191" y="2"/>
                    </a:lnTo>
                    <a:lnTo>
                      <a:pt x="190" y="3"/>
                    </a:lnTo>
                    <a:lnTo>
                      <a:pt x="189" y="5"/>
                    </a:lnTo>
                    <a:lnTo>
                      <a:pt x="189" y="5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defTabSz="1218804"/>
                <a:endParaRPr lang="zh-CN" altLang="en-US" sz="2399" dirty="0">
                  <a:solidFill>
                    <a:srgbClr val="605448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40" name="chenying0907 912"/>
              <p:cNvSpPr/>
              <p:nvPr/>
            </p:nvSpPr>
            <p:spPr bwMode="auto">
              <a:xfrm>
                <a:off x="3494088" y="1250950"/>
                <a:ext cx="98425" cy="452438"/>
              </a:xfrm>
              <a:custGeom>
                <a:avLst/>
                <a:gdLst/>
                <a:ahLst/>
                <a:cxnLst>
                  <a:cxn ang="0">
                    <a:pos x="175" y="5"/>
                  </a:cxn>
                  <a:cxn ang="0">
                    <a:pos x="174" y="29"/>
                  </a:cxn>
                  <a:cxn ang="0">
                    <a:pos x="159" y="100"/>
                  </a:cxn>
                  <a:cxn ang="0">
                    <a:pos x="150" y="153"/>
                  </a:cxn>
                  <a:cxn ang="0">
                    <a:pos x="141" y="207"/>
                  </a:cxn>
                  <a:cxn ang="0">
                    <a:pos x="121" y="315"/>
                  </a:cxn>
                  <a:cxn ang="0">
                    <a:pos x="104" y="426"/>
                  </a:cxn>
                  <a:cxn ang="0">
                    <a:pos x="99" y="449"/>
                  </a:cxn>
                  <a:cxn ang="0">
                    <a:pos x="93" y="472"/>
                  </a:cxn>
                  <a:cxn ang="0">
                    <a:pos x="91" y="488"/>
                  </a:cxn>
                  <a:cxn ang="0">
                    <a:pos x="81" y="531"/>
                  </a:cxn>
                  <a:cxn ang="0">
                    <a:pos x="51" y="644"/>
                  </a:cxn>
                  <a:cxn ang="0">
                    <a:pos x="44" y="672"/>
                  </a:cxn>
                  <a:cxn ang="0">
                    <a:pos x="19" y="753"/>
                  </a:cxn>
                  <a:cxn ang="0">
                    <a:pos x="13" y="780"/>
                  </a:cxn>
                  <a:cxn ang="0">
                    <a:pos x="7" y="806"/>
                  </a:cxn>
                  <a:cxn ang="0">
                    <a:pos x="0" y="838"/>
                  </a:cxn>
                  <a:cxn ang="0">
                    <a:pos x="0" y="848"/>
                  </a:cxn>
                  <a:cxn ang="0">
                    <a:pos x="1" y="853"/>
                  </a:cxn>
                  <a:cxn ang="0">
                    <a:pos x="4" y="854"/>
                  </a:cxn>
                  <a:cxn ang="0">
                    <a:pos x="7" y="853"/>
                  </a:cxn>
                  <a:cxn ang="0">
                    <a:pos x="9" y="848"/>
                  </a:cxn>
                  <a:cxn ang="0">
                    <a:pos x="10" y="837"/>
                  </a:cxn>
                  <a:cxn ang="0">
                    <a:pos x="18" y="800"/>
                  </a:cxn>
                  <a:cxn ang="0">
                    <a:pos x="23" y="774"/>
                  </a:cxn>
                  <a:cxn ang="0">
                    <a:pos x="30" y="747"/>
                  </a:cxn>
                  <a:cxn ang="0">
                    <a:pos x="63" y="638"/>
                  </a:cxn>
                  <a:cxn ang="0">
                    <a:pos x="92" y="525"/>
                  </a:cxn>
                  <a:cxn ang="0">
                    <a:pos x="98" y="500"/>
                  </a:cxn>
                  <a:cxn ang="0">
                    <a:pos x="102" y="476"/>
                  </a:cxn>
                  <a:cxn ang="0">
                    <a:pos x="109" y="447"/>
                  </a:cxn>
                  <a:cxn ang="0">
                    <a:pos x="115" y="419"/>
                  </a:cxn>
                  <a:cxn ang="0">
                    <a:pos x="131" y="309"/>
                  </a:cxn>
                  <a:cxn ang="0">
                    <a:pos x="151" y="201"/>
                  </a:cxn>
                  <a:cxn ang="0">
                    <a:pos x="160" y="147"/>
                  </a:cxn>
                  <a:cxn ang="0">
                    <a:pos x="170" y="93"/>
                  </a:cxn>
                  <a:cxn ang="0">
                    <a:pos x="183" y="27"/>
                  </a:cxn>
                  <a:cxn ang="0">
                    <a:pos x="185" y="5"/>
                  </a:cxn>
                  <a:cxn ang="0">
                    <a:pos x="184" y="3"/>
                  </a:cxn>
                  <a:cxn ang="0">
                    <a:pos x="182" y="0"/>
                  </a:cxn>
                  <a:cxn ang="0">
                    <a:pos x="178" y="0"/>
                  </a:cxn>
                  <a:cxn ang="0">
                    <a:pos x="176" y="3"/>
                  </a:cxn>
                  <a:cxn ang="0">
                    <a:pos x="175" y="5"/>
                  </a:cxn>
                </a:cxnLst>
                <a:rect l="0" t="0" r="r" b="b"/>
                <a:pathLst>
                  <a:path w="185" h="854">
                    <a:moveTo>
                      <a:pt x="175" y="5"/>
                    </a:moveTo>
                    <a:lnTo>
                      <a:pt x="175" y="5"/>
                    </a:lnTo>
                    <a:lnTo>
                      <a:pt x="175" y="17"/>
                    </a:lnTo>
                    <a:lnTo>
                      <a:pt x="174" y="29"/>
                    </a:lnTo>
                    <a:lnTo>
                      <a:pt x="170" y="52"/>
                    </a:lnTo>
                    <a:lnTo>
                      <a:pt x="159" y="100"/>
                    </a:lnTo>
                    <a:lnTo>
                      <a:pt x="159" y="100"/>
                    </a:lnTo>
                    <a:lnTo>
                      <a:pt x="150" y="153"/>
                    </a:lnTo>
                    <a:lnTo>
                      <a:pt x="141" y="207"/>
                    </a:lnTo>
                    <a:lnTo>
                      <a:pt x="141" y="207"/>
                    </a:lnTo>
                    <a:lnTo>
                      <a:pt x="130" y="261"/>
                    </a:lnTo>
                    <a:lnTo>
                      <a:pt x="121" y="315"/>
                    </a:lnTo>
                    <a:lnTo>
                      <a:pt x="104" y="426"/>
                    </a:lnTo>
                    <a:lnTo>
                      <a:pt x="104" y="426"/>
                    </a:lnTo>
                    <a:lnTo>
                      <a:pt x="101" y="437"/>
                    </a:lnTo>
                    <a:lnTo>
                      <a:pt x="99" y="449"/>
                    </a:lnTo>
                    <a:lnTo>
                      <a:pt x="96" y="461"/>
                    </a:lnTo>
                    <a:lnTo>
                      <a:pt x="93" y="472"/>
                    </a:lnTo>
                    <a:lnTo>
                      <a:pt x="93" y="472"/>
                    </a:lnTo>
                    <a:lnTo>
                      <a:pt x="91" y="488"/>
                    </a:lnTo>
                    <a:lnTo>
                      <a:pt x="88" y="502"/>
                    </a:lnTo>
                    <a:lnTo>
                      <a:pt x="81" y="531"/>
                    </a:lnTo>
                    <a:lnTo>
                      <a:pt x="81" y="531"/>
                    </a:lnTo>
                    <a:lnTo>
                      <a:pt x="51" y="644"/>
                    </a:lnTo>
                    <a:lnTo>
                      <a:pt x="51" y="644"/>
                    </a:lnTo>
                    <a:lnTo>
                      <a:pt x="44" y="672"/>
                    </a:lnTo>
                    <a:lnTo>
                      <a:pt x="35" y="699"/>
                    </a:lnTo>
                    <a:lnTo>
                      <a:pt x="19" y="753"/>
                    </a:lnTo>
                    <a:lnTo>
                      <a:pt x="19" y="753"/>
                    </a:lnTo>
                    <a:lnTo>
                      <a:pt x="13" y="780"/>
                    </a:lnTo>
                    <a:lnTo>
                      <a:pt x="7" y="806"/>
                    </a:lnTo>
                    <a:lnTo>
                      <a:pt x="7" y="806"/>
                    </a:lnTo>
                    <a:lnTo>
                      <a:pt x="2" y="828"/>
                    </a:lnTo>
                    <a:lnTo>
                      <a:pt x="0" y="838"/>
                    </a:lnTo>
                    <a:lnTo>
                      <a:pt x="0" y="848"/>
                    </a:lnTo>
                    <a:lnTo>
                      <a:pt x="0" y="848"/>
                    </a:lnTo>
                    <a:lnTo>
                      <a:pt x="0" y="851"/>
                    </a:lnTo>
                    <a:lnTo>
                      <a:pt x="1" y="853"/>
                    </a:lnTo>
                    <a:lnTo>
                      <a:pt x="2" y="853"/>
                    </a:lnTo>
                    <a:lnTo>
                      <a:pt x="4" y="854"/>
                    </a:lnTo>
                    <a:lnTo>
                      <a:pt x="6" y="853"/>
                    </a:lnTo>
                    <a:lnTo>
                      <a:pt x="7" y="853"/>
                    </a:lnTo>
                    <a:lnTo>
                      <a:pt x="8" y="851"/>
                    </a:lnTo>
                    <a:lnTo>
                      <a:pt x="9" y="848"/>
                    </a:lnTo>
                    <a:lnTo>
                      <a:pt x="9" y="848"/>
                    </a:lnTo>
                    <a:lnTo>
                      <a:pt x="10" y="837"/>
                    </a:lnTo>
                    <a:lnTo>
                      <a:pt x="13" y="825"/>
                    </a:lnTo>
                    <a:lnTo>
                      <a:pt x="18" y="800"/>
                    </a:lnTo>
                    <a:lnTo>
                      <a:pt x="18" y="800"/>
                    </a:lnTo>
                    <a:lnTo>
                      <a:pt x="23" y="774"/>
                    </a:lnTo>
                    <a:lnTo>
                      <a:pt x="30" y="747"/>
                    </a:lnTo>
                    <a:lnTo>
                      <a:pt x="30" y="747"/>
                    </a:lnTo>
                    <a:lnTo>
                      <a:pt x="47" y="693"/>
                    </a:lnTo>
                    <a:lnTo>
                      <a:pt x="63" y="638"/>
                    </a:lnTo>
                    <a:lnTo>
                      <a:pt x="63" y="638"/>
                    </a:lnTo>
                    <a:lnTo>
                      <a:pt x="92" y="525"/>
                    </a:lnTo>
                    <a:lnTo>
                      <a:pt x="92" y="525"/>
                    </a:lnTo>
                    <a:lnTo>
                      <a:pt x="98" y="500"/>
                    </a:lnTo>
                    <a:lnTo>
                      <a:pt x="102" y="476"/>
                    </a:lnTo>
                    <a:lnTo>
                      <a:pt x="102" y="476"/>
                    </a:lnTo>
                    <a:lnTo>
                      <a:pt x="105" y="461"/>
                    </a:lnTo>
                    <a:lnTo>
                      <a:pt x="109" y="447"/>
                    </a:lnTo>
                    <a:lnTo>
                      <a:pt x="112" y="433"/>
                    </a:lnTo>
                    <a:lnTo>
                      <a:pt x="115" y="419"/>
                    </a:lnTo>
                    <a:lnTo>
                      <a:pt x="115" y="419"/>
                    </a:lnTo>
                    <a:lnTo>
                      <a:pt x="131" y="309"/>
                    </a:lnTo>
                    <a:lnTo>
                      <a:pt x="141" y="255"/>
                    </a:lnTo>
                    <a:lnTo>
                      <a:pt x="151" y="201"/>
                    </a:lnTo>
                    <a:lnTo>
                      <a:pt x="151" y="201"/>
                    </a:lnTo>
                    <a:lnTo>
                      <a:pt x="160" y="147"/>
                    </a:lnTo>
                    <a:lnTo>
                      <a:pt x="170" y="93"/>
                    </a:lnTo>
                    <a:lnTo>
                      <a:pt x="170" y="93"/>
                    </a:lnTo>
                    <a:lnTo>
                      <a:pt x="180" y="50"/>
                    </a:lnTo>
                    <a:lnTo>
                      <a:pt x="183" y="27"/>
                    </a:lnTo>
                    <a:lnTo>
                      <a:pt x="184" y="16"/>
                    </a:lnTo>
                    <a:lnTo>
                      <a:pt x="185" y="5"/>
                    </a:lnTo>
                    <a:lnTo>
                      <a:pt x="185" y="5"/>
                    </a:lnTo>
                    <a:lnTo>
                      <a:pt x="184" y="3"/>
                    </a:lnTo>
                    <a:lnTo>
                      <a:pt x="183" y="1"/>
                    </a:lnTo>
                    <a:lnTo>
                      <a:pt x="182" y="0"/>
                    </a:lnTo>
                    <a:lnTo>
                      <a:pt x="180" y="0"/>
                    </a:lnTo>
                    <a:lnTo>
                      <a:pt x="178" y="0"/>
                    </a:lnTo>
                    <a:lnTo>
                      <a:pt x="177" y="1"/>
                    </a:lnTo>
                    <a:lnTo>
                      <a:pt x="176" y="3"/>
                    </a:lnTo>
                    <a:lnTo>
                      <a:pt x="175" y="5"/>
                    </a:lnTo>
                    <a:lnTo>
                      <a:pt x="175" y="5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defTabSz="1218804"/>
                <a:endParaRPr lang="zh-CN" altLang="en-US" sz="2399" dirty="0">
                  <a:solidFill>
                    <a:srgbClr val="605448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41" name="chenying0907 913"/>
              <p:cNvSpPr/>
              <p:nvPr/>
            </p:nvSpPr>
            <p:spPr bwMode="auto">
              <a:xfrm>
                <a:off x="3532188" y="1266825"/>
                <a:ext cx="103188" cy="504825"/>
              </a:xfrm>
              <a:custGeom>
                <a:avLst/>
                <a:gdLst/>
                <a:ahLst/>
                <a:cxnLst>
                  <a:cxn ang="0">
                    <a:pos x="185" y="5"/>
                  </a:cxn>
                  <a:cxn ang="0">
                    <a:pos x="181" y="67"/>
                  </a:cxn>
                  <a:cxn ang="0">
                    <a:pos x="169" y="127"/>
                  </a:cxn>
                  <a:cxn ang="0">
                    <a:pos x="153" y="187"/>
                  </a:cxn>
                  <a:cxn ang="0">
                    <a:pos x="136" y="246"/>
                  </a:cxn>
                  <a:cxn ang="0">
                    <a:pos x="129" y="273"/>
                  </a:cxn>
                  <a:cxn ang="0">
                    <a:pos x="124" y="327"/>
                  </a:cxn>
                  <a:cxn ang="0">
                    <a:pos x="123" y="355"/>
                  </a:cxn>
                  <a:cxn ang="0">
                    <a:pos x="118" y="418"/>
                  </a:cxn>
                  <a:cxn ang="0">
                    <a:pos x="108" y="481"/>
                  </a:cxn>
                  <a:cxn ang="0">
                    <a:pos x="101" y="511"/>
                  </a:cxn>
                  <a:cxn ang="0">
                    <a:pos x="74" y="596"/>
                  </a:cxn>
                  <a:cxn ang="0">
                    <a:pos x="65" y="627"/>
                  </a:cxn>
                  <a:cxn ang="0">
                    <a:pos x="53" y="691"/>
                  </a:cxn>
                  <a:cxn ang="0">
                    <a:pos x="47" y="723"/>
                  </a:cxn>
                  <a:cxn ang="0">
                    <a:pos x="23" y="846"/>
                  </a:cxn>
                  <a:cxn ang="0">
                    <a:pos x="20" y="863"/>
                  </a:cxn>
                  <a:cxn ang="0">
                    <a:pos x="14" y="897"/>
                  </a:cxn>
                  <a:cxn ang="0">
                    <a:pos x="9" y="913"/>
                  </a:cxn>
                  <a:cxn ang="0">
                    <a:pos x="6" y="922"/>
                  </a:cxn>
                  <a:cxn ang="0">
                    <a:pos x="1" y="939"/>
                  </a:cxn>
                  <a:cxn ang="0">
                    <a:pos x="0" y="949"/>
                  </a:cxn>
                  <a:cxn ang="0">
                    <a:pos x="2" y="952"/>
                  </a:cxn>
                  <a:cxn ang="0">
                    <a:pos x="6" y="954"/>
                  </a:cxn>
                  <a:cxn ang="0">
                    <a:pos x="9" y="952"/>
                  </a:cxn>
                  <a:cxn ang="0">
                    <a:pos x="11" y="949"/>
                  </a:cxn>
                  <a:cxn ang="0">
                    <a:pos x="12" y="937"/>
                  </a:cxn>
                  <a:cxn ang="0">
                    <a:pos x="18" y="914"/>
                  </a:cxn>
                  <a:cxn ang="0">
                    <a:pos x="21" y="903"/>
                  </a:cxn>
                  <a:cxn ang="0">
                    <a:pos x="33" y="840"/>
                  </a:cxn>
                  <a:cxn ang="0">
                    <a:pos x="47" y="774"/>
                  </a:cxn>
                  <a:cxn ang="0">
                    <a:pos x="59" y="709"/>
                  </a:cxn>
                  <a:cxn ang="0">
                    <a:pos x="71" y="650"/>
                  </a:cxn>
                  <a:cxn ang="0">
                    <a:pos x="85" y="591"/>
                  </a:cxn>
                  <a:cxn ang="0">
                    <a:pos x="94" y="563"/>
                  </a:cxn>
                  <a:cxn ang="0">
                    <a:pos x="105" y="534"/>
                  </a:cxn>
                  <a:cxn ang="0">
                    <a:pos x="114" y="500"/>
                  </a:cxn>
                  <a:cxn ang="0">
                    <a:pos x="120" y="465"/>
                  </a:cxn>
                  <a:cxn ang="0">
                    <a:pos x="128" y="407"/>
                  </a:cxn>
                  <a:cxn ang="0">
                    <a:pos x="135" y="320"/>
                  </a:cxn>
                  <a:cxn ang="0">
                    <a:pos x="143" y="262"/>
                  </a:cxn>
                  <a:cxn ang="0">
                    <a:pos x="150" y="233"/>
                  </a:cxn>
                  <a:cxn ang="0">
                    <a:pos x="167" y="177"/>
                  </a:cxn>
                  <a:cxn ang="0">
                    <a:pos x="181" y="120"/>
                  </a:cxn>
                  <a:cxn ang="0">
                    <a:pos x="191" y="63"/>
                  </a:cxn>
                  <a:cxn ang="0">
                    <a:pos x="196" y="5"/>
                  </a:cxn>
                  <a:cxn ang="0">
                    <a:pos x="195" y="3"/>
                  </a:cxn>
                  <a:cxn ang="0">
                    <a:pos x="192" y="1"/>
                  </a:cxn>
                  <a:cxn ang="0">
                    <a:pos x="188" y="1"/>
                  </a:cxn>
                  <a:cxn ang="0">
                    <a:pos x="186" y="3"/>
                  </a:cxn>
                  <a:cxn ang="0">
                    <a:pos x="185" y="5"/>
                  </a:cxn>
                </a:cxnLst>
                <a:rect l="0" t="0" r="r" b="b"/>
                <a:pathLst>
                  <a:path w="196" h="954">
                    <a:moveTo>
                      <a:pt x="185" y="5"/>
                    </a:moveTo>
                    <a:lnTo>
                      <a:pt x="185" y="5"/>
                    </a:lnTo>
                    <a:lnTo>
                      <a:pt x="184" y="36"/>
                    </a:lnTo>
                    <a:lnTo>
                      <a:pt x="181" y="67"/>
                    </a:lnTo>
                    <a:lnTo>
                      <a:pt x="176" y="97"/>
                    </a:lnTo>
                    <a:lnTo>
                      <a:pt x="169" y="127"/>
                    </a:lnTo>
                    <a:lnTo>
                      <a:pt x="162" y="157"/>
                    </a:lnTo>
                    <a:lnTo>
                      <a:pt x="153" y="187"/>
                    </a:lnTo>
                    <a:lnTo>
                      <a:pt x="136" y="246"/>
                    </a:lnTo>
                    <a:lnTo>
                      <a:pt x="136" y="246"/>
                    </a:lnTo>
                    <a:lnTo>
                      <a:pt x="133" y="261"/>
                    </a:lnTo>
                    <a:lnTo>
                      <a:pt x="129" y="273"/>
                    </a:lnTo>
                    <a:lnTo>
                      <a:pt x="126" y="300"/>
                    </a:lnTo>
                    <a:lnTo>
                      <a:pt x="124" y="327"/>
                    </a:lnTo>
                    <a:lnTo>
                      <a:pt x="123" y="355"/>
                    </a:lnTo>
                    <a:lnTo>
                      <a:pt x="123" y="355"/>
                    </a:lnTo>
                    <a:lnTo>
                      <a:pt x="121" y="386"/>
                    </a:lnTo>
                    <a:lnTo>
                      <a:pt x="118" y="418"/>
                    </a:lnTo>
                    <a:lnTo>
                      <a:pt x="113" y="449"/>
                    </a:lnTo>
                    <a:lnTo>
                      <a:pt x="108" y="481"/>
                    </a:lnTo>
                    <a:lnTo>
                      <a:pt x="108" y="481"/>
                    </a:lnTo>
                    <a:lnTo>
                      <a:pt x="101" y="511"/>
                    </a:lnTo>
                    <a:lnTo>
                      <a:pt x="92" y="538"/>
                    </a:lnTo>
                    <a:lnTo>
                      <a:pt x="74" y="596"/>
                    </a:lnTo>
                    <a:lnTo>
                      <a:pt x="74" y="596"/>
                    </a:lnTo>
                    <a:lnTo>
                      <a:pt x="65" y="627"/>
                    </a:lnTo>
                    <a:lnTo>
                      <a:pt x="58" y="659"/>
                    </a:lnTo>
                    <a:lnTo>
                      <a:pt x="53" y="691"/>
                    </a:lnTo>
                    <a:lnTo>
                      <a:pt x="47" y="723"/>
                    </a:lnTo>
                    <a:lnTo>
                      <a:pt x="47" y="723"/>
                    </a:lnTo>
                    <a:lnTo>
                      <a:pt x="34" y="784"/>
                    </a:lnTo>
                    <a:lnTo>
                      <a:pt x="23" y="846"/>
                    </a:lnTo>
                    <a:lnTo>
                      <a:pt x="23" y="846"/>
                    </a:lnTo>
                    <a:lnTo>
                      <a:pt x="20" y="863"/>
                    </a:lnTo>
                    <a:lnTo>
                      <a:pt x="18" y="880"/>
                    </a:lnTo>
                    <a:lnTo>
                      <a:pt x="14" y="897"/>
                    </a:lnTo>
                    <a:lnTo>
                      <a:pt x="12" y="905"/>
                    </a:lnTo>
                    <a:lnTo>
                      <a:pt x="9" y="913"/>
                    </a:lnTo>
                    <a:lnTo>
                      <a:pt x="9" y="913"/>
                    </a:lnTo>
                    <a:lnTo>
                      <a:pt x="6" y="922"/>
                    </a:lnTo>
                    <a:lnTo>
                      <a:pt x="3" y="931"/>
                    </a:lnTo>
                    <a:lnTo>
                      <a:pt x="1" y="939"/>
                    </a:lnTo>
                    <a:lnTo>
                      <a:pt x="0" y="949"/>
                    </a:lnTo>
                    <a:lnTo>
                      <a:pt x="0" y="949"/>
                    </a:lnTo>
                    <a:lnTo>
                      <a:pt x="1" y="951"/>
                    </a:lnTo>
                    <a:lnTo>
                      <a:pt x="2" y="952"/>
                    </a:lnTo>
                    <a:lnTo>
                      <a:pt x="3" y="953"/>
                    </a:lnTo>
                    <a:lnTo>
                      <a:pt x="6" y="954"/>
                    </a:lnTo>
                    <a:lnTo>
                      <a:pt x="7" y="953"/>
                    </a:lnTo>
                    <a:lnTo>
                      <a:pt x="9" y="952"/>
                    </a:lnTo>
                    <a:lnTo>
                      <a:pt x="10" y="951"/>
                    </a:lnTo>
                    <a:lnTo>
                      <a:pt x="11" y="949"/>
                    </a:lnTo>
                    <a:lnTo>
                      <a:pt x="11" y="949"/>
                    </a:lnTo>
                    <a:lnTo>
                      <a:pt x="12" y="937"/>
                    </a:lnTo>
                    <a:lnTo>
                      <a:pt x="15" y="926"/>
                    </a:lnTo>
                    <a:lnTo>
                      <a:pt x="18" y="914"/>
                    </a:lnTo>
                    <a:lnTo>
                      <a:pt x="21" y="903"/>
                    </a:lnTo>
                    <a:lnTo>
                      <a:pt x="21" y="903"/>
                    </a:lnTo>
                    <a:lnTo>
                      <a:pt x="27" y="871"/>
                    </a:lnTo>
                    <a:lnTo>
                      <a:pt x="33" y="840"/>
                    </a:lnTo>
                    <a:lnTo>
                      <a:pt x="33" y="840"/>
                    </a:lnTo>
                    <a:lnTo>
                      <a:pt x="47" y="774"/>
                    </a:lnTo>
                    <a:lnTo>
                      <a:pt x="53" y="741"/>
                    </a:lnTo>
                    <a:lnTo>
                      <a:pt x="59" y="709"/>
                    </a:lnTo>
                    <a:lnTo>
                      <a:pt x="59" y="709"/>
                    </a:lnTo>
                    <a:lnTo>
                      <a:pt x="71" y="650"/>
                    </a:lnTo>
                    <a:lnTo>
                      <a:pt x="77" y="620"/>
                    </a:lnTo>
                    <a:lnTo>
                      <a:pt x="85" y="591"/>
                    </a:lnTo>
                    <a:lnTo>
                      <a:pt x="85" y="591"/>
                    </a:lnTo>
                    <a:lnTo>
                      <a:pt x="94" y="563"/>
                    </a:lnTo>
                    <a:lnTo>
                      <a:pt x="105" y="534"/>
                    </a:lnTo>
                    <a:lnTo>
                      <a:pt x="105" y="534"/>
                    </a:lnTo>
                    <a:lnTo>
                      <a:pt x="110" y="518"/>
                    </a:lnTo>
                    <a:lnTo>
                      <a:pt x="114" y="500"/>
                    </a:lnTo>
                    <a:lnTo>
                      <a:pt x="120" y="465"/>
                    </a:lnTo>
                    <a:lnTo>
                      <a:pt x="120" y="465"/>
                    </a:lnTo>
                    <a:lnTo>
                      <a:pt x="125" y="436"/>
                    </a:lnTo>
                    <a:lnTo>
                      <a:pt x="128" y="407"/>
                    </a:lnTo>
                    <a:lnTo>
                      <a:pt x="133" y="348"/>
                    </a:lnTo>
                    <a:lnTo>
                      <a:pt x="135" y="320"/>
                    </a:lnTo>
                    <a:lnTo>
                      <a:pt x="138" y="291"/>
                    </a:lnTo>
                    <a:lnTo>
                      <a:pt x="143" y="262"/>
                    </a:lnTo>
                    <a:lnTo>
                      <a:pt x="146" y="247"/>
                    </a:lnTo>
                    <a:lnTo>
                      <a:pt x="150" y="233"/>
                    </a:lnTo>
                    <a:lnTo>
                      <a:pt x="150" y="233"/>
                    </a:lnTo>
                    <a:lnTo>
                      <a:pt x="167" y="177"/>
                    </a:lnTo>
                    <a:lnTo>
                      <a:pt x="174" y="149"/>
                    </a:lnTo>
                    <a:lnTo>
                      <a:pt x="181" y="120"/>
                    </a:lnTo>
                    <a:lnTo>
                      <a:pt x="186" y="92"/>
                    </a:lnTo>
                    <a:lnTo>
                      <a:pt x="191" y="63"/>
                    </a:lnTo>
                    <a:lnTo>
                      <a:pt x="195" y="34"/>
                    </a:lnTo>
                    <a:lnTo>
                      <a:pt x="196" y="5"/>
                    </a:lnTo>
                    <a:lnTo>
                      <a:pt x="196" y="5"/>
                    </a:lnTo>
                    <a:lnTo>
                      <a:pt x="195" y="3"/>
                    </a:lnTo>
                    <a:lnTo>
                      <a:pt x="194" y="1"/>
                    </a:lnTo>
                    <a:lnTo>
                      <a:pt x="192" y="1"/>
                    </a:lnTo>
                    <a:lnTo>
                      <a:pt x="190" y="0"/>
                    </a:lnTo>
                    <a:lnTo>
                      <a:pt x="188" y="1"/>
                    </a:lnTo>
                    <a:lnTo>
                      <a:pt x="187" y="1"/>
                    </a:lnTo>
                    <a:lnTo>
                      <a:pt x="186" y="3"/>
                    </a:lnTo>
                    <a:lnTo>
                      <a:pt x="185" y="5"/>
                    </a:lnTo>
                    <a:lnTo>
                      <a:pt x="185" y="5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defTabSz="1218804"/>
                <a:endParaRPr lang="zh-CN" altLang="en-US" sz="2399" dirty="0">
                  <a:solidFill>
                    <a:srgbClr val="605448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42" name="chenying0907 914"/>
              <p:cNvSpPr/>
              <p:nvPr/>
            </p:nvSpPr>
            <p:spPr bwMode="auto">
              <a:xfrm>
                <a:off x="3570288" y="1301750"/>
                <a:ext cx="96838" cy="488950"/>
              </a:xfrm>
              <a:custGeom>
                <a:avLst/>
                <a:gdLst/>
                <a:ahLst/>
                <a:cxnLst>
                  <a:cxn ang="0">
                    <a:pos x="175" y="5"/>
                  </a:cxn>
                  <a:cxn ang="0">
                    <a:pos x="172" y="13"/>
                  </a:cxn>
                  <a:cxn ang="0">
                    <a:pos x="163" y="30"/>
                  </a:cxn>
                  <a:cxn ang="0">
                    <a:pos x="161" y="39"/>
                  </a:cxn>
                  <a:cxn ang="0">
                    <a:pos x="161" y="62"/>
                  </a:cxn>
                  <a:cxn ang="0">
                    <a:pos x="159" y="87"/>
                  </a:cxn>
                  <a:cxn ang="0">
                    <a:pos x="149" y="148"/>
                  </a:cxn>
                  <a:cxn ang="0">
                    <a:pos x="146" y="164"/>
                  </a:cxn>
                  <a:cxn ang="0">
                    <a:pos x="138" y="193"/>
                  </a:cxn>
                  <a:cxn ang="0">
                    <a:pos x="135" y="207"/>
                  </a:cxn>
                  <a:cxn ang="0">
                    <a:pos x="128" y="268"/>
                  </a:cxn>
                  <a:cxn ang="0">
                    <a:pos x="117" y="361"/>
                  </a:cxn>
                  <a:cxn ang="0">
                    <a:pos x="106" y="422"/>
                  </a:cxn>
                  <a:cxn ang="0">
                    <a:pos x="99" y="452"/>
                  </a:cxn>
                  <a:cxn ang="0">
                    <a:pos x="72" y="538"/>
                  </a:cxn>
                  <a:cxn ang="0">
                    <a:pos x="64" y="568"/>
                  </a:cxn>
                  <a:cxn ang="0">
                    <a:pos x="50" y="630"/>
                  </a:cxn>
                  <a:cxn ang="0">
                    <a:pos x="38" y="691"/>
                  </a:cxn>
                  <a:cxn ang="0">
                    <a:pos x="15" y="809"/>
                  </a:cxn>
                  <a:cxn ang="0">
                    <a:pos x="6" y="865"/>
                  </a:cxn>
                  <a:cxn ang="0">
                    <a:pos x="1" y="906"/>
                  </a:cxn>
                  <a:cxn ang="0">
                    <a:pos x="0" y="921"/>
                  </a:cxn>
                  <a:cxn ang="0">
                    <a:pos x="2" y="924"/>
                  </a:cxn>
                  <a:cxn ang="0">
                    <a:pos x="5" y="925"/>
                  </a:cxn>
                  <a:cxn ang="0">
                    <a:pos x="8" y="924"/>
                  </a:cxn>
                  <a:cxn ang="0">
                    <a:pos x="9" y="921"/>
                  </a:cxn>
                  <a:cxn ang="0">
                    <a:pos x="10" y="906"/>
                  </a:cxn>
                  <a:cxn ang="0">
                    <a:pos x="13" y="875"/>
                  </a:cxn>
                  <a:cxn ang="0">
                    <a:pos x="16" y="862"/>
                  </a:cxn>
                  <a:cxn ang="0">
                    <a:pos x="25" y="803"/>
                  </a:cxn>
                  <a:cxn ang="0">
                    <a:pos x="31" y="774"/>
                  </a:cxn>
                  <a:cxn ang="0">
                    <a:pos x="48" y="685"/>
                  </a:cxn>
                  <a:cxn ang="0">
                    <a:pos x="62" y="623"/>
                  </a:cxn>
                  <a:cxn ang="0">
                    <a:pos x="75" y="560"/>
                  </a:cxn>
                  <a:cxn ang="0">
                    <a:pos x="83" y="531"/>
                  </a:cxn>
                  <a:cxn ang="0">
                    <a:pos x="110" y="446"/>
                  </a:cxn>
                  <a:cxn ang="0">
                    <a:pos x="117" y="417"/>
                  </a:cxn>
                  <a:cxn ang="0">
                    <a:pos x="129" y="355"/>
                  </a:cxn>
                  <a:cxn ang="0">
                    <a:pos x="138" y="262"/>
                  </a:cxn>
                  <a:cxn ang="0">
                    <a:pos x="145" y="201"/>
                  </a:cxn>
                  <a:cxn ang="0">
                    <a:pos x="148" y="186"/>
                  </a:cxn>
                  <a:cxn ang="0">
                    <a:pos x="157" y="157"/>
                  </a:cxn>
                  <a:cxn ang="0">
                    <a:pos x="161" y="143"/>
                  </a:cxn>
                  <a:cxn ang="0">
                    <a:pos x="167" y="94"/>
                  </a:cxn>
                  <a:cxn ang="0">
                    <a:pos x="169" y="70"/>
                  </a:cxn>
                  <a:cxn ang="0">
                    <a:pos x="171" y="45"/>
                  </a:cxn>
                  <a:cxn ang="0">
                    <a:pos x="172" y="36"/>
                  </a:cxn>
                  <a:cxn ang="0">
                    <a:pos x="181" y="17"/>
                  </a:cxn>
                  <a:cxn ang="0">
                    <a:pos x="185" y="7"/>
                  </a:cxn>
                  <a:cxn ang="0">
                    <a:pos x="185" y="5"/>
                  </a:cxn>
                  <a:cxn ang="0">
                    <a:pos x="180" y="1"/>
                  </a:cxn>
                  <a:cxn ang="0">
                    <a:pos x="177" y="1"/>
                  </a:cxn>
                  <a:cxn ang="0">
                    <a:pos x="175" y="5"/>
                  </a:cxn>
                </a:cxnLst>
                <a:rect l="0" t="0" r="r" b="b"/>
                <a:pathLst>
                  <a:path w="185" h="925">
                    <a:moveTo>
                      <a:pt x="175" y="5"/>
                    </a:moveTo>
                    <a:lnTo>
                      <a:pt x="175" y="5"/>
                    </a:lnTo>
                    <a:lnTo>
                      <a:pt x="174" y="9"/>
                    </a:lnTo>
                    <a:lnTo>
                      <a:pt x="172" y="13"/>
                    </a:lnTo>
                    <a:lnTo>
                      <a:pt x="168" y="22"/>
                    </a:lnTo>
                    <a:lnTo>
                      <a:pt x="163" y="30"/>
                    </a:lnTo>
                    <a:lnTo>
                      <a:pt x="162" y="35"/>
                    </a:lnTo>
                    <a:lnTo>
                      <a:pt x="161" y="39"/>
                    </a:lnTo>
                    <a:lnTo>
                      <a:pt x="161" y="39"/>
                    </a:lnTo>
                    <a:lnTo>
                      <a:pt x="161" y="62"/>
                    </a:lnTo>
                    <a:lnTo>
                      <a:pt x="159" y="87"/>
                    </a:lnTo>
                    <a:lnTo>
                      <a:pt x="159" y="87"/>
                    </a:lnTo>
                    <a:lnTo>
                      <a:pt x="155" y="118"/>
                    </a:lnTo>
                    <a:lnTo>
                      <a:pt x="149" y="148"/>
                    </a:lnTo>
                    <a:lnTo>
                      <a:pt x="149" y="148"/>
                    </a:lnTo>
                    <a:lnTo>
                      <a:pt x="146" y="164"/>
                    </a:lnTo>
                    <a:lnTo>
                      <a:pt x="142" y="178"/>
                    </a:lnTo>
                    <a:lnTo>
                      <a:pt x="138" y="193"/>
                    </a:lnTo>
                    <a:lnTo>
                      <a:pt x="135" y="207"/>
                    </a:lnTo>
                    <a:lnTo>
                      <a:pt x="135" y="207"/>
                    </a:lnTo>
                    <a:lnTo>
                      <a:pt x="131" y="238"/>
                    </a:lnTo>
                    <a:lnTo>
                      <a:pt x="128" y="268"/>
                    </a:lnTo>
                    <a:lnTo>
                      <a:pt x="122" y="330"/>
                    </a:lnTo>
                    <a:lnTo>
                      <a:pt x="117" y="361"/>
                    </a:lnTo>
                    <a:lnTo>
                      <a:pt x="112" y="392"/>
                    </a:lnTo>
                    <a:lnTo>
                      <a:pt x="106" y="422"/>
                    </a:lnTo>
                    <a:lnTo>
                      <a:pt x="99" y="452"/>
                    </a:lnTo>
                    <a:lnTo>
                      <a:pt x="99" y="452"/>
                    </a:lnTo>
                    <a:lnTo>
                      <a:pt x="80" y="510"/>
                    </a:lnTo>
                    <a:lnTo>
                      <a:pt x="72" y="538"/>
                    </a:lnTo>
                    <a:lnTo>
                      <a:pt x="64" y="568"/>
                    </a:lnTo>
                    <a:lnTo>
                      <a:pt x="64" y="568"/>
                    </a:lnTo>
                    <a:lnTo>
                      <a:pt x="56" y="599"/>
                    </a:lnTo>
                    <a:lnTo>
                      <a:pt x="50" y="630"/>
                    </a:lnTo>
                    <a:lnTo>
                      <a:pt x="38" y="691"/>
                    </a:lnTo>
                    <a:lnTo>
                      <a:pt x="38" y="691"/>
                    </a:lnTo>
                    <a:lnTo>
                      <a:pt x="25" y="750"/>
                    </a:lnTo>
                    <a:lnTo>
                      <a:pt x="15" y="809"/>
                    </a:lnTo>
                    <a:lnTo>
                      <a:pt x="15" y="809"/>
                    </a:lnTo>
                    <a:lnTo>
                      <a:pt x="6" y="865"/>
                    </a:lnTo>
                    <a:lnTo>
                      <a:pt x="2" y="893"/>
                    </a:lnTo>
                    <a:lnTo>
                      <a:pt x="1" y="906"/>
                    </a:lnTo>
                    <a:lnTo>
                      <a:pt x="0" y="921"/>
                    </a:lnTo>
                    <a:lnTo>
                      <a:pt x="0" y="921"/>
                    </a:lnTo>
                    <a:lnTo>
                      <a:pt x="1" y="923"/>
                    </a:lnTo>
                    <a:lnTo>
                      <a:pt x="2" y="924"/>
                    </a:lnTo>
                    <a:lnTo>
                      <a:pt x="3" y="925"/>
                    </a:lnTo>
                    <a:lnTo>
                      <a:pt x="5" y="925"/>
                    </a:lnTo>
                    <a:lnTo>
                      <a:pt x="7" y="925"/>
                    </a:lnTo>
                    <a:lnTo>
                      <a:pt x="8" y="924"/>
                    </a:lnTo>
                    <a:lnTo>
                      <a:pt x="9" y="923"/>
                    </a:lnTo>
                    <a:lnTo>
                      <a:pt x="9" y="921"/>
                    </a:lnTo>
                    <a:lnTo>
                      <a:pt x="9" y="921"/>
                    </a:lnTo>
                    <a:lnTo>
                      <a:pt x="10" y="906"/>
                    </a:lnTo>
                    <a:lnTo>
                      <a:pt x="11" y="891"/>
                    </a:lnTo>
                    <a:lnTo>
                      <a:pt x="13" y="875"/>
                    </a:lnTo>
                    <a:lnTo>
                      <a:pt x="16" y="862"/>
                    </a:lnTo>
                    <a:lnTo>
                      <a:pt x="16" y="862"/>
                    </a:lnTo>
                    <a:lnTo>
                      <a:pt x="21" y="833"/>
                    </a:lnTo>
                    <a:lnTo>
                      <a:pt x="25" y="803"/>
                    </a:lnTo>
                    <a:lnTo>
                      <a:pt x="25" y="803"/>
                    </a:lnTo>
                    <a:lnTo>
                      <a:pt x="31" y="774"/>
                    </a:lnTo>
                    <a:lnTo>
                      <a:pt x="37" y="744"/>
                    </a:lnTo>
                    <a:lnTo>
                      <a:pt x="48" y="685"/>
                    </a:lnTo>
                    <a:lnTo>
                      <a:pt x="48" y="685"/>
                    </a:lnTo>
                    <a:lnTo>
                      <a:pt x="62" y="623"/>
                    </a:lnTo>
                    <a:lnTo>
                      <a:pt x="68" y="592"/>
                    </a:lnTo>
                    <a:lnTo>
                      <a:pt x="75" y="560"/>
                    </a:lnTo>
                    <a:lnTo>
                      <a:pt x="75" y="560"/>
                    </a:lnTo>
                    <a:lnTo>
                      <a:pt x="83" y="531"/>
                    </a:lnTo>
                    <a:lnTo>
                      <a:pt x="93" y="503"/>
                    </a:lnTo>
                    <a:lnTo>
                      <a:pt x="110" y="446"/>
                    </a:lnTo>
                    <a:lnTo>
                      <a:pt x="110" y="446"/>
                    </a:lnTo>
                    <a:lnTo>
                      <a:pt x="117" y="417"/>
                    </a:lnTo>
                    <a:lnTo>
                      <a:pt x="124" y="386"/>
                    </a:lnTo>
                    <a:lnTo>
                      <a:pt x="129" y="355"/>
                    </a:lnTo>
                    <a:lnTo>
                      <a:pt x="132" y="324"/>
                    </a:lnTo>
                    <a:lnTo>
                      <a:pt x="138" y="262"/>
                    </a:lnTo>
                    <a:lnTo>
                      <a:pt x="141" y="231"/>
                    </a:lnTo>
                    <a:lnTo>
                      <a:pt x="145" y="201"/>
                    </a:lnTo>
                    <a:lnTo>
                      <a:pt x="145" y="201"/>
                    </a:lnTo>
                    <a:lnTo>
                      <a:pt x="148" y="186"/>
                    </a:lnTo>
                    <a:lnTo>
                      <a:pt x="153" y="172"/>
                    </a:lnTo>
                    <a:lnTo>
                      <a:pt x="157" y="157"/>
                    </a:lnTo>
                    <a:lnTo>
                      <a:pt x="161" y="143"/>
                    </a:lnTo>
                    <a:lnTo>
                      <a:pt x="161" y="143"/>
                    </a:lnTo>
                    <a:lnTo>
                      <a:pt x="164" y="119"/>
                    </a:lnTo>
                    <a:lnTo>
                      <a:pt x="167" y="94"/>
                    </a:lnTo>
                    <a:lnTo>
                      <a:pt x="167" y="94"/>
                    </a:lnTo>
                    <a:lnTo>
                      <a:pt x="169" y="70"/>
                    </a:lnTo>
                    <a:lnTo>
                      <a:pt x="171" y="45"/>
                    </a:lnTo>
                    <a:lnTo>
                      <a:pt x="171" y="45"/>
                    </a:lnTo>
                    <a:lnTo>
                      <a:pt x="171" y="40"/>
                    </a:lnTo>
                    <a:lnTo>
                      <a:pt x="172" y="36"/>
                    </a:lnTo>
                    <a:lnTo>
                      <a:pt x="177" y="26"/>
                    </a:lnTo>
                    <a:lnTo>
                      <a:pt x="181" y="17"/>
                    </a:lnTo>
                    <a:lnTo>
                      <a:pt x="183" y="12"/>
                    </a:lnTo>
                    <a:lnTo>
                      <a:pt x="185" y="7"/>
                    </a:lnTo>
                    <a:lnTo>
                      <a:pt x="185" y="7"/>
                    </a:lnTo>
                    <a:lnTo>
                      <a:pt x="185" y="5"/>
                    </a:lnTo>
                    <a:lnTo>
                      <a:pt x="183" y="4"/>
                    </a:lnTo>
                    <a:lnTo>
                      <a:pt x="180" y="1"/>
                    </a:lnTo>
                    <a:lnTo>
                      <a:pt x="179" y="0"/>
                    </a:lnTo>
                    <a:lnTo>
                      <a:pt x="177" y="1"/>
                    </a:lnTo>
                    <a:lnTo>
                      <a:pt x="176" y="3"/>
                    </a:lnTo>
                    <a:lnTo>
                      <a:pt x="175" y="5"/>
                    </a:lnTo>
                    <a:lnTo>
                      <a:pt x="175" y="5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defTabSz="1218804"/>
                <a:endParaRPr lang="zh-CN" altLang="en-US" sz="2399" dirty="0">
                  <a:solidFill>
                    <a:srgbClr val="605448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43" name="chenying0907 915"/>
              <p:cNvSpPr/>
              <p:nvPr/>
            </p:nvSpPr>
            <p:spPr bwMode="auto">
              <a:xfrm>
                <a:off x="3605213" y="1336675"/>
                <a:ext cx="98425" cy="500063"/>
              </a:xfrm>
              <a:custGeom>
                <a:avLst/>
                <a:gdLst/>
                <a:ahLst/>
                <a:cxnLst>
                  <a:cxn ang="0">
                    <a:pos x="174" y="4"/>
                  </a:cxn>
                  <a:cxn ang="0">
                    <a:pos x="173" y="62"/>
                  </a:cxn>
                  <a:cxn ang="0">
                    <a:pos x="167" y="119"/>
                  </a:cxn>
                  <a:cxn ang="0">
                    <a:pos x="157" y="179"/>
                  </a:cxn>
                  <a:cxn ang="0">
                    <a:pos x="147" y="239"/>
                  </a:cxn>
                  <a:cxn ang="0">
                    <a:pos x="136" y="302"/>
                  </a:cxn>
                  <a:cxn ang="0">
                    <a:pos x="126" y="365"/>
                  </a:cxn>
                  <a:cxn ang="0">
                    <a:pos x="118" y="428"/>
                  </a:cxn>
                  <a:cxn ang="0">
                    <a:pos x="107" y="490"/>
                  </a:cxn>
                  <a:cxn ang="0">
                    <a:pos x="101" y="519"/>
                  </a:cxn>
                  <a:cxn ang="0">
                    <a:pos x="78" y="605"/>
                  </a:cxn>
                  <a:cxn ang="0">
                    <a:pos x="47" y="719"/>
                  </a:cxn>
                  <a:cxn ang="0">
                    <a:pos x="41" y="747"/>
                  </a:cxn>
                  <a:cxn ang="0">
                    <a:pos x="32" y="806"/>
                  </a:cxn>
                  <a:cxn ang="0">
                    <a:pos x="27" y="835"/>
                  </a:cxn>
                  <a:cxn ang="0">
                    <a:pos x="20" y="859"/>
                  </a:cxn>
                  <a:cxn ang="0">
                    <a:pos x="5" y="907"/>
                  </a:cxn>
                  <a:cxn ang="0">
                    <a:pos x="0" y="931"/>
                  </a:cxn>
                  <a:cxn ang="0">
                    <a:pos x="0" y="933"/>
                  </a:cxn>
                  <a:cxn ang="0">
                    <a:pos x="0" y="939"/>
                  </a:cxn>
                  <a:cxn ang="0">
                    <a:pos x="1" y="942"/>
                  </a:cxn>
                  <a:cxn ang="0">
                    <a:pos x="4" y="943"/>
                  </a:cxn>
                  <a:cxn ang="0">
                    <a:pos x="7" y="942"/>
                  </a:cxn>
                  <a:cxn ang="0">
                    <a:pos x="9" y="939"/>
                  </a:cxn>
                  <a:cxn ang="0">
                    <a:pos x="10" y="924"/>
                  </a:cxn>
                  <a:cxn ang="0">
                    <a:pos x="16" y="897"/>
                  </a:cxn>
                  <a:cxn ang="0">
                    <a:pos x="30" y="857"/>
                  </a:cxn>
                  <a:cxn ang="0">
                    <a:pos x="37" y="829"/>
                  </a:cxn>
                  <a:cxn ang="0">
                    <a:pos x="42" y="800"/>
                  </a:cxn>
                  <a:cxn ang="0">
                    <a:pos x="52" y="741"/>
                  </a:cxn>
                  <a:cxn ang="0">
                    <a:pos x="58" y="712"/>
                  </a:cxn>
                  <a:cxn ang="0">
                    <a:pos x="90" y="595"/>
                  </a:cxn>
                  <a:cxn ang="0">
                    <a:pos x="113" y="506"/>
                  </a:cxn>
                  <a:cxn ang="0">
                    <a:pos x="120" y="476"/>
                  </a:cxn>
                  <a:cxn ang="0">
                    <a:pos x="129" y="417"/>
                  </a:cxn>
                  <a:cxn ang="0">
                    <a:pos x="136" y="359"/>
                  </a:cxn>
                  <a:cxn ang="0">
                    <a:pos x="146" y="296"/>
                  </a:cxn>
                  <a:cxn ang="0">
                    <a:pos x="158" y="233"/>
                  </a:cxn>
                  <a:cxn ang="0">
                    <a:pos x="168" y="173"/>
                  </a:cxn>
                  <a:cxn ang="0">
                    <a:pos x="178" y="113"/>
                  </a:cxn>
                  <a:cxn ang="0">
                    <a:pos x="184" y="58"/>
                  </a:cxn>
                  <a:cxn ang="0">
                    <a:pos x="185" y="4"/>
                  </a:cxn>
                  <a:cxn ang="0">
                    <a:pos x="184" y="2"/>
                  </a:cxn>
                  <a:cxn ang="0">
                    <a:pos x="182" y="0"/>
                  </a:cxn>
                  <a:cxn ang="0">
                    <a:pos x="177" y="0"/>
                  </a:cxn>
                  <a:cxn ang="0">
                    <a:pos x="175" y="2"/>
                  </a:cxn>
                  <a:cxn ang="0">
                    <a:pos x="174" y="4"/>
                  </a:cxn>
                </a:cxnLst>
                <a:rect l="0" t="0" r="r" b="b"/>
                <a:pathLst>
                  <a:path w="185" h="943">
                    <a:moveTo>
                      <a:pt x="174" y="4"/>
                    </a:moveTo>
                    <a:lnTo>
                      <a:pt x="174" y="4"/>
                    </a:lnTo>
                    <a:lnTo>
                      <a:pt x="174" y="33"/>
                    </a:lnTo>
                    <a:lnTo>
                      <a:pt x="173" y="62"/>
                    </a:lnTo>
                    <a:lnTo>
                      <a:pt x="171" y="90"/>
                    </a:lnTo>
                    <a:lnTo>
                      <a:pt x="167" y="119"/>
                    </a:lnTo>
                    <a:lnTo>
                      <a:pt x="167" y="119"/>
                    </a:lnTo>
                    <a:lnTo>
                      <a:pt x="157" y="179"/>
                    </a:lnTo>
                    <a:lnTo>
                      <a:pt x="147" y="239"/>
                    </a:lnTo>
                    <a:lnTo>
                      <a:pt x="147" y="239"/>
                    </a:lnTo>
                    <a:lnTo>
                      <a:pt x="142" y="271"/>
                    </a:lnTo>
                    <a:lnTo>
                      <a:pt x="136" y="302"/>
                    </a:lnTo>
                    <a:lnTo>
                      <a:pt x="131" y="334"/>
                    </a:lnTo>
                    <a:lnTo>
                      <a:pt x="126" y="365"/>
                    </a:lnTo>
                    <a:lnTo>
                      <a:pt x="126" y="365"/>
                    </a:lnTo>
                    <a:lnTo>
                      <a:pt x="118" y="428"/>
                    </a:lnTo>
                    <a:lnTo>
                      <a:pt x="112" y="459"/>
                    </a:lnTo>
                    <a:lnTo>
                      <a:pt x="107" y="490"/>
                    </a:lnTo>
                    <a:lnTo>
                      <a:pt x="107" y="490"/>
                    </a:lnTo>
                    <a:lnTo>
                      <a:pt x="101" y="519"/>
                    </a:lnTo>
                    <a:lnTo>
                      <a:pt x="94" y="547"/>
                    </a:lnTo>
                    <a:lnTo>
                      <a:pt x="78" y="605"/>
                    </a:lnTo>
                    <a:lnTo>
                      <a:pt x="62" y="662"/>
                    </a:lnTo>
                    <a:lnTo>
                      <a:pt x="47" y="719"/>
                    </a:lnTo>
                    <a:lnTo>
                      <a:pt x="47" y="719"/>
                    </a:lnTo>
                    <a:lnTo>
                      <a:pt x="41" y="747"/>
                    </a:lnTo>
                    <a:lnTo>
                      <a:pt x="36" y="776"/>
                    </a:lnTo>
                    <a:lnTo>
                      <a:pt x="32" y="806"/>
                    </a:lnTo>
                    <a:lnTo>
                      <a:pt x="27" y="835"/>
                    </a:lnTo>
                    <a:lnTo>
                      <a:pt x="27" y="835"/>
                    </a:lnTo>
                    <a:lnTo>
                      <a:pt x="24" y="848"/>
                    </a:lnTo>
                    <a:lnTo>
                      <a:pt x="20" y="859"/>
                    </a:lnTo>
                    <a:lnTo>
                      <a:pt x="12" y="883"/>
                    </a:lnTo>
                    <a:lnTo>
                      <a:pt x="5" y="907"/>
                    </a:lnTo>
                    <a:lnTo>
                      <a:pt x="2" y="919"/>
                    </a:lnTo>
                    <a:lnTo>
                      <a:pt x="0" y="931"/>
                    </a:lnTo>
                    <a:lnTo>
                      <a:pt x="0" y="931"/>
                    </a:lnTo>
                    <a:lnTo>
                      <a:pt x="0" y="933"/>
                    </a:lnTo>
                    <a:lnTo>
                      <a:pt x="0" y="939"/>
                    </a:lnTo>
                    <a:lnTo>
                      <a:pt x="0" y="939"/>
                    </a:lnTo>
                    <a:lnTo>
                      <a:pt x="0" y="940"/>
                    </a:lnTo>
                    <a:lnTo>
                      <a:pt x="1" y="942"/>
                    </a:lnTo>
                    <a:lnTo>
                      <a:pt x="2" y="943"/>
                    </a:lnTo>
                    <a:lnTo>
                      <a:pt x="4" y="943"/>
                    </a:lnTo>
                    <a:lnTo>
                      <a:pt x="6" y="943"/>
                    </a:lnTo>
                    <a:lnTo>
                      <a:pt x="7" y="942"/>
                    </a:lnTo>
                    <a:lnTo>
                      <a:pt x="8" y="940"/>
                    </a:lnTo>
                    <a:lnTo>
                      <a:pt x="9" y="939"/>
                    </a:lnTo>
                    <a:lnTo>
                      <a:pt x="9" y="939"/>
                    </a:lnTo>
                    <a:lnTo>
                      <a:pt x="10" y="924"/>
                    </a:lnTo>
                    <a:lnTo>
                      <a:pt x="13" y="911"/>
                    </a:lnTo>
                    <a:lnTo>
                      <a:pt x="16" y="897"/>
                    </a:lnTo>
                    <a:lnTo>
                      <a:pt x="21" y="884"/>
                    </a:lnTo>
                    <a:lnTo>
                      <a:pt x="30" y="857"/>
                    </a:lnTo>
                    <a:lnTo>
                      <a:pt x="34" y="843"/>
                    </a:lnTo>
                    <a:lnTo>
                      <a:pt x="37" y="829"/>
                    </a:lnTo>
                    <a:lnTo>
                      <a:pt x="37" y="829"/>
                    </a:lnTo>
                    <a:lnTo>
                      <a:pt x="42" y="800"/>
                    </a:lnTo>
                    <a:lnTo>
                      <a:pt x="47" y="771"/>
                    </a:lnTo>
                    <a:lnTo>
                      <a:pt x="52" y="741"/>
                    </a:lnTo>
                    <a:lnTo>
                      <a:pt x="58" y="712"/>
                    </a:lnTo>
                    <a:lnTo>
                      <a:pt x="58" y="712"/>
                    </a:lnTo>
                    <a:lnTo>
                      <a:pt x="73" y="653"/>
                    </a:lnTo>
                    <a:lnTo>
                      <a:pt x="90" y="595"/>
                    </a:lnTo>
                    <a:lnTo>
                      <a:pt x="106" y="535"/>
                    </a:lnTo>
                    <a:lnTo>
                      <a:pt x="113" y="506"/>
                    </a:lnTo>
                    <a:lnTo>
                      <a:pt x="120" y="476"/>
                    </a:lnTo>
                    <a:lnTo>
                      <a:pt x="120" y="476"/>
                    </a:lnTo>
                    <a:lnTo>
                      <a:pt x="125" y="447"/>
                    </a:lnTo>
                    <a:lnTo>
                      <a:pt x="129" y="417"/>
                    </a:lnTo>
                    <a:lnTo>
                      <a:pt x="136" y="359"/>
                    </a:lnTo>
                    <a:lnTo>
                      <a:pt x="136" y="359"/>
                    </a:lnTo>
                    <a:lnTo>
                      <a:pt x="141" y="327"/>
                    </a:lnTo>
                    <a:lnTo>
                      <a:pt x="146" y="296"/>
                    </a:lnTo>
                    <a:lnTo>
                      <a:pt x="153" y="264"/>
                    </a:lnTo>
                    <a:lnTo>
                      <a:pt x="158" y="233"/>
                    </a:lnTo>
                    <a:lnTo>
                      <a:pt x="158" y="233"/>
                    </a:lnTo>
                    <a:lnTo>
                      <a:pt x="168" y="173"/>
                    </a:lnTo>
                    <a:lnTo>
                      <a:pt x="178" y="113"/>
                    </a:lnTo>
                    <a:lnTo>
                      <a:pt x="178" y="113"/>
                    </a:lnTo>
                    <a:lnTo>
                      <a:pt x="182" y="86"/>
                    </a:lnTo>
                    <a:lnTo>
                      <a:pt x="184" y="58"/>
                    </a:lnTo>
                    <a:lnTo>
                      <a:pt x="184" y="32"/>
                    </a:lnTo>
                    <a:lnTo>
                      <a:pt x="185" y="4"/>
                    </a:lnTo>
                    <a:lnTo>
                      <a:pt x="185" y="4"/>
                    </a:lnTo>
                    <a:lnTo>
                      <a:pt x="184" y="2"/>
                    </a:lnTo>
                    <a:lnTo>
                      <a:pt x="183" y="1"/>
                    </a:lnTo>
                    <a:lnTo>
                      <a:pt x="182" y="0"/>
                    </a:lnTo>
                    <a:lnTo>
                      <a:pt x="180" y="0"/>
                    </a:lnTo>
                    <a:lnTo>
                      <a:pt x="177" y="0"/>
                    </a:lnTo>
                    <a:lnTo>
                      <a:pt x="176" y="1"/>
                    </a:lnTo>
                    <a:lnTo>
                      <a:pt x="175" y="2"/>
                    </a:lnTo>
                    <a:lnTo>
                      <a:pt x="174" y="4"/>
                    </a:lnTo>
                    <a:lnTo>
                      <a:pt x="174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defTabSz="1218804"/>
                <a:endParaRPr lang="zh-CN" altLang="en-US" sz="2399" dirty="0">
                  <a:solidFill>
                    <a:srgbClr val="605448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44" name="chenying0907 916"/>
              <p:cNvSpPr/>
              <p:nvPr/>
            </p:nvSpPr>
            <p:spPr bwMode="auto">
              <a:xfrm>
                <a:off x="3649663" y="1366838"/>
                <a:ext cx="90488" cy="492125"/>
              </a:xfrm>
              <a:custGeom>
                <a:avLst/>
                <a:gdLst/>
                <a:ahLst/>
                <a:cxnLst>
                  <a:cxn ang="0">
                    <a:pos x="162" y="5"/>
                  </a:cxn>
                  <a:cxn ang="0">
                    <a:pos x="161" y="67"/>
                  </a:cxn>
                  <a:cxn ang="0">
                    <a:pos x="155" y="128"/>
                  </a:cxn>
                  <a:cxn ang="0">
                    <a:pos x="151" y="156"/>
                  </a:cxn>
                  <a:cxn ang="0">
                    <a:pos x="141" y="214"/>
                  </a:cxn>
                  <a:cxn ang="0">
                    <a:pos x="137" y="243"/>
                  </a:cxn>
                  <a:cxn ang="0">
                    <a:pos x="123" y="335"/>
                  </a:cxn>
                  <a:cxn ang="0">
                    <a:pos x="111" y="397"/>
                  </a:cxn>
                  <a:cxn ang="0">
                    <a:pos x="97" y="457"/>
                  </a:cxn>
                  <a:cxn ang="0">
                    <a:pos x="87" y="487"/>
                  </a:cxn>
                  <a:cxn ang="0">
                    <a:pos x="69" y="543"/>
                  </a:cxn>
                  <a:cxn ang="0">
                    <a:pos x="51" y="599"/>
                  </a:cxn>
                  <a:cxn ang="0">
                    <a:pos x="48" y="614"/>
                  </a:cxn>
                  <a:cxn ang="0">
                    <a:pos x="44" y="658"/>
                  </a:cxn>
                  <a:cxn ang="0">
                    <a:pos x="40" y="702"/>
                  </a:cxn>
                  <a:cxn ang="0">
                    <a:pos x="38" y="717"/>
                  </a:cxn>
                  <a:cxn ang="0">
                    <a:pos x="23" y="796"/>
                  </a:cxn>
                  <a:cxn ang="0">
                    <a:pos x="17" y="822"/>
                  </a:cxn>
                  <a:cxn ang="0">
                    <a:pos x="12" y="846"/>
                  </a:cxn>
                  <a:cxn ang="0">
                    <a:pos x="6" y="898"/>
                  </a:cxn>
                  <a:cxn ang="0">
                    <a:pos x="0" y="924"/>
                  </a:cxn>
                  <a:cxn ang="0">
                    <a:pos x="0" y="926"/>
                  </a:cxn>
                  <a:cxn ang="0">
                    <a:pos x="3" y="928"/>
                  </a:cxn>
                  <a:cxn ang="0">
                    <a:pos x="6" y="929"/>
                  </a:cxn>
                  <a:cxn ang="0">
                    <a:pos x="9" y="928"/>
                  </a:cxn>
                  <a:cxn ang="0">
                    <a:pos x="10" y="926"/>
                  </a:cxn>
                  <a:cxn ang="0">
                    <a:pos x="14" y="902"/>
                  </a:cxn>
                  <a:cxn ang="0">
                    <a:pos x="20" y="855"/>
                  </a:cxn>
                  <a:cxn ang="0">
                    <a:pos x="25" y="831"/>
                  </a:cxn>
                  <a:cxn ang="0">
                    <a:pos x="30" y="805"/>
                  </a:cxn>
                  <a:cxn ang="0">
                    <a:pos x="45" y="727"/>
                  </a:cxn>
                  <a:cxn ang="0">
                    <a:pos x="49" y="698"/>
                  </a:cxn>
                  <a:cxn ang="0">
                    <a:pos x="54" y="640"/>
                  </a:cxn>
                  <a:cxn ang="0">
                    <a:pos x="58" y="610"/>
                  </a:cxn>
                  <a:cxn ang="0">
                    <a:pos x="66" y="580"/>
                  </a:cxn>
                  <a:cxn ang="0">
                    <a:pos x="86" y="519"/>
                  </a:cxn>
                  <a:cxn ang="0">
                    <a:pos x="97" y="490"/>
                  </a:cxn>
                  <a:cxn ang="0">
                    <a:pos x="113" y="431"/>
                  </a:cxn>
                  <a:cxn ang="0">
                    <a:pos x="126" y="372"/>
                  </a:cxn>
                  <a:cxn ang="0">
                    <a:pos x="137" y="312"/>
                  </a:cxn>
                  <a:cxn ang="0">
                    <a:pos x="145" y="252"/>
                  </a:cxn>
                  <a:cxn ang="0">
                    <a:pos x="155" y="186"/>
                  </a:cxn>
                  <a:cxn ang="0">
                    <a:pos x="166" y="121"/>
                  </a:cxn>
                  <a:cxn ang="0">
                    <a:pos x="169" y="92"/>
                  </a:cxn>
                  <a:cxn ang="0">
                    <a:pos x="171" y="34"/>
                  </a:cxn>
                  <a:cxn ang="0">
                    <a:pos x="171" y="5"/>
                  </a:cxn>
                  <a:cxn ang="0">
                    <a:pos x="170" y="1"/>
                  </a:cxn>
                  <a:cxn ang="0">
                    <a:pos x="167" y="0"/>
                  </a:cxn>
                  <a:cxn ang="0">
                    <a:pos x="164" y="1"/>
                  </a:cxn>
                  <a:cxn ang="0">
                    <a:pos x="162" y="5"/>
                  </a:cxn>
                </a:cxnLst>
                <a:rect l="0" t="0" r="r" b="b"/>
                <a:pathLst>
                  <a:path w="171" h="929">
                    <a:moveTo>
                      <a:pt x="162" y="5"/>
                    </a:moveTo>
                    <a:lnTo>
                      <a:pt x="162" y="5"/>
                    </a:lnTo>
                    <a:lnTo>
                      <a:pt x="162" y="36"/>
                    </a:lnTo>
                    <a:lnTo>
                      <a:pt x="161" y="67"/>
                    </a:lnTo>
                    <a:lnTo>
                      <a:pt x="160" y="97"/>
                    </a:lnTo>
                    <a:lnTo>
                      <a:pt x="155" y="128"/>
                    </a:lnTo>
                    <a:lnTo>
                      <a:pt x="155" y="128"/>
                    </a:lnTo>
                    <a:lnTo>
                      <a:pt x="151" y="156"/>
                    </a:lnTo>
                    <a:lnTo>
                      <a:pt x="146" y="185"/>
                    </a:lnTo>
                    <a:lnTo>
                      <a:pt x="141" y="214"/>
                    </a:lnTo>
                    <a:lnTo>
                      <a:pt x="137" y="243"/>
                    </a:lnTo>
                    <a:lnTo>
                      <a:pt x="137" y="243"/>
                    </a:lnTo>
                    <a:lnTo>
                      <a:pt x="129" y="305"/>
                    </a:lnTo>
                    <a:lnTo>
                      <a:pt x="123" y="335"/>
                    </a:lnTo>
                    <a:lnTo>
                      <a:pt x="117" y="366"/>
                    </a:lnTo>
                    <a:lnTo>
                      <a:pt x="111" y="397"/>
                    </a:lnTo>
                    <a:lnTo>
                      <a:pt x="104" y="427"/>
                    </a:lnTo>
                    <a:lnTo>
                      <a:pt x="97" y="457"/>
                    </a:lnTo>
                    <a:lnTo>
                      <a:pt x="87" y="487"/>
                    </a:lnTo>
                    <a:lnTo>
                      <a:pt x="87" y="487"/>
                    </a:lnTo>
                    <a:lnTo>
                      <a:pt x="78" y="515"/>
                    </a:lnTo>
                    <a:lnTo>
                      <a:pt x="69" y="543"/>
                    </a:lnTo>
                    <a:lnTo>
                      <a:pt x="59" y="572"/>
                    </a:lnTo>
                    <a:lnTo>
                      <a:pt x="51" y="599"/>
                    </a:lnTo>
                    <a:lnTo>
                      <a:pt x="51" y="599"/>
                    </a:lnTo>
                    <a:lnTo>
                      <a:pt x="48" y="614"/>
                    </a:lnTo>
                    <a:lnTo>
                      <a:pt x="46" y="628"/>
                    </a:lnTo>
                    <a:lnTo>
                      <a:pt x="44" y="658"/>
                    </a:lnTo>
                    <a:lnTo>
                      <a:pt x="42" y="687"/>
                    </a:lnTo>
                    <a:lnTo>
                      <a:pt x="40" y="702"/>
                    </a:lnTo>
                    <a:lnTo>
                      <a:pt x="38" y="717"/>
                    </a:lnTo>
                    <a:lnTo>
                      <a:pt x="38" y="717"/>
                    </a:lnTo>
                    <a:lnTo>
                      <a:pt x="28" y="769"/>
                    </a:lnTo>
                    <a:lnTo>
                      <a:pt x="23" y="796"/>
                    </a:lnTo>
                    <a:lnTo>
                      <a:pt x="17" y="822"/>
                    </a:lnTo>
                    <a:lnTo>
                      <a:pt x="17" y="822"/>
                    </a:lnTo>
                    <a:lnTo>
                      <a:pt x="15" y="834"/>
                    </a:lnTo>
                    <a:lnTo>
                      <a:pt x="12" y="846"/>
                    </a:lnTo>
                    <a:lnTo>
                      <a:pt x="9" y="872"/>
                    </a:lnTo>
                    <a:lnTo>
                      <a:pt x="6" y="898"/>
                    </a:lnTo>
                    <a:lnTo>
                      <a:pt x="4" y="910"/>
                    </a:lnTo>
                    <a:lnTo>
                      <a:pt x="0" y="924"/>
                    </a:lnTo>
                    <a:lnTo>
                      <a:pt x="0" y="924"/>
                    </a:lnTo>
                    <a:lnTo>
                      <a:pt x="0" y="926"/>
                    </a:lnTo>
                    <a:lnTo>
                      <a:pt x="2" y="927"/>
                    </a:lnTo>
                    <a:lnTo>
                      <a:pt x="3" y="928"/>
                    </a:lnTo>
                    <a:lnTo>
                      <a:pt x="5" y="929"/>
                    </a:lnTo>
                    <a:lnTo>
                      <a:pt x="6" y="929"/>
                    </a:lnTo>
                    <a:lnTo>
                      <a:pt x="8" y="929"/>
                    </a:lnTo>
                    <a:lnTo>
                      <a:pt x="9" y="928"/>
                    </a:lnTo>
                    <a:lnTo>
                      <a:pt x="10" y="926"/>
                    </a:lnTo>
                    <a:lnTo>
                      <a:pt x="10" y="926"/>
                    </a:lnTo>
                    <a:lnTo>
                      <a:pt x="13" y="915"/>
                    </a:lnTo>
                    <a:lnTo>
                      <a:pt x="14" y="902"/>
                    </a:lnTo>
                    <a:lnTo>
                      <a:pt x="17" y="878"/>
                    </a:lnTo>
                    <a:lnTo>
                      <a:pt x="20" y="855"/>
                    </a:lnTo>
                    <a:lnTo>
                      <a:pt x="22" y="842"/>
                    </a:lnTo>
                    <a:lnTo>
                      <a:pt x="25" y="831"/>
                    </a:lnTo>
                    <a:lnTo>
                      <a:pt x="25" y="831"/>
                    </a:lnTo>
                    <a:lnTo>
                      <a:pt x="30" y="805"/>
                    </a:lnTo>
                    <a:lnTo>
                      <a:pt x="36" y="778"/>
                    </a:lnTo>
                    <a:lnTo>
                      <a:pt x="45" y="727"/>
                    </a:lnTo>
                    <a:lnTo>
                      <a:pt x="45" y="727"/>
                    </a:lnTo>
                    <a:lnTo>
                      <a:pt x="49" y="698"/>
                    </a:lnTo>
                    <a:lnTo>
                      <a:pt x="52" y="669"/>
                    </a:lnTo>
                    <a:lnTo>
                      <a:pt x="54" y="640"/>
                    </a:lnTo>
                    <a:lnTo>
                      <a:pt x="58" y="610"/>
                    </a:lnTo>
                    <a:lnTo>
                      <a:pt x="58" y="610"/>
                    </a:lnTo>
                    <a:lnTo>
                      <a:pt x="61" y="595"/>
                    </a:lnTo>
                    <a:lnTo>
                      <a:pt x="66" y="580"/>
                    </a:lnTo>
                    <a:lnTo>
                      <a:pt x="76" y="550"/>
                    </a:lnTo>
                    <a:lnTo>
                      <a:pt x="86" y="519"/>
                    </a:lnTo>
                    <a:lnTo>
                      <a:pt x="97" y="490"/>
                    </a:lnTo>
                    <a:lnTo>
                      <a:pt x="97" y="490"/>
                    </a:lnTo>
                    <a:lnTo>
                      <a:pt x="106" y="461"/>
                    </a:lnTo>
                    <a:lnTo>
                      <a:pt x="113" y="431"/>
                    </a:lnTo>
                    <a:lnTo>
                      <a:pt x="120" y="402"/>
                    </a:lnTo>
                    <a:lnTo>
                      <a:pt x="126" y="372"/>
                    </a:lnTo>
                    <a:lnTo>
                      <a:pt x="132" y="342"/>
                    </a:lnTo>
                    <a:lnTo>
                      <a:pt x="137" y="312"/>
                    </a:lnTo>
                    <a:lnTo>
                      <a:pt x="145" y="252"/>
                    </a:lnTo>
                    <a:lnTo>
                      <a:pt x="145" y="252"/>
                    </a:lnTo>
                    <a:lnTo>
                      <a:pt x="149" y="219"/>
                    </a:lnTo>
                    <a:lnTo>
                      <a:pt x="155" y="186"/>
                    </a:lnTo>
                    <a:lnTo>
                      <a:pt x="161" y="154"/>
                    </a:lnTo>
                    <a:lnTo>
                      <a:pt x="166" y="121"/>
                    </a:lnTo>
                    <a:lnTo>
                      <a:pt x="166" y="121"/>
                    </a:lnTo>
                    <a:lnTo>
                      <a:pt x="169" y="92"/>
                    </a:lnTo>
                    <a:lnTo>
                      <a:pt x="171" y="63"/>
                    </a:lnTo>
                    <a:lnTo>
                      <a:pt x="171" y="34"/>
                    </a:lnTo>
                    <a:lnTo>
                      <a:pt x="171" y="5"/>
                    </a:lnTo>
                    <a:lnTo>
                      <a:pt x="171" y="5"/>
                    </a:lnTo>
                    <a:lnTo>
                      <a:pt x="171" y="2"/>
                    </a:lnTo>
                    <a:lnTo>
                      <a:pt x="170" y="1"/>
                    </a:lnTo>
                    <a:lnTo>
                      <a:pt x="168" y="0"/>
                    </a:lnTo>
                    <a:lnTo>
                      <a:pt x="167" y="0"/>
                    </a:lnTo>
                    <a:lnTo>
                      <a:pt x="165" y="0"/>
                    </a:lnTo>
                    <a:lnTo>
                      <a:pt x="164" y="1"/>
                    </a:lnTo>
                    <a:lnTo>
                      <a:pt x="163" y="2"/>
                    </a:lnTo>
                    <a:lnTo>
                      <a:pt x="162" y="5"/>
                    </a:lnTo>
                    <a:lnTo>
                      <a:pt x="162" y="5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defTabSz="1218804"/>
                <a:endParaRPr lang="zh-CN" altLang="en-US" sz="2399" dirty="0">
                  <a:solidFill>
                    <a:srgbClr val="605448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45" name="chenying0907 917"/>
              <p:cNvSpPr/>
              <p:nvPr/>
            </p:nvSpPr>
            <p:spPr bwMode="auto">
              <a:xfrm>
                <a:off x="3692525" y="1401763"/>
                <a:ext cx="90488" cy="436563"/>
              </a:xfrm>
              <a:custGeom>
                <a:avLst/>
                <a:gdLst/>
                <a:ahLst/>
                <a:cxnLst>
                  <a:cxn ang="0">
                    <a:pos x="161" y="5"/>
                  </a:cxn>
                  <a:cxn ang="0">
                    <a:pos x="157" y="61"/>
                  </a:cxn>
                  <a:cxn ang="0">
                    <a:pos x="148" y="118"/>
                  </a:cxn>
                  <a:cxn ang="0">
                    <a:pos x="143" y="143"/>
                  </a:cxn>
                  <a:cxn ang="0">
                    <a:pos x="130" y="192"/>
                  </a:cxn>
                  <a:cxn ang="0">
                    <a:pos x="126" y="216"/>
                  </a:cxn>
                  <a:cxn ang="0">
                    <a:pos x="124" y="236"/>
                  </a:cxn>
                  <a:cxn ang="0">
                    <a:pos x="124" y="257"/>
                  </a:cxn>
                  <a:cxn ang="0">
                    <a:pos x="120" y="285"/>
                  </a:cxn>
                  <a:cxn ang="0">
                    <a:pos x="115" y="314"/>
                  </a:cxn>
                  <a:cxn ang="0">
                    <a:pos x="97" y="395"/>
                  </a:cxn>
                  <a:cxn ang="0">
                    <a:pos x="93" y="422"/>
                  </a:cxn>
                  <a:cxn ang="0">
                    <a:pos x="88" y="472"/>
                  </a:cxn>
                  <a:cxn ang="0">
                    <a:pos x="82" y="520"/>
                  </a:cxn>
                  <a:cxn ang="0">
                    <a:pos x="74" y="547"/>
                  </a:cxn>
                  <a:cxn ang="0">
                    <a:pos x="56" y="599"/>
                  </a:cxn>
                  <a:cxn ang="0">
                    <a:pos x="47" y="624"/>
                  </a:cxn>
                  <a:cxn ang="0">
                    <a:pos x="24" y="696"/>
                  </a:cxn>
                  <a:cxn ang="0">
                    <a:pos x="10" y="745"/>
                  </a:cxn>
                  <a:cxn ang="0">
                    <a:pos x="2" y="795"/>
                  </a:cxn>
                  <a:cxn ang="0">
                    <a:pos x="0" y="820"/>
                  </a:cxn>
                  <a:cxn ang="0">
                    <a:pos x="2" y="823"/>
                  </a:cxn>
                  <a:cxn ang="0">
                    <a:pos x="5" y="825"/>
                  </a:cxn>
                  <a:cxn ang="0">
                    <a:pos x="8" y="823"/>
                  </a:cxn>
                  <a:cxn ang="0">
                    <a:pos x="9" y="820"/>
                  </a:cxn>
                  <a:cxn ang="0">
                    <a:pos x="11" y="794"/>
                  </a:cxn>
                  <a:cxn ang="0">
                    <a:pos x="21" y="743"/>
                  </a:cxn>
                  <a:cxn ang="0">
                    <a:pos x="34" y="693"/>
                  </a:cxn>
                  <a:cxn ang="0">
                    <a:pos x="58" y="618"/>
                  </a:cxn>
                  <a:cxn ang="0">
                    <a:pos x="66" y="594"/>
                  </a:cxn>
                  <a:cxn ang="0">
                    <a:pos x="84" y="547"/>
                  </a:cxn>
                  <a:cxn ang="0">
                    <a:pos x="90" y="522"/>
                  </a:cxn>
                  <a:cxn ang="0">
                    <a:pos x="95" y="496"/>
                  </a:cxn>
                  <a:cxn ang="0">
                    <a:pos x="100" y="443"/>
                  </a:cxn>
                  <a:cxn ang="0">
                    <a:pos x="103" y="416"/>
                  </a:cxn>
                  <a:cxn ang="0">
                    <a:pos x="113" y="366"/>
                  </a:cxn>
                  <a:cxn ang="0">
                    <a:pos x="123" y="316"/>
                  </a:cxn>
                  <a:cxn ang="0">
                    <a:pos x="133" y="266"/>
                  </a:cxn>
                  <a:cxn ang="0">
                    <a:pos x="134" y="253"/>
                  </a:cxn>
                  <a:cxn ang="0">
                    <a:pos x="134" y="226"/>
                  </a:cxn>
                  <a:cxn ang="0">
                    <a:pos x="136" y="212"/>
                  </a:cxn>
                  <a:cxn ang="0">
                    <a:pos x="147" y="162"/>
                  </a:cxn>
                  <a:cxn ang="0">
                    <a:pos x="159" y="112"/>
                  </a:cxn>
                  <a:cxn ang="0">
                    <a:pos x="163" y="85"/>
                  </a:cxn>
                  <a:cxn ang="0">
                    <a:pos x="169" y="32"/>
                  </a:cxn>
                  <a:cxn ang="0">
                    <a:pos x="170" y="5"/>
                  </a:cxn>
                  <a:cxn ang="0">
                    <a:pos x="169" y="1"/>
                  </a:cxn>
                  <a:cxn ang="0">
                    <a:pos x="166" y="0"/>
                  </a:cxn>
                  <a:cxn ang="0">
                    <a:pos x="163" y="1"/>
                  </a:cxn>
                  <a:cxn ang="0">
                    <a:pos x="161" y="5"/>
                  </a:cxn>
                </a:cxnLst>
                <a:rect l="0" t="0" r="r" b="b"/>
                <a:pathLst>
                  <a:path w="170" h="825">
                    <a:moveTo>
                      <a:pt x="161" y="5"/>
                    </a:moveTo>
                    <a:lnTo>
                      <a:pt x="161" y="5"/>
                    </a:lnTo>
                    <a:lnTo>
                      <a:pt x="160" y="34"/>
                    </a:lnTo>
                    <a:lnTo>
                      <a:pt x="157" y="61"/>
                    </a:lnTo>
                    <a:lnTo>
                      <a:pt x="153" y="90"/>
                    </a:lnTo>
                    <a:lnTo>
                      <a:pt x="148" y="118"/>
                    </a:lnTo>
                    <a:lnTo>
                      <a:pt x="148" y="118"/>
                    </a:lnTo>
                    <a:lnTo>
                      <a:pt x="143" y="143"/>
                    </a:lnTo>
                    <a:lnTo>
                      <a:pt x="136" y="168"/>
                    </a:lnTo>
                    <a:lnTo>
                      <a:pt x="130" y="192"/>
                    </a:lnTo>
                    <a:lnTo>
                      <a:pt x="126" y="216"/>
                    </a:lnTo>
                    <a:lnTo>
                      <a:pt x="126" y="216"/>
                    </a:lnTo>
                    <a:lnTo>
                      <a:pt x="124" y="227"/>
                    </a:lnTo>
                    <a:lnTo>
                      <a:pt x="124" y="236"/>
                    </a:lnTo>
                    <a:lnTo>
                      <a:pt x="124" y="257"/>
                    </a:lnTo>
                    <a:lnTo>
                      <a:pt x="124" y="257"/>
                    </a:lnTo>
                    <a:lnTo>
                      <a:pt x="123" y="271"/>
                    </a:lnTo>
                    <a:lnTo>
                      <a:pt x="120" y="285"/>
                    </a:lnTo>
                    <a:lnTo>
                      <a:pt x="115" y="314"/>
                    </a:lnTo>
                    <a:lnTo>
                      <a:pt x="115" y="314"/>
                    </a:lnTo>
                    <a:lnTo>
                      <a:pt x="102" y="367"/>
                    </a:lnTo>
                    <a:lnTo>
                      <a:pt x="97" y="395"/>
                    </a:lnTo>
                    <a:lnTo>
                      <a:pt x="93" y="422"/>
                    </a:lnTo>
                    <a:lnTo>
                      <a:pt x="93" y="422"/>
                    </a:lnTo>
                    <a:lnTo>
                      <a:pt x="91" y="447"/>
                    </a:lnTo>
                    <a:lnTo>
                      <a:pt x="88" y="472"/>
                    </a:lnTo>
                    <a:lnTo>
                      <a:pt x="86" y="495"/>
                    </a:lnTo>
                    <a:lnTo>
                      <a:pt x="82" y="520"/>
                    </a:lnTo>
                    <a:lnTo>
                      <a:pt x="82" y="520"/>
                    </a:lnTo>
                    <a:lnTo>
                      <a:pt x="74" y="547"/>
                    </a:lnTo>
                    <a:lnTo>
                      <a:pt x="65" y="573"/>
                    </a:lnTo>
                    <a:lnTo>
                      <a:pt x="56" y="599"/>
                    </a:lnTo>
                    <a:lnTo>
                      <a:pt x="47" y="624"/>
                    </a:lnTo>
                    <a:lnTo>
                      <a:pt x="47" y="624"/>
                    </a:lnTo>
                    <a:lnTo>
                      <a:pt x="31" y="672"/>
                    </a:lnTo>
                    <a:lnTo>
                      <a:pt x="24" y="696"/>
                    </a:lnTo>
                    <a:lnTo>
                      <a:pt x="17" y="720"/>
                    </a:lnTo>
                    <a:lnTo>
                      <a:pt x="10" y="745"/>
                    </a:lnTo>
                    <a:lnTo>
                      <a:pt x="5" y="770"/>
                    </a:lnTo>
                    <a:lnTo>
                      <a:pt x="2" y="795"/>
                    </a:lnTo>
                    <a:lnTo>
                      <a:pt x="0" y="820"/>
                    </a:lnTo>
                    <a:lnTo>
                      <a:pt x="0" y="820"/>
                    </a:lnTo>
                    <a:lnTo>
                      <a:pt x="1" y="822"/>
                    </a:lnTo>
                    <a:lnTo>
                      <a:pt x="2" y="823"/>
                    </a:lnTo>
                    <a:lnTo>
                      <a:pt x="3" y="824"/>
                    </a:lnTo>
                    <a:lnTo>
                      <a:pt x="5" y="825"/>
                    </a:lnTo>
                    <a:lnTo>
                      <a:pt x="6" y="824"/>
                    </a:lnTo>
                    <a:lnTo>
                      <a:pt x="8" y="823"/>
                    </a:lnTo>
                    <a:lnTo>
                      <a:pt x="9" y="822"/>
                    </a:lnTo>
                    <a:lnTo>
                      <a:pt x="9" y="820"/>
                    </a:lnTo>
                    <a:lnTo>
                      <a:pt x="9" y="820"/>
                    </a:lnTo>
                    <a:lnTo>
                      <a:pt x="11" y="794"/>
                    </a:lnTo>
                    <a:lnTo>
                      <a:pt x="15" y="769"/>
                    </a:lnTo>
                    <a:lnTo>
                      <a:pt x="21" y="743"/>
                    </a:lnTo>
                    <a:lnTo>
                      <a:pt x="27" y="717"/>
                    </a:lnTo>
                    <a:lnTo>
                      <a:pt x="34" y="693"/>
                    </a:lnTo>
                    <a:lnTo>
                      <a:pt x="42" y="668"/>
                    </a:lnTo>
                    <a:lnTo>
                      <a:pt x="58" y="618"/>
                    </a:lnTo>
                    <a:lnTo>
                      <a:pt x="58" y="618"/>
                    </a:lnTo>
                    <a:lnTo>
                      <a:pt x="66" y="594"/>
                    </a:lnTo>
                    <a:lnTo>
                      <a:pt x="75" y="571"/>
                    </a:lnTo>
                    <a:lnTo>
                      <a:pt x="84" y="547"/>
                    </a:lnTo>
                    <a:lnTo>
                      <a:pt x="90" y="522"/>
                    </a:lnTo>
                    <a:lnTo>
                      <a:pt x="90" y="522"/>
                    </a:lnTo>
                    <a:lnTo>
                      <a:pt x="93" y="510"/>
                    </a:lnTo>
                    <a:lnTo>
                      <a:pt x="95" y="496"/>
                    </a:lnTo>
                    <a:lnTo>
                      <a:pt x="98" y="469"/>
                    </a:lnTo>
                    <a:lnTo>
                      <a:pt x="100" y="443"/>
                    </a:lnTo>
                    <a:lnTo>
                      <a:pt x="103" y="416"/>
                    </a:lnTo>
                    <a:lnTo>
                      <a:pt x="103" y="416"/>
                    </a:lnTo>
                    <a:lnTo>
                      <a:pt x="107" y="391"/>
                    </a:lnTo>
                    <a:lnTo>
                      <a:pt x="113" y="366"/>
                    </a:lnTo>
                    <a:lnTo>
                      <a:pt x="123" y="316"/>
                    </a:lnTo>
                    <a:lnTo>
                      <a:pt x="123" y="316"/>
                    </a:lnTo>
                    <a:lnTo>
                      <a:pt x="128" y="291"/>
                    </a:lnTo>
                    <a:lnTo>
                      <a:pt x="133" y="266"/>
                    </a:lnTo>
                    <a:lnTo>
                      <a:pt x="133" y="266"/>
                    </a:lnTo>
                    <a:lnTo>
                      <a:pt x="134" y="253"/>
                    </a:lnTo>
                    <a:lnTo>
                      <a:pt x="134" y="239"/>
                    </a:lnTo>
                    <a:lnTo>
                      <a:pt x="134" y="226"/>
                    </a:lnTo>
                    <a:lnTo>
                      <a:pt x="136" y="212"/>
                    </a:lnTo>
                    <a:lnTo>
                      <a:pt x="136" y="212"/>
                    </a:lnTo>
                    <a:lnTo>
                      <a:pt x="141" y="186"/>
                    </a:lnTo>
                    <a:lnTo>
                      <a:pt x="147" y="162"/>
                    </a:lnTo>
                    <a:lnTo>
                      <a:pt x="153" y="137"/>
                    </a:lnTo>
                    <a:lnTo>
                      <a:pt x="159" y="112"/>
                    </a:lnTo>
                    <a:lnTo>
                      <a:pt x="159" y="112"/>
                    </a:lnTo>
                    <a:lnTo>
                      <a:pt x="163" y="85"/>
                    </a:lnTo>
                    <a:lnTo>
                      <a:pt x="167" y="58"/>
                    </a:lnTo>
                    <a:lnTo>
                      <a:pt x="169" y="32"/>
                    </a:lnTo>
                    <a:lnTo>
                      <a:pt x="170" y="5"/>
                    </a:lnTo>
                    <a:lnTo>
                      <a:pt x="170" y="5"/>
                    </a:lnTo>
                    <a:lnTo>
                      <a:pt x="170" y="3"/>
                    </a:lnTo>
                    <a:lnTo>
                      <a:pt x="169" y="1"/>
                    </a:lnTo>
                    <a:lnTo>
                      <a:pt x="168" y="0"/>
                    </a:lnTo>
                    <a:lnTo>
                      <a:pt x="166" y="0"/>
                    </a:lnTo>
                    <a:lnTo>
                      <a:pt x="164" y="0"/>
                    </a:lnTo>
                    <a:lnTo>
                      <a:pt x="163" y="1"/>
                    </a:lnTo>
                    <a:lnTo>
                      <a:pt x="162" y="3"/>
                    </a:lnTo>
                    <a:lnTo>
                      <a:pt x="161" y="5"/>
                    </a:lnTo>
                    <a:lnTo>
                      <a:pt x="161" y="5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defTabSz="1218804"/>
                <a:endParaRPr lang="zh-CN" altLang="en-US" sz="2399" dirty="0">
                  <a:solidFill>
                    <a:srgbClr val="605448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46" name="chenying0907 918"/>
              <p:cNvSpPr/>
              <p:nvPr/>
            </p:nvSpPr>
            <p:spPr bwMode="auto">
              <a:xfrm>
                <a:off x="3751263" y="1443038"/>
                <a:ext cx="66675" cy="360363"/>
              </a:xfrm>
              <a:custGeom>
                <a:avLst/>
                <a:gdLst/>
                <a:ahLst/>
                <a:cxnLst>
                  <a:cxn ang="0">
                    <a:pos x="117" y="4"/>
                  </a:cxn>
                  <a:cxn ang="0">
                    <a:pos x="116" y="50"/>
                  </a:cxn>
                  <a:cxn ang="0">
                    <a:pos x="108" y="139"/>
                  </a:cxn>
                  <a:cxn ang="0">
                    <a:pos x="94" y="228"/>
                  </a:cxn>
                  <a:cxn ang="0">
                    <a:pos x="68" y="361"/>
                  </a:cxn>
                  <a:cxn ang="0">
                    <a:pos x="63" y="383"/>
                  </a:cxn>
                  <a:cxn ang="0">
                    <a:pos x="57" y="404"/>
                  </a:cxn>
                  <a:cxn ang="0">
                    <a:pos x="48" y="432"/>
                  </a:cxn>
                  <a:cxn ang="0">
                    <a:pos x="47" y="440"/>
                  </a:cxn>
                  <a:cxn ang="0">
                    <a:pos x="44" y="482"/>
                  </a:cxn>
                  <a:cxn ang="0">
                    <a:pos x="38" y="523"/>
                  </a:cxn>
                  <a:cxn ang="0">
                    <a:pos x="32" y="542"/>
                  </a:cxn>
                  <a:cxn ang="0">
                    <a:pos x="10" y="598"/>
                  </a:cxn>
                  <a:cxn ang="0">
                    <a:pos x="7" y="608"/>
                  </a:cxn>
                  <a:cxn ang="0">
                    <a:pos x="2" y="637"/>
                  </a:cxn>
                  <a:cxn ang="0">
                    <a:pos x="0" y="678"/>
                  </a:cxn>
                  <a:cxn ang="0">
                    <a:pos x="0" y="680"/>
                  </a:cxn>
                  <a:cxn ang="0">
                    <a:pos x="3" y="682"/>
                  </a:cxn>
                  <a:cxn ang="0">
                    <a:pos x="6" y="682"/>
                  </a:cxn>
                  <a:cxn ang="0">
                    <a:pos x="9" y="680"/>
                  </a:cxn>
                  <a:cxn ang="0">
                    <a:pos x="9" y="678"/>
                  </a:cxn>
                  <a:cxn ang="0">
                    <a:pos x="12" y="635"/>
                  </a:cxn>
                  <a:cxn ang="0">
                    <a:pos x="22" y="594"/>
                  </a:cxn>
                  <a:cxn ang="0">
                    <a:pos x="36" y="556"/>
                  </a:cxn>
                  <a:cxn ang="0">
                    <a:pos x="48" y="517"/>
                  </a:cxn>
                  <a:cxn ang="0">
                    <a:pos x="51" y="501"/>
                  </a:cxn>
                  <a:cxn ang="0">
                    <a:pos x="56" y="448"/>
                  </a:cxn>
                  <a:cxn ang="0">
                    <a:pos x="57" y="436"/>
                  </a:cxn>
                  <a:cxn ang="0">
                    <a:pos x="67" y="398"/>
                  </a:cxn>
                  <a:cxn ang="0">
                    <a:pos x="77" y="359"/>
                  </a:cxn>
                  <a:cxn ang="0">
                    <a:pos x="80" y="347"/>
                  </a:cxn>
                  <a:cxn ang="0">
                    <a:pos x="96" y="262"/>
                  </a:cxn>
                  <a:cxn ang="0">
                    <a:pos x="112" y="178"/>
                  </a:cxn>
                  <a:cxn ang="0">
                    <a:pos x="119" y="134"/>
                  </a:cxn>
                  <a:cxn ang="0">
                    <a:pos x="127" y="48"/>
                  </a:cxn>
                  <a:cxn ang="0">
                    <a:pos x="128" y="4"/>
                  </a:cxn>
                  <a:cxn ang="0">
                    <a:pos x="126" y="1"/>
                  </a:cxn>
                  <a:cxn ang="0">
                    <a:pos x="122" y="0"/>
                  </a:cxn>
                  <a:cxn ang="0">
                    <a:pos x="119" y="1"/>
                  </a:cxn>
                  <a:cxn ang="0">
                    <a:pos x="117" y="4"/>
                  </a:cxn>
                </a:cxnLst>
                <a:rect l="0" t="0" r="r" b="b"/>
                <a:pathLst>
                  <a:path w="128" h="682">
                    <a:moveTo>
                      <a:pt x="117" y="4"/>
                    </a:moveTo>
                    <a:lnTo>
                      <a:pt x="117" y="4"/>
                    </a:lnTo>
                    <a:lnTo>
                      <a:pt x="117" y="27"/>
                    </a:lnTo>
                    <a:lnTo>
                      <a:pt x="116" y="50"/>
                    </a:lnTo>
                    <a:lnTo>
                      <a:pt x="113" y="95"/>
                    </a:lnTo>
                    <a:lnTo>
                      <a:pt x="108" y="139"/>
                    </a:lnTo>
                    <a:lnTo>
                      <a:pt x="101" y="184"/>
                    </a:lnTo>
                    <a:lnTo>
                      <a:pt x="94" y="228"/>
                    </a:lnTo>
                    <a:lnTo>
                      <a:pt x="84" y="273"/>
                    </a:lnTo>
                    <a:lnTo>
                      <a:pt x="68" y="361"/>
                    </a:lnTo>
                    <a:lnTo>
                      <a:pt x="68" y="361"/>
                    </a:lnTo>
                    <a:lnTo>
                      <a:pt x="63" y="383"/>
                    </a:lnTo>
                    <a:lnTo>
                      <a:pt x="57" y="404"/>
                    </a:lnTo>
                    <a:lnTo>
                      <a:pt x="57" y="404"/>
                    </a:lnTo>
                    <a:lnTo>
                      <a:pt x="51" y="422"/>
                    </a:lnTo>
                    <a:lnTo>
                      <a:pt x="48" y="432"/>
                    </a:lnTo>
                    <a:lnTo>
                      <a:pt x="47" y="440"/>
                    </a:lnTo>
                    <a:lnTo>
                      <a:pt x="47" y="440"/>
                    </a:lnTo>
                    <a:lnTo>
                      <a:pt x="46" y="461"/>
                    </a:lnTo>
                    <a:lnTo>
                      <a:pt x="44" y="482"/>
                    </a:lnTo>
                    <a:lnTo>
                      <a:pt x="41" y="503"/>
                    </a:lnTo>
                    <a:lnTo>
                      <a:pt x="38" y="523"/>
                    </a:lnTo>
                    <a:lnTo>
                      <a:pt x="38" y="523"/>
                    </a:lnTo>
                    <a:lnTo>
                      <a:pt x="32" y="542"/>
                    </a:lnTo>
                    <a:lnTo>
                      <a:pt x="24" y="561"/>
                    </a:lnTo>
                    <a:lnTo>
                      <a:pt x="10" y="598"/>
                    </a:lnTo>
                    <a:lnTo>
                      <a:pt x="10" y="598"/>
                    </a:lnTo>
                    <a:lnTo>
                      <a:pt x="7" y="608"/>
                    </a:lnTo>
                    <a:lnTo>
                      <a:pt x="5" y="618"/>
                    </a:lnTo>
                    <a:lnTo>
                      <a:pt x="2" y="637"/>
                    </a:lnTo>
                    <a:lnTo>
                      <a:pt x="0" y="657"/>
                    </a:lnTo>
                    <a:lnTo>
                      <a:pt x="0" y="678"/>
                    </a:lnTo>
                    <a:lnTo>
                      <a:pt x="0" y="678"/>
                    </a:lnTo>
                    <a:lnTo>
                      <a:pt x="0" y="680"/>
                    </a:lnTo>
                    <a:lnTo>
                      <a:pt x="1" y="681"/>
                    </a:lnTo>
                    <a:lnTo>
                      <a:pt x="3" y="682"/>
                    </a:lnTo>
                    <a:lnTo>
                      <a:pt x="4" y="682"/>
                    </a:lnTo>
                    <a:lnTo>
                      <a:pt x="6" y="682"/>
                    </a:lnTo>
                    <a:lnTo>
                      <a:pt x="7" y="681"/>
                    </a:lnTo>
                    <a:lnTo>
                      <a:pt x="9" y="680"/>
                    </a:lnTo>
                    <a:lnTo>
                      <a:pt x="9" y="678"/>
                    </a:lnTo>
                    <a:lnTo>
                      <a:pt x="9" y="678"/>
                    </a:lnTo>
                    <a:lnTo>
                      <a:pt x="10" y="656"/>
                    </a:lnTo>
                    <a:lnTo>
                      <a:pt x="12" y="635"/>
                    </a:lnTo>
                    <a:lnTo>
                      <a:pt x="16" y="615"/>
                    </a:lnTo>
                    <a:lnTo>
                      <a:pt x="22" y="594"/>
                    </a:lnTo>
                    <a:lnTo>
                      <a:pt x="22" y="594"/>
                    </a:lnTo>
                    <a:lnTo>
                      <a:pt x="36" y="556"/>
                    </a:lnTo>
                    <a:lnTo>
                      <a:pt x="43" y="537"/>
                    </a:lnTo>
                    <a:lnTo>
                      <a:pt x="48" y="517"/>
                    </a:lnTo>
                    <a:lnTo>
                      <a:pt x="48" y="517"/>
                    </a:lnTo>
                    <a:lnTo>
                      <a:pt x="51" y="501"/>
                    </a:lnTo>
                    <a:lnTo>
                      <a:pt x="53" y="483"/>
                    </a:lnTo>
                    <a:lnTo>
                      <a:pt x="56" y="448"/>
                    </a:lnTo>
                    <a:lnTo>
                      <a:pt x="56" y="448"/>
                    </a:lnTo>
                    <a:lnTo>
                      <a:pt x="57" y="436"/>
                    </a:lnTo>
                    <a:lnTo>
                      <a:pt x="60" y="422"/>
                    </a:lnTo>
                    <a:lnTo>
                      <a:pt x="67" y="398"/>
                    </a:lnTo>
                    <a:lnTo>
                      <a:pt x="74" y="372"/>
                    </a:lnTo>
                    <a:lnTo>
                      <a:pt x="77" y="359"/>
                    </a:lnTo>
                    <a:lnTo>
                      <a:pt x="80" y="347"/>
                    </a:lnTo>
                    <a:lnTo>
                      <a:pt x="80" y="347"/>
                    </a:lnTo>
                    <a:lnTo>
                      <a:pt x="87" y="305"/>
                    </a:lnTo>
                    <a:lnTo>
                      <a:pt x="96" y="262"/>
                    </a:lnTo>
                    <a:lnTo>
                      <a:pt x="104" y="220"/>
                    </a:lnTo>
                    <a:lnTo>
                      <a:pt x="112" y="178"/>
                    </a:lnTo>
                    <a:lnTo>
                      <a:pt x="112" y="178"/>
                    </a:lnTo>
                    <a:lnTo>
                      <a:pt x="119" y="134"/>
                    </a:lnTo>
                    <a:lnTo>
                      <a:pt x="123" y="92"/>
                    </a:lnTo>
                    <a:lnTo>
                      <a:pt x="127" y="48"/>
                    </a:lnTo>
                    <a:lnTo>
                      <a:pt x="128" y="4"/>
                    </a:lnTo>
                    <a:lnTo>
                      <a:pt x="128" y="4"/>
                    </a:lnTo>
                    <a:lnTo>
                      <a:pt x="127" y="2"/>
                    </a:lnTo>
                    <a:lnTo>
                      <a:pt x="126" y="1"/>
                    </a:lnTo>
                    <a:lnTo>
                      <a:pt x="125" y="0"/>
                    </a:lnTo>
                    <a:lnTo>
                      <a:pt x="122" y="0"/>
                    </a:lnTo>
                    <a:lnTo>
                      <a:pt x="120" y="0"/>
                    </a:lnTo>
                    <a:lnTo>
                      <a:pt x="119" y="1"/>
                    </a:lnTo>
                    <a:lnTo>
                      <a:pt x="118" y="2"/>
                    </a:lnTo>
                    <a:lnTo>
                      <a:pt x="117" y="4"/>
                    </a:lnTo>
                    <a:lnTo>
                      <a:pt x="117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defTabSz="1218804"/>
                <a:endParaRPr lang="zh-CN" altLang="en-US" sz="2399" dirty="0">
                  <a:solidFill>
                    <a:srgbClr val="605448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47" name="chenying0907 919"/>
              <p:cNvSpPr/>
              <p:nvPr/>
            </p:nvSpPr>
            <p:spPr bwMode="auto">
              <a:xfrm>
                <a:off x="3797300" y="1477963"/>
                <a:ext cx="60325" cy="268288"/>
              </a:xfrm>
              <a:custGeom>
                <a:avLst/>
                <a:gdLst/>
                <a:ahLst/>
                <a:cxnLst>
                  <a:cxn ang="0">
                    <a:pos x="114" y="4"/>
                  </a:cxn>
                  <a:cxn ang="0">
                    <a:pos x="113" y="1"/>
                  </a:cxn>
                  <a:cxn ang="0">
                    <a:pos x="110" y="0"/>
                  </a:cxn>
                  <a:cxn ang="0">
                    <a:pos x="106" y="1"/>
                  </a:cxn>
                  <a:cxn ang="0">
                    <a:pos x="105" y="4"/>
                  </a:cxn>
                  <a:cxn ang="0">
                    <a:pos x="104" y="38"/>
                  </a:cxn>
                  <a:cxn ang="0">
                    <a:pos x="94" y="104"/>
                  </a:cxn>
                  <a:cxn ang="0">
                    <a:pos x="81" y="170"/>
                  </a:cxn>
                  <a:cxn ang="0">
                    <a:pos x="58" y="268"/>
                  </a:cxn>
                  <a:cxn ang="0">
                    <a:pos x="47" y="324"/>
                  </a:cxn>
                  <a:cxn ang="0">
                    <a:pos x="37" y="366"/>
                  </a:cxn>
                  <a:cxn ang="0">
                    <a:pos x="31" y="379"/>
                  </a:cxn>
                  <a:cxn ang="0">
                    <a:pos x="28" y="393"/>
                  </a:cxn>
                  <a:cxn ang="0">
                    <a:pos x="25" y="419"/>
                  </a:cxn>
                  <a:cxn ang="0">
                    <a:pos x="22" y="433"/>
                  </a:cxn>
                  <a:cxn ang="0">
                    <a:pos x="8" y="483"/>
                  </a:cxn>
                  <a:cxn ang="0">
                    <a:pos x="1" y="500"/>
                  </a:cxn>
                  <a:cxn ang="0">
                    <a:pos x="0" y="504"/>
                  </a:cxn>
                  <a:cxn ang="0">
                    <a:pos x="5" y="507"/>
                  </a:cxn>
                  <a:cxn ang="0">
                    <a:pos x="8" y="506"/>
                  </a:cxn>
                  <a:cxn ang="0">
                    <a:pos x="10" y="505"/>
                  </a:cxn>
                  <a:cxn ang="0">
                    <a:pos x="25" y="465"/>
                  </a:cxn>
                  <a:cxn ang="0">
                    <a:pos x="32" y="437"/>
                  </a:cxn>
                  <a:cxn ang="0">
                    <a:pos x="38" y="409"/>
                  </a:cxn>
                  <a:cxn ang="0">
                    <a:pos x="39" y="396"/>
                  </a:cxn>
                  <a:cxn ang="0">
                    <a:pos x="41" y="380"/>
                  </a:cxn>
                  <a:cxn ang="0">
                    <a:pos x="55" y="335"/>
                  </a:cxn>
                  <a:cxn ang="0">
                    <a:pos x="59" y="319"/>
                  </a:cxn>
                  <a:cxn ang="0">
                    <a:pos x="64" y="286"/>
                  </a:cxn>
                  <a:cxn ang="0">
                    <a:pos x="68" y="271"/>
                  </a:cxn>
                  <a:cxn ang="0">
                    <a:pos x="96" y="142"/>
                  </a:cxn>
                  <a:cxn ang="0">
                    <a:pos x="109" y="76"/>
                  </a:cxn>
                  <a:cxn ang="0">
                    <a:pos x="114" y="10"/>
                  </a:cxn>
                  <a:cxn ang="0">
                    <a:pos x="114" y="9"/>
                  </a:cxn>
                </a:cxnLst>
                <a:rect l="0" t="0" r="r" b="b"/>
                <a:pathLst>
                  <a:path w="114" h="507">
                    <a:moveTo>
                      <a:pt x="114" y="4"/>
                    </a:moveTo>
                    <a:lnTo>
                      <a:pt x="114" y="4"/>
                    </a:lnTo>
                    <a:lnTo>
                      <a:pt x="114" y="2"/>
                    </a:lnTo>
                    <a:lnTo>
                      <a:pt x="113" y="1"/>
                    </a:lnTo>
                    <a:lnTo>
                      <a:pt x="111" y="0"/>
                    </a:lnTo>
                    <a:lnTo>
                      <a:pt x="110" y="0"/>
                    </a:lnTo>
                    <a:lnTo>
                      <a:pt x="108" y="0"/>
                    </a:lnTo>
                    <a:lnTo>
                      <a:pt x="106" y="1"/>
                    </a:lnTo>
                    <a:lnTo>
                      <a:pt x="105" y="2"/>
                    </a:lnTo>
                    <a:lnTo>
                      <a:pt x="105" y="4"/>
                    </a:lnTo>
                    <a:lnTo>
                      <a:pt x="105" y="4"/>
                    </a:lnTo>
                    <a:lnTo>
                      <a:pt x="104" y="38"/>
                    </a:lnTo>
                    <a:lnTo>
                      <a:pt x="100" y="71"/>
                    </a:lnTo>
                    <a:lnTo>
                      <a:pt x="94" y="104"/>
                    </a:lnTo>
                    <a:lnTo>
                      <a:pt x="88" y="137"/>
                    </a:lnTo>
                    <a:lnTo>
                      <a:pt x="81" y="170"/>
                    </a:lnTo>
                    <a:lnTo>
                      <a:pt x="74" y="203"/>
                    </a:lnTo>
                    <a:lnTo>
                      <a:pt x="58" y="268"/>
                    </a:lnTo>
                    <a:lnTo>
                      <a:pt x="58" y="268"/>
                    </a:lnTo>
                    <a:lnTo>
                      <a:pt x="47" y="324"/>
                    </a:lnTo>
                    <a:lnTo>
                      <a:pt x="40" y="352"/>
                    </a:lnTo>
                    <a:lnTo>
                      <a:pt x="37" y="366"/>
                    </a:lnTo>
                    <a:lnTo>
                      <a:pt x="31" y="379"/>
                    </a:lnTo>
                    <a:lnTo>
                      <a:pt x="31" y="379"/>
                    </a:lnTo>
                    <a:lnTo>
                      <a:pt x="29" y="385"/>
                    </a:lnTo>
                    <a:lnTo>
                      <a:pt x="28" y="393"/>
                    </a:lnTo>
                    <a:lnTo>
                      <a:pt x="26" y="406"/>
                    </a:lnTo>
                    <a:lnTo>
                      <a:pt x="25" y="419"/>
                    </a:lnTo>
                    <a:lnTo>
                      <a:pt x="22" y="433"/>
                    </a:lnTo>
                    <a:lnTo>
                      <a:pt x="22" y="433"/>
                    </a:lnTo>
                    <a:lnTo>
                      <a:pt x="13" y="467"/>
                    </a:lnTo>
                    <a:lnTo>
                      <a:pt x="8" y="483"/>
                    </a:lnTo>
                    <a:lnTo>
                      <a:pt x="1" y="500"/>
                    </a:lnTo>
                    <a:lnTo>
                      <a:pt x="1" y="500"/>
                    </a:lnTo>
                    <a:lnTo>
                      <a:pt x="0" y="502"/>
                    </a:lnTo>
                    <a:lnTo>
                      <a:pt x="0" y="504"/>
                    </a:lnTo>
                    <a:lnTo>
                      <a:pt x="3" y="506"/>
                    </a:lnTo>
                    <a:lnTo>
                      <a:pt x="5" y="507"/>
                    </a:lnTo>
                    <a:lnTo>
                      <a:pt x="7" y="507"/>
                    </a:lnTo>
                    <a:lnTo>
                      <a:pt x="8" y="506"/>
                    </a:lnTo>
                    <a:lnTo>
                      <a:pt x="10" y="505"/>
                    </a:lnTo>
                    <a:lnTo>
                      <a:pt x="10" y="505"/>
                    </a:lnTo>
                    <a:lnTo>
                      <a:pt x="20" y="479"/>
                    </a:lnTo>
                    <a:lnTo>
                      <a:pt x="25" y="465"/>
                    </a:lnTo>
                    <a:lnTo>
                      <a:pt x="29" y="451"/>
                    </a:lnTo>
                    <a:lnTo>
                      <a:pt x="32" y="437"/>
                    </a:lnTo>
                    <a:lnTo>
                      <a:pt x="36" y="424"/>
                    </a:lnTo>
                    <a:lnTo>
                      <a:pt x="38" y="409"/>
                    </a:lnTo>
                    <a:lnTo>
                      <a:pt x="39" y="396"/>
                    </a:lnTo>
                    <a:lnTo>
                      <a:pt x="39" y="396"/>
                    </a:lnTo>
                    <a:lnTo>
                      <a:pt x="40" y="387"/>
                    </a:lnTo>
                    <a:lnTo>
                      <a:pt x="41" y="380"/>
                    </a:lnTo>
                    <a:lnTo>
                      <a:pt x="45" y="365"/>
                    </a:lnTo>
                    <a:lnTo>
                      <a:pt x="55" y="335"/>
                    </a:lnTo>
                    <a:lnTo>
                      <a:pt x="55" y="335"/>
                    </a:lnTo>
                    <a:lnTo>
                      <a:pt x="59" y="319"/>
                    </a:lnTo>
                    <a:lnTo>
                      <a:pt x="62" y="303"/>
                    </a:lnTo>
                    <a:lnTo>
                      <a:pt x="64" y="286"/>
                    </a:lnTo>
                    <a:lnTo>
                      <a:pt x="68" y="271"/>
                    </a:lnTo>
                    <a:lnTo>
                      <a:pt x="68" y="271"/>
                    </a:lnTo>
                    <a:lnTo>
                      <a:pt x="82" y="206"/>
                    </a:lnTo>
                    <a:lnTo>
                      <a:pt x="96" y="142"/>
                    </a:lnTo>
                    <a:lnTo>
                      <a:pt x="103" y="109"/>
                    </a:lnTo>
                    <a:lnTo>
                      <a:pt x="109" y="76"/>
                    </a:lnTo>
                    <a:lnTo>
                      <a:pt x="112" y="43"/>
                    </a:lnTo>
                    <a:lnTo>
                      <a:pt x="114" y="10"/>
                    </a:lnTo>
                    <a:lnTo>
                      <a:pt x="114" y="10"/>
                    </a:lnTo>
                    <a:lnTo>
                      <a:pt x="114" y="9"/>
                    </a:lnTo>
                    <a:lnTo>
                      <a:pt x="114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defTabSz="1218804"/>
                <a:endParaRPr lang="zh-CN" altLang="en-US" sz="2399" dirty="0">
                  <a:solidFill>
                    <a:srgbClr val="605448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48" name="chenying0907 920"/>
              <p:cNvSpPr/>
              <p:nvPr/>
            </p:nvSpPr>
            <p:spPr bwMode="auto">
              <a:xfrm>
                <a:off x="3857625" y="1504950"/>
                <a:ext cx="33338" cy="190500"/>
              </a:xfrm>
              <a:custGeom>
                <a:avLst/>
                <a:gdLst/>
                <a:ahLst/>
                <a:cxnLst>
                  <a:cxn ang="0">
                    <a:pos x="54" y="2"/>
                  </a:cxn>
                  <a:cxn ang="0">
                    <a:pos x="48" y="11"/>
                  </a:cxn>
                  <a:cxn ang="0">
                    <a:pos x="45" y="24"/>
                  </a:cxn>
                  <a:cxn ang="0">
                    <a:pos x="46" y="44"/>
                  </a:cxn>
                  <a:cxn ang="0">
                    <a:pos x="46" y="50"/>
                  </a:cxn>
                  <a:cxn ang="0">
                    <a:pos x="42" y="74"/>
                  </a:cxn>
                  <a:cxn ang="0">
                    <a:pos x="31" y="123"/>
                  </a:cxn>
                  <a:cxn ang="0">
                    <a:pos x="29" y="147"/>
                  </a:cxn>
                  <a:cxn ang="0">
                    <a:pos x="28" y="162"/>
                  </a:cxn>
                  <a:cxn ang="0">
                    <a:pos x="24" y="206"/>
                  </a:cxn>
                  <a:cxn ang="0">
                    <a:pos x="13" y="265"/>
                  </a:cxn>
                  <a:cxn ang="0">
                    <a:pos x="11" y="275"/>
                  </a:cxn>
                  <a:cxn ang="0">
                    <a:pos x="9" y="306"/>
                  </a:cxn>
                  <a:cxn ang="0">
                    <a:pos x="8" y="319"/>
                  </a:cxn>
                  <a:cxn ang="0">
                    <a:pos x="0" y="354"/>
                  </a:cxn>
                  <a:cxn ang="0">
                    <a:pos x="0" y="356"/>
                  </a:cxn>
                  <a:cxn ang="0">
                    <a:pos x="4" y="360"/>
                  </a:cxn>
                  <a:cxn ang="0">
                    <a:pos x="7" y="360"/>
                  </a:cxn>
                  <a:cxn ang="0">
                    <a:pos x="9" y="357"/>
                  </a:cxn>
                  <a:cxn ang="0">
                    <a:pos x="16" y="325"/>
                  </a:cxn>
                  <a:cxn ang="0">
                    <a:pos x="19" y="292"/>
                  </a:cxn>
                  <a:cxn ang="0">
                    <a:pos x="20" y="280"/>
                  </a:cxn>
                  <a:cxn ang="0">
                    <a:pos x="27" y="240"/>
                  </a:cxn>
                  <a:cxn ang="0">
                    <a:pos x="35" y="201"/>
                  </a:cxn>
                  <a:cxn ang="0">
                    <a:pos x="37" y="188"/>
                  </a:cxn>
                  <a:cxn ang="0">
                    <a:pos x="38" y="161"/>
                  </a:cxn>
                  <a:cxn ang="0">
                    <a:pos x="40" y="133"/>
                  </a:cxn>
                  <a:cxn ang="0">
                    <a:pos x="44" y="109"/>
                  </a:cxn>
                  <a:cxn ang="0">
                    <a:pos x="50" y="85"/>
                  </a:cxn>
                  <a:cxn ang="0">
                    <a:pos x="57" y="53"/>
                  </a:cxn>
                  <a:cxn ang="0">
                    <a:pos x="57" y="43"/>
                  </a:cxn>
                  <a:cxn ang="0">
                    <a:pos x="56" y="24"/>
                  </a:cxn>
                  <a:cxn ang="0">
                    <a:pos x="56" y="15"/>
                  </a:cxn>
                  <a:cxn ang="0">
                    <a:pos x="60" y="8"/>
                  </a:cxn>
                  <a:cxn ang="0">
                    <a:pos x="62" y="7"/>
                  </a:cxn>
                  <a:cxn ang="0">
                    <a:pos x="62" y="3"/>
                  </a:cxn>
                  <a:cxn ang="0">
                    <a:pos x="58" y="0"/>
                  </a:cxn>
                  <a:cxn ang="0">
                    <a:pos x="54" y="2"/>
                  </a:cxn>
                </a:cxnLst>
                <a:rect l="0" t="0" r="r" b="b"/>
                <a:pathLst>
                  <a:path w="62" h="360">
                    <a:moveTo>
                      <a:pt x="54" y="2"/>
                    </a:moveTo>
                    <a:lnTo>
                      <a:pt x="54" y="2"/>
                    </a:lnTo>
                    <a:lnTo>
                      <a:pt x="50" y="6"/>
                    </a:lnTo>
                    <a:lnTo>
                      <a:pt x="48" y="11"/>
                    </a:lnTo>
                    <a:lnTo>
                      <a:pt x="46" y="17"/>
                    </a:lnTo>
                    <a:lnTo>
                      <a:pt x="45" y="24"/>
                    </a:lnTo>
                    <a:lnTo>
                      <a:pt x="46" y="38"/>
                    </a:lnTo>
                    <a:lnTo>
                      <a:pt x="46" y="44"/>
                    </a:lnTo>
                    <a:lnTo>
                      <a:pt x="46" y="50"/>
                    </a:lnTo>
                    <a:lnTo>
                      <a:pt x="46" y="50"/>
                    </a:lnTo>
                    <a:lnTo>
                      <a:pt x="44" y="62"/>
                    </a:lnTo>
                    <a:lnTo>
                      <a:pt x="42" y="74"/>
                    </a:lnTo>
                    <a:lnTo>
                      <a:pt x="36" y="99"/>
                    </a:lnTo>
                    <a:lnTo>
                      <a:pt x="31" y="123"/>
                    </a:lnTo>
                    <a:lnTo>
                      <a:pt x="29" y="135"/>
                    </a:lnTo>
                    <a:lnTo>
                      <a:pt x="29" y="147"/>
                    </a:lnTo>
                    <a:lnTo>
                      <a:pt x="29" y="147"/>
                    </a:lnTo>
                    <a:lnTo>
                      <a:pt x="28" y="162"/>
                    </a:lnTo>
                    <a:lnTo>
                      <a:pt x="27" y="177"/>
                    </a:lnTo>
                    <a:lnTo>
                      <a:pt x="24" y="206"/>
                    </a:lnTo>
                    <a:lnTo>
                      <a:pt x="19" y="236"/>
                    </a:lnTo>
                    <a:lnTo>
                      <a:pt x="13" y="265"/>
                    </a:lnTo>
                    <a:lnTo>
                      <a:pt x="13" y="265"/>
                    </a:lnTo>
                    <a:lnTo>
                      <a:pt x="11" y="275"/>
                    </a:lnTo>
                    <a:lnTo>
                      <a:pt x="10" y="286"/>
                    </a:lnTo>
                    <a:lnTo>
                      <a:pt x="9" y="306"/>
                    </a:lnTo>
                    <a:lnTo>
                      <a:pt x="9" y="306"/>
                    </a:lnTo>
                    <a:lnTo>
                      <a:pt x="8" y="319"/>
                    </a:lnTo>
                    <a:lnTo>
                      <a:pt x="5" y="331"/>
                    </a:lnTo>
                    <a:lnTo>
                      <a:pt x="0" y="354"/>
                    </a:lnTo>
                    <a:lnTo>
                      <a:pt x="0" y="354"/>
                    </a:lnTo>
                    <a:lnTo>
                      <a:pt x="0" y="356"/>
                    </a:lnTo>
                    <a:lnTo>
                      <a:pt x="1" y="358"/>
                    </a:lnTo>
                    <a:lnTo>
                      <a:pt x="4" y="360"/>
                    </a:lnTo>
                    <a:lnTo>
                      <a:pt x="6" y="360"/>
                    </a:lnTo>
                    <a:lnTo>
                      <a:pt x="7" y="360"/>
                    </a:lnTo>
                    <a:lnTo>
                      <a:pt x="8" y="359"/>
                    </a:lnTo>
                    <a:lnTo>
                      <a:pt x="9" y="357"/>
                    </a:lnTo>
                    <a:lnTo>
                      <a:pt x="9" y="357"/>
                    </a:lnTo>
                    <a:lnTo>
                      <a:pt x="16" y="325"/>
                    </a:lnTo>
                    <a:lnTo>
                      <a:pt x="18" y="309"/>
                    </a:lnTo>
                    <a:lnTo>
                      <a:pt x="19" y="292"/>
                    </a:lnTo>
                    <a:lnTo>
                      <a:pt x="19" y="292"/>
                    </a:lnTo>
                    <a:lnTo>
                      <a:pt x="20" y="280"/>
                    </a:lnTo>
                    <a:lnTo>
                      <a:pt x="22" y="266"/>
                    </a:lnTo>
                    <a:lnTo>
                      <a:pt x="27" y="240"/>
                    </a:lnTo>
                    <a:lnTo>
                      <a:pt x="33" y="215"/>
                    </a:lnTo>
                    <a:lnTo>
                      <a:pt x="35" y="201"/>
                    </a:lnTo>
                    <a:lnTo>
                      <a:pt x="37" y="188"/>
                    </a:lnTo>
                    <a:lnTo>
                      <a:pt x="37" y="188"/>
                    </a:lnTo>
                    <a:lnTo>
                      <a:pt x="38" y="174"/>
                    </a:lnTo>
                    <a:lnTo>
                      <a:pt x="38" y="161"/>
                    </a:lnTo>
                    <a:lnTo>
                      <a:pt x="39" y="146"/>
                    </a:lnTo>
                    <a:lnTo>
                      <a:pt x="40" y="133"/>
                    </a:lnTo>
                    <a:lnTo>
                      <a:pt x="40" y="133"/>
                    </a:lnTo>
                    <a:lnTo>
                      <a:pt x="44" y="109"/>
                    </a:lnTo>
                    <a:lnTo>
                      <a:pt x="50" y="85"/>
                    </a:lnTo>
                    <a:lnTo>
                      <a:pt x="50" y="85"/>
                    </a:lnTo>
                    <a:lnTo>
                      <a:pt x="55" y="65"/>
                    </a:lnTo>
                    <a:lnTo>
                      <a:pt x="57" y="53"/>
                    </a:lnTo>
                    <a:lnTo>
                      <a:pt x="57" y="43"/>
                    </a:lnTo>
                    <a:lnTo>
                      <a:pt x="57" y="43"/>
                    </a:lnTo>
                    <a:lnTo>
                      <a:pt x="56" y="34"/>
                    </a:lnTo>
                    <a:lnTo>
                      <a:pt x="56" y="24"/>
                    </a:lnTo>
                    <a:lnTo>
                      <a:pt x="56" y="19"/>
                    </a:lnTo>
                    <a:lnTo>
                      <a:pt x="56" y="15"/>
                    </a:lnTo>
                    <a:lnTo>
                      <a:pt x="58" y="11"/>
                    </a:lnTo>
                    <a:lnTo>
                      <a:pt x="60" y="8"/>
                    </a:lnTo>
                    <a:lnTo>
                      <a:pt x="60" y="8"/>
                    </a:lnTo>
                    <a:lnTo>
                      <a:pt x="62" y="7"/>
                    </a:lnTo>
                    <a:lnTo>
                      <a:pt x="62" y="5"/>
                    </a:lnTo>
                    <a:lnTo>
                      <a:pt x="62" y="3"/>
                    </a:lnTo>
                    <a:lnTo>
                      <a:pt x="61" y="2"/>
                    </a:lnTo>
                    <a:lnTo>
                      <a:pt x="58" y="0"/>
                    </a:lnTo>
                    <a:lnTo>
                      <a:pt x="56" y="1"/>
                    </a:lnTo>
                    <a:lnTo>
                      <a:pt x="54" y="2"/>
                    </a:lnTo>
                    <a:lnTo>
                      <a:pt x="54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defTabSz="1218804"/>
                <a:endParaRPr lang="zh-CN" altLang="en-US" sz="2399" dirty="0">
                  <a:solidFill>
                    <a:srgbClr val="605448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49" name="chenying0907 921"/>
              <p:cNvSpPr/>
              <p:nvPr/>
            </p:nvSpPr>
            <p:spPr bwMode="auto">
              <a:xfrm>
                <a:off x="3883025" y="1544638"/>
                <a:ext cx="22225" cy="130175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33" y="4"/>
                  </a:cxn>
                  <a:cxn ang="0">
                    <a:pos x="33" y="37"/>
                  </a:cxn>
                  <a:cxn ang="0">
                    <a:pos x="29" y="69"/>
                  </a:cxn>
                  <a:cxn ang="0">
                    <a:pos x="25" y="101"/>
                  </a:cxn>
                  <a:cxn ang="0">
                    <a:pos x="23" y="117"/>
                  </a:cxn>
                  <a:cxn ang="0">
                    <a:pos x="19" y="133"/>
                  </a:cxn>
                  <a:cxn ang="0">
                    <a:pos x="19" y="133"/>
                  </a:cxn>
                  <a:cxn ang="0">
                    <a:pos x="13" y="156"/>
                  </a:cxn>
                  <a:cxn ang="0">
                    <a:pos x="11" y="167"/>
                  </a:cxn>
                  <a:cxn ang="0">
                    <a:pos x="10" y="179"/>
                  </a:cxn>
                  <a:cxn ang="0">
                    <a:pos x="10" y="179"/>
                  </a:cxn>
                  <a:cxn ang="0">
                    <a:pos x="8" y="194"/>
                  </a:cxn>
                  <a:cxn ang="0">
                    <a:pos x="5" y="210"/>
                  </a:cxn>
                  <a:cxn ang="0">
                    <a:pos x="2" y="225"/>
                  </a:cxn>
                  <a:cxn ang="0">
                    <a:pos x="0" y="242"/>
                  </a:cxn>
                  <a:cxn ang="0">
                    <a:pos x="0" y="242"/>
                  </a:cxn>
                  <a:cxn ang="0">
                    <a:pos x="0" y="244"/>
                  </a:cxn>
                  <a:cxn ang="0">
                    <a:pos x="1" y="245"/>
                  </a:cxn>
                  <a:cxn ang="0">
                    <a:pos x="3" y="246"/>
                  </a:cxn>
                  <a:cxn ang="0">
                    <a:pos x="4" y="246"/>
                  </a:cxn>
                  <a:cxn ang="0">
                    <a:pos x="6" y="246"/>
                  </a:cxn>
                  <a:cxn ang="0">
                    <a:pos x="8" y="245"/>
                  </a:cxn>
                  <a:cxn ang="0">
                    <a:pos x="9" y="244"/>
                  </a:cxn>
                  <a:cxn ang="0">
                    <a:pos x="9" y="242"/>
                  </a:cxn>
                  <a:cxn ang="0">
                    <a:pos x="9" y="242"/>
                  </a:cxn>
                  <a:cxn ang="0">
                    <a:pos x="11" y="227"/>
                  </a:cxn>
                  <a:cxn ang="0">
                    <a:pos x="14" y="214"/>
                  </a:cxn>
                  <a:cxn ang="0">
                    <a:pos x="17" y="199"/>
                  </a:cxn>
                  <a:cxn ang="0">
                    <a:pos x="18" y="193"/>
                  </a:cxn>
                  <a:cxn ang="0">
                    <a:pos x="18" y="186"/>
                  </a:cxn>
                  <a:cxn ang="0">
                    <a:pos x="18" y="186"/>
                  </a:cxn>
                  <a:cxn ang="0">
                    <a:pos x="19" y="177"/>
                  </a:cxn>
                  <a:cxn ang="0">
                    <a:pos x="20" y="169"/>
                  </a:cxn>
                  <a:cxn ang="0">
                    <a:pos x="24" y="152"/>
                  </a:cxn>
                  <a:cxn ang="0">
                    <a:pos x="28" y="135"/>
                  </a:cxn>
                  <a:cxn ang="0">
                    <a:pos x="32" y="119"/>
                  </a:cxn>
                  <a:cxn ang="0">
                    <a:pos x="32" y="119"/>
                  </a:cxn>
                  <a:cxn ang="0">
                    <a:pos x="37" y="90"/>
                  </a:cxn>
                  <a:cxn ang="0">
                    <a:pos x="40" y="62"/>
                  </a:cxn>
                  <a:cxn ang="0">
                    <a:pos x="42" y="33"/>
                  </a:cxn>
                  <a:cxn ang="0">
                    <a:pos x="42" y="4"/>
                  </a:cxn>
                  <a:cxn ang="0">
                    <a:pos x="42" y="4"/>
                  </a:cxn>
                  <a:cxn ang="0">
                    <a:pos x="42" y="2"/>
                  </a:cxn>
                  <a:cxn ang="0">
                    <a:pos x="41" y="1"/>
                  </a:cxn>
                  <a:cxn ang="0">
                    <a:pos x="39" y="0"/>
                  </a:cxn>
                  <a:cxn ang="0">
                    <a:pos x="38" y="0"/>
                  </a:cxn>
                  <a:cxn ang="0">
                    <a:pos x="36" y="0"/>
                  </a:cxn>
                  <a:cxn ang="0">
                    <a:pos x="35" y="1"/>
                  </a:cxn>
                  <a:cxn ang="0">
                    <a:pos x="34" y="2"/>
                  </a:cxn>
                  <a:cxn ang="0">
                    <a:pos x="33" y="4"/>
                  </a:cxn>
                  <a:cxn ang="0">
                    <a:pos x="33" y="4"/>
                  </a:cxn>
                </a:cxnLst>
                <a:rect l="0" t="0" r="r" b="b"/>
                <a:pathLst>
                  <a:path w="42" h="246">
                    <a:moveTo>
                      <a:pt x="33" y="4"/>
                    </a:moveTo>
                    <a:lnTo>
                      <a:pt x="33" y="4"/>
                    </a:lnTo>
                    <a:lnTo>
                      <a:pt x="33" y="37"/>
                    </a:lnTo>
                    <a:lnTo>
                      <a:pt x="29" y="69"/>
                    </a:lnTo>
                    <a:lnTo>
                      <a:pt x="25" y="101"/>
                    </a:lnTo>
                    <a:lnTo>
                      <a:pt x="23" y="117"/>
                    </a:lnTo>
                    <a:lnTo>
                      <a:pt x="19" y="133"/>
                    </a:lnTo>
                    <a:lnTo>
                      <a:pt x="19" y="133"/>
                    </a:lnTo>
                    <a:lnTo>
                      <a:pt x="13" y="156"/>
                    </a:lnTo>
                    <a:lnTo>
                      <a:pt x="11" y="167"/>
                    </a:lnTo>
                    <a:lnTo>
                      <a:pt x="10" y="179"/>
                    </a:lnTo>
                    <a:lnTo>
                      <a:pt x="10" y="179"/>
                    </a:lnTo>
                    <a:lnTo>
                      <a:pt x="8" y="194"/>
                    </a:lnTo>
                    <a:lnTo>
                      <a:pt x="5" y="210"/>
                    </a:lnTo>
                    <a:lnTo>
                      <a:pt x="2" y="225"/>
                    </a:lnTo>
                    <a:lnTo>
                      <a:pt x="0" y="242"/>
                    </a:lnTo>
                    <a:lnTo>
                      <a:pt x="0" y="242"/>
                    </a:lnTo>
                    <a:lnTo>
                      <a:pt x="0" y="244"/>
                    </a:lnTo>
                    <a:lnTo>
                      <a:pt x="1" y="245"/>
                    </a:lnTo>
                    <a:lnTo>
                      <a:pt x="3" y="246"/>
                    </a:lnTo>
                    <a:lnTo>
                      <a:pt x="4" y="246"/>
                    </a:lnTo>
                    <a:lnTo>
                      <a:pt x="6" y="246"/>
                    </a:lnTo>
                    <a:lnTo>
                      <a:pt x="8" y="245"/>
                    </a:lnTo>
                    <a:lnTo>
                      <a:pt x="9" y="244"/>
                    </a:lnTo>
                    <a:lnTo>
                      <a:pt x="9" y="242"/>
                    </a:lnTo>
                    <a:lnTo>
                      <a:pt x="9" y="242"/>
                    </a:lnTo>
                    <a:lnTo>
                      <a:pt x="11" y="227"/>
                    </a:lnTo>
                    <a:lnTo>
                      <a:pt x="14" y="214"/>
                    </a:lnTo>
                    <a:lnTo>
                      <a:pt x="17" y="199"/>
                    </a:lnTo>
                    <a:lnTo>
                      <a:pt x="18" y="193"/>
                    </a:lnTo>
                    <a:lnTo>
                      <a:pt x="18" y="186"/>
                    </a:lnTo>
                    <a:lnTo>
                      <a:pt x="18" y="186"/>
                    </a:lnTo>
                    <a:lnTo>
                      <a:pt x="19" y="177"/>
                    </a:lnTo>
                    <a:lnTo>
                      <a:pt x="20" y="169"/>
                    </a:lnTo>
                    <a:lnTo>
                      <a:pt x="24" y="152"/>
                    </a:lnTo>
                    <a:lnTo>
                      <a:pt x="28" y="135"/>
                    </a:lnTo>
                    <a:lnTo>
                      <a:pt x="32" y="119"/>
                    </a:lnTo>
                    <a:lnTo>
                      <a:pt x="32" y="119"/>
                    </a:lnTo>
                    <a:lnTo>
                      <a:pt x="37" y="90"/>
                    </a:lnTo>
                    <a:lnTo>
                      <a:pt x="40" y="62"/>
                    </a:lnTo>
                    <a:lnTo>
                      <a:pt x="42" y="33"/>
                    </a:lnTo>
                    <a:lnTo>
                      <a:pt x="42" y="4"/>
                    </a:lnTo>
                    <a:lnTo>
                      <a:pt x="42" y="4"/>
                    </a:lnTo>
                    <a:lnTo>
                      <a:pt x="42" y="2"/>
                    </a:lnTo>
                    <a:lnTo>
                      <a:pt x="41" y="1"/>
                    </a:lnTo>
                    <a:lnTo>
                      <a:pt x="39" y="0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5" y="1"/>
                    </a:lnTo>
                    <a:lnTo>
                      <a:pt x="34" y="2"/>
                    </a:lnTo>
                    <a:lnTo>
                      <a:pt x="33" y="4"/>
                    </a:lnTo>
                    <a:lnTo>
                      <a:pt x="33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defTabSz="1218804"/>
                <a:endParaRPr lang="zh-CN" altLang="en-US" sz="2399" dirty="0">
                  <a:solidFill>
                    <a:srgbClr val="605448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50" name="chenying0907 922"/>
              <p:cNvSpPr/>
              <p:nvPr/>
            </p:nvSpPr>
            <p:spPr bwMode="auto">
              <a:xfrm>
                <a:off x="3454400" y="1239838"/>
                <a:ext cx="25400" cy="65088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38" y="4"/>
                  </a:cxn>
                  <a:cxn ang="0">
                    <a:pos x="37" y="12"/>
                  </a:cxn>
                  <a:cxn ang="0">
                    <a:pos x="36" y="19"/>
                  </a:cxn>
                  <a:cxn ang="0">
                    <a:pos x="31" y="34"/>
                  </a:cxn>
                  <a:cxn ang="0">
                    <a:pos x="26" y="47"/>
                  </a:cxn>
                  <a:cxn ang="0">
                    <a:pos x="18" y="62"/>
                  </a:cxn>
                  <a:cxn ang="0">
                    <a:pos x="12" y="75"/>
                  </a:cxn>
                  <a:cxn ang="0">
                    <a:pos x="6" y="89"/>
                  </a:cxn>
                  <a:cxn ang="0">
                    <a:pos x="2" y="103"/>
                  </a:cxn>
                  <a:cxn ang="0">
                    <a:pos x="1" y="110"/>
                  </a:cxn>
                  <a:cxn ang="0">
                    <a:pos x="0" y="117"/>
                  </a:cxn>
                  <a:cxn ang="0">
                    <a:pos x="0" y="117"/>
                  </a:cxn>
                  <a:cxn ang="0">
                    <a:pos x="0" y="120"/>
                  </a:cxn>
                  <a:cxn ang="0">
                    <a:pos x="1" y="122"/>
                  </a:cxn>
                  <a:cxn ang="0">
                    <a:pos x="3" y="123"/>
                  </a:cxn>
                  <a:cxn ang="0">
                    <a:pos x="4" y="123"/>
                  </a:cxn>
                  <a:cxn ang="0">
                    <a:pos x="6" y="123"/>
                  </a:cxn>
                  <a:cxn ang="0">
                    <a:pos x="8" y="122"/>
                  </a:cxn>
                  <a:cxn ang="0">
                    <a:pos x="9" y="120"/>
                  </a:cxn>
                  <a:cxn ang="0">
                    <a:pos x="9" y="117"/>
                  </a:cxn>
                  <a:cxn ang="0">
                    <a:pos x="9" y="117"/>
                  </a:cxn>
                  <a:cxn ang="0">
                    <a:pos x="10" y="109"/>
                  </a:cxn>
                  <a:cxn ang="0">
                    <a:pos x="12" y="101"/>
                  </a:cxn>
                  <a:cxn ang="0">
                    <a:pos x="15" y="94"/>
                  </a:cxn>
                  <a:cxn ang="0">
                    <a:pos x="19" y="86"/>
                  </a:cxn>
                  <a:cxn ang="0">
                    <a:pos x="27" y="73"/>
                  </a:cxn>
                  <a:cxn ang="0">
                    <a:pos x="30" y="65"/>
                  </a:cxn>
                  <a:cxn ang="0">
                    <a:pos x="33" y="58"/>
                  </a:cxn>
                  <a:cxn ang="0">
                    <a:pos x="33" y="58"/>
                  </a:cxn>
                  <a:cxn ang="0">
                    <a:pos x="42" y="32"/>
                  </a:cxn>
                  <a:cxn ang="0">
                    <a:pos x="45" y="18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47" y="2"/>
                  </a:cxn>
                  <a:cxn ang="0">
                    <a:pos x="46" y="1"/>
                  </a:cxn>
                  <a:cxn ang="0">
                    <a:pos x="44" y="0"/>
                  </a:cxn>
                  <a:cxn ang="0">
                    <a:pos x="43" y="0"/>
                  </a:cxn>
                  <a:cxn ang="0">
                    <a:pos x="41" y="0"/>
                  </a:cxn>
                  <a:cxn ang="0">
                    <a:pos x="39" y="1"/>
                  </a:cxn>
                  <a:cxn ang="0">
                    <a:pos x="38" y="2"/>
                  </a:cxn>
                  <a:cxn ang="0">
                    <a:pos x="38" y="4"/>
                  </a:cxn>
                  <a:cxn ang="0">
                    <a:pos x="38" y="4"/>
                  </a:cxn>
                </a:cxnLst>
                <a:rect l="0" t="0" r="r" b="b"/>
                <a:pathLst>
                  <a:path w="47" h="123">
                    <a:moveTo>
                      <a:pt x="38" y="4"/>
                    </a:moveTo>
                    <a:lnTo>
                      <a:pt x="38" y="4"/>
                    </a:lnTo>
                    <a:lnTo>
                      <a:pt x="37" y="12"/>
                    </a:lnTo>
                    <a:lnTo>
                      <a:pt x="36" y="19"/>
                    </a:lnTo>
                    <a:lnTo>
                      <a:pt x="31" y="34"/>
                    </a:lnTo>
                    <a:lnTo>
                      <a:pt x="26" y="47"/>
                    </a:lnTo>
                    <a:lnTo>
                      <a:pt x="18" y="62"/>
                    </a:lnTo>
                    <a:lnTo>
                      <a:pt x="12" y="75"/>
                    </a:lnTo>
                    <a:lnTo>
                      <a:pt x="6" y="89"/>
                    </a:lnTo>
                    <a:lnTo>
                      <a:pt x="2" y="103"/>
                    </a:lnTo>
                    <a:lnTo>
                      <a:pt x="1" y="110"/>
                    </a:lnTo>
                    <a:lnTo>
                      <a:pt x="0" y="117"/>
                    </a:lnTo>
                    <a:lnTo>
                      <a:pt x="0" y="117"/>
                    </a:lnTo>
                    <a:lnTo>
                      <a:pt x="0" y="120"/>
                    </a:lnTo>
                    <a:lnTo>
                      <a:pt x="1" y="122"/>
                    </a:lnTo>
                    <a:lnTo>
                      <a:pt x="3" y="123"/>
                    </a:lnTo>
                    <a:lnTo>
                      <a:pt x="4" y="123"/>
                    </a:lnTo>
                    <a:lnTo>
                      <a:pt x="6" y="123"/>
                    </a:lnTo>
                    <a:lnTo>
                      <a:pt x="8" y="122"/>
                    </a:lnTo>
                    <a:lnTo>
                      <a:pt x="9" y="120"/>
                    </a:lnTo>
                    <a:lnTo>
                      <a:pt x="9" y="117"/>
                    </a:lnTo>
                    <a:lnTo>
                      <a:pt x="9" y="117"/>
                    </a:lnTo>
                    <a:lnTo>
                      <a:pt x="10" y="109"/>
                    </a:lnTo>
                    <a:lnTo>
                      <a:pt x="12" y="101"/>
                    </a:lnTo>
                    <a:lnTo>
                      <a:pt x="15" y="94"/>
                    </a:lnTo>
                    <a:lnTo>
                      <a:pt x="19" y="86"/>
                    </a:lnTo>
                    <a:lnTo>
                      <a:pt x="27" y="73"/>
                    </a:lnTo>
                    <a:lnTo>
                      <a:pt x="30" y="65"/>
                    </a:lnTo>
                    <a:lnTo>
                      <a:pt x="33" y="58"/>
                    </a:lnTo>
                    <a:lnTo>
                      <a:pt x="33" y="58"/>
                    </a:lnTo>
                    <a:lnTo>
                      <a:pt x="42" y="32"/>
                    </a:lnTo>
                    <a:lnTo>
                      <a:pt x="45" y="18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47" y="2"/>
                    </a:lnTo>
                    <a:lnTo>
                      <a:pt x="46" y="1"/>
                    </a:lnTo>
                    <a:lnTo>
                      <a:pt x="44" y="0"/>
                    </a:lnTo>
                    <a:lnTo>
                      <a:pt x="43" y="0"/>
                    </a:lnTo>
                    <a:lnTo>
                      <a:pt x="41" y="0"/>
                    </a:lnTo>
                    <a:lnTo>
                      <a:pt x="39" y="1"/>
                    </a:lnTo>
                    <a:lnTo>
                      <a:pt x="38" y="2"/>
                    </a:lnTo>
                    <a:lnTo>
                      <a:pt x="38" y="4"/>
                    </a:lnTo>
                    <a:lnTo>
                      <a:pt x="38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defTabSz="1218804"/>
                <a:endParaRPr lang="zh-CN" altLang="en-US" sz="2399" dirty="0">
                  <a:solidFill>
                    <a:srgbClr val="605448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51" name="chenying0907 923"/>
              <p:cNvSpPr/>
              <p:nvPr/>
            </p:nvSpPr>
            <p:spPr bwMode="auto">
              <a:xfrm>
                <a:off x="3471863" y="1241425"/>
                <a:ext cx="26988" cy="77788"/>
              </a:xfrm>
              <a:custGeom>
                <a:avLst/>
                <a:gdLst/>
                <a:ahLst/>
                <a:cxnLst>
                  <a:cxn ang="0">
                    <a:pos x="43" y="5"/>
                  </a:cxn>
                  <a:cxn ang="0">
                    <a:pos x="43" y="5"/>
                  </a:cxn>
                  <a:cxn ang="0">
                    <a:pos x="42" y="13"/>
                  </a:cxn>
                  <a:cxn ang="0">
                    <a:pos x="40" y="23"/>
                  </a:cxn>
                  <a:cxn ang="0">
                    <a:pos x="35" y="40"/>
                  </a:cxn>
                  <a:cxn ang="0">
                    <a:pos x="29" y="57"/>
                  </a:cxn>
                  <a:cxn ang="0">
                    <a:pos x="21" y="73"/>
                  </a:cxn>
                  <a:cxn ang="0">
                    <a:pos x="14" y="91"/>
                  </a:cxn>
                  <a:cxn ang="0">
                    <a:pos x="7" y="107"/>
                  </a:cxn>
                  <a:cxn ang="0">
                    <a:pos x="3" y="125"/>
                  </a:cxn>
                  <a:cxn ang="0">
                    <a:pos x="1" y="133"/>
                  </a:cxn>
                  <a:cxn ang="0">
                    <a:pos x="0" y="142"/>
                  </a:cxn>
                  <a:cxn ang="0">
                    <a:pos x="0" y="142"/>
                  </a:cxn>
                  <a:cxn ang="0">
                    <a:pos x="1" y="144"/>
                  </a:cxn>
                  <a:cxn ang="0">
                    <a:pos x="1" y="145"/>
                  </a:cxn>
                  <a:cxn ang="0">
                    <a:pos x="3" y="146"/>
                  </a:cxn>
                  <a:cxn ang="0">
                    <a:pos x="5" y="146"/>
                  </a:cxn>
                  <a:cxn ang="0">
                    <a:pos x="6" y="146"/>
                  </a:cxn>
                  <a:cxn ang="0">
                    <a:pos x="8" y="145"/>
                  </a:cxn>
                  <a:cxn ang="0">
                    <a:pos x="9" y="144"/>
                  </a:cxn>
                  <a:cxn ang="0">
                    <a:pos x="9" y="142"/>
                  </a:cxn>
                  <a:cxn ang="0">
                    <a:pos x="9" y="142"/>
                  </a:cxn>
                  <a:cxn ang="0">
                    <a:pos x="10" y="133"/>
                  </a:cxn>
                  <a:cxn ang="0">
                    <a:pos x="12" y="125"/>
                  </a:cxn>
                  <a:cxn ang="0">
                    <a:pos x="17" y="107"/>
                  </a:cxn>
                  <a:cxn ang="0">
                    <a:pos x="24" y="91"/>
                  </a:cxn>
                  <a:cxn ang="0">
                    <a:pos x="31" y="73"/>
                  </a:cxn>
                  <a:cxn ang="0">
                    <a:pos x="38" y="57"/>
                  </a:cxn>
                  <a:cxn ang="0">
                    <a:pos x="44" y="40"/>
                  </a:cxn>
                  <a:cxn ang="0">
                    <a:pos x="49" y="23"/>
                  </a:cxn>
                  <a:cxn ang="0">
                    <a:pos x="51" y="13"/>
                  </a:cxn>
                  <a:cxn ang="0">
                    <a:pos x="52" y="5"/>
                  </a:cxn>
                  <a:cxn ang="0">
                    <a:pos x="52" y="5"/>
                  </a:cxn>
                  <a:cxn ang="0">
                    <a:pos x="51" y="3"/>
                  </a:cxn>
                  <a:cxn ang="0">
                    <a:pos x="51" y="2"/>
                  </a:cxn>
                  <a:cxn ang="0">
                    <a:pos x="49" y="1"/>
                  </a:cxn>
                  <a:cxn ang="0">
                    <a:pos x="47" y="0"/>
                  </a:cxn>
                  <a:cxn ang="0">
                    <a:pos x="44" y="2"/>
                  </a:cxn>
                  <a:cxn ang="0">
                    <a:pos x="43" y="3"/>
                  </a:cxn>
                  <a:cxn ang="0">
                    <a:pos x="43" y="5"/>
                  </a:cxn>
                  <a:cxn ang="0">
                    <a:pos x="43" y="5"/>
                  </a:cxn>
                </a:cxnLst>
                <a:rect l="0" t="0" r="r" b="b"/>
                <a:pathLst>
                  <a:path w="52" h="146">
                    <a:moveTo>
                      <a:pt x="43" y="5"/>
                    </a:moveTo>
                    <a:lnTo>
                      <a:pt x="43" y="5"/>
                    </a:lnTo>
                    <a:lnTo>
                      <a:pt x="42" y="13"/>
                    </a:lnTo>
                    <a:lnTo>
                      <a:pt x="40" y="23"/>
                    </a:lnTo>
                    <a:lnTo>
                      <a:pt x="35" y="40"/>
                    </a:lnTo>
                    <a:lnTo>
                      <a:pt x="29" y="57"/>
                    </a:lnTo>
                    <a:lnTo>
                      <a:pt x="21" y="73"/>
                    </a:lnTo>
                    <a:lnTo>
                      <a:pt x="14" y="91"/>
                    </a:lnTo>
                    <a:lnTo>
                      <a:pt x="7" y="107"/>
                    </a:lnTo>
                    <a:lnTo>
                      <a:pt x="3" y="125"/>
                    </a:lnTo>
                    <a:lnTo>
                      <a:pt x="1" y="133"/>
                    </a:lnTo>
                    <a:lnTo>
                      <a:pt x="0" y="142"/>
                    </a:lnTo>
                    <a:lnTo>
                      <a:pt x="0" y="142"/>
                    </a:lnTo>
                    <a:lnTo>
                      <a:pt x="1" y="144"/>
                    </a:lnTo>
                    <a:lnTo>
                      <a:pt x="1" y="145"/>
                    </a:lnTo>
                    <a:lnTo>
                      <a:pt x="3" y="146"/>
                    </a:lnTo>
                    <a:lnTo>
                      <a:pt x="5" y="146"/>
                    </a:lnTo>
                    <a:lnTo>
                      <a:pt x="6" y="146"/>
                    </a:lnTo>
                    <a:lnTo>
                      <a:pt x="8" y="145"/>
                    </a:lnTo>
                    <a:lnTo>
                      <a:pt x="9" y="144"/>
                    </a:lnTo>
                    <a:lnTo>
                      <a:pt x="9" y="142"/>
                    </a:lnTo>
                    <a:lnTo>
                      <a:pt x="9" y="142"/>
                    </a:lnTo>
                    <a:lnTo>
                      <a:pt x="10" y="133"/>
                    </a:lnTo>
                    <a:lnTo>
                      <a:pt x="12" y="125"/>
                    </a:lnTo>
                    <a:lnTo>
                      <a:pt x="17" y="107"/>
                    </a:lnTo>
                    <a:lnTo>
                      <a:pt x="24" y="91"/>
                    </a:lnTo>
                    <a:lnTo>
                      <a:pt x="31" y="73"/>
                    </a:lnTo>
                    <a:lnTo>
                      <a:pt x="38" y="57"/>
                    </a:lnTo>
                    <a:lnTo>
                      <a:pt x="44" y="40"/>
                    </a:lnTo>
                    <a:lnTo>
                      <a:pt x="49" y="23"/>
                    </a:lnTo>
                    <a:lnTo>
                      <a:pt x="51" y="13"/>
                    </a:lnTo>
                    <a:lnTo>
                      <a:pt x="52" y="5"/>
                    </a:lnTo>
                    <a:lnTo>
                      <a:pt x="52" y="5"/>
                    </a:lnTo>
                    <a:lnTo>
                      <a:pt x="51" y="3"/>
                    </a:lnTo>
                    <a:lnTo>
                      <a:pt x="51" y="2"/>
                    </a:lnTo>
                    <a:lnTo>
                      <a:pt x="49" y="1"/>
                    </a:lnTo>
                    <a:lnTo>
                      <a:pt x="47" y="0"/>
                    </a:lnTo>
                    <a:lnTo>
                      <a:pt x="44" y="2"/>
                    </a:lnTo>
                    <a:lnTo>
                      <a:pt x="43" y="3"/>
                    </a:lnTo>
                    <a:lnTo>
                      <a:pt x="43" y="5"/>
                    </a:lnTo>
                    <a:lnTo>
                      <a:pt x="43" y="5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defTabSz="1218804"/>
                <a:endParaRPr lang="zh-CN" altLang="en-US" sz="2399" dirty="0">
                  <a:solidFill>
                    <a:srgbClr val="605448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52" name="chenying0907 924"/>
              <p:cNvSpPr/>
              <p:nvPr/>
            </p:nvSpPr>
            <p:spPr bwMode="auto">
              <a:xfrm>
                <a:off x="3497263" y="1241425"/>
                <a:ext cx="34925" cy="100013"/>
              </a:xfrm>
              <a:custGeom>
                <a:avLst/>
                <a:gdLst/>
                <a:ahLst/>
                <a:cxnLst>
                  <a:cxn ang="0">
                    <a:pos x="57" y="4"/>
                  </a:cxn>
                  <a:cxn ang="0">
                    <a:pos x="54" y="12"/>
                  </a:cxn>
                  <a:cxn ang="0">
                    <a:pos x="50" y="20"/>
                  </a:cxn>
                  <a:cxn ang="0">
                    <a:pos x="47" y="31"/>
                  </a:cxn>
                  <a:cxn ang="0">
                    <a:pos x="45" y="42"/>
                  </a:cxn>
                  <a:cxn ang="0">
                    <a:pos x="30" y="86"/>
                  </a:cxn>
                  <a:cxn ang="0">
                    <a:pos x="24" y="99"/>
                  </a:cxn>
                  <a:cxn ang="0">
                    <a:pos x="12" y="128"/>
                  </a:cxn>
                  <a:cxn ang="0">
                    <a:pos x="9" y="138"/>
                  </a:cxn>
                  <a:cxn ang="0">
                    <a:pos x="7" y="149"/>
                  </a:cxn>
                  <a:cxn ang="0">
                    <a:pos x="6" y="167"/>
                  </a:cxn>
                  <a:cxn ang="0">
                    <a:pos x="4" y="179"/>
                  </a:cxn>
                  <a:cxn ang="0">
                    <a:pos x="1" y="182"/>
                  </a:cxn>
                  <a:cxn ang="0">
                    <a:pos x="0" y="185"/>
                  </a:cxn>
                  <a:cxn ang="0">
                    <a:pos x="1" y="188"/>
                  </a:cxn>
                  <a:cxn ang="0">
                    <a:pos x="6" y="189"/>
                  </a:cxn>
                  <a:cxn ang="0">
                    <a:pos x="9" y="189"/>
                  </a:cxn>
                  <a:cxn ang="0">
                    <a:pos x="15" y="179"/>
                  </a:cxn>
                  <a:cxn ang="0">
                    <a:pos x="16" y="167"/>
                  </a:cxn>
                  <a:cxn ang="0">
                    <a:pos x="15" y="159"/>
                  </a:cxn>
                  <a:cxn ang="0">
                    <a:pos x="17" y="142"/>
                  </a:cxn>
                  <a:cxn ang="0">
                    <a:pos x="25" y="119"/>
                  </a:cxn>
                  <a:cxn ang="0">
                    <a:pos x="32" y="103"/>
                  </a:cxn>
                  <a:cxn ang="0">
                    <a:pos x="42" y="80"/>
                  </a:cxn>
                  <a:cxn ang="0">
                    <a:pos x="49" y="58"/>
                  </a:cxn>
                  <a:cxn ang="0">
                    <a:pos x="57" y="30"/>
                  </a:cxn>
                  <a:cxn ang="0">
                    <a:pos x="59" y="24"/>
                  </a:cxn>
                  <a:cxn ang="0">
                    <a:pos x="64" y="12"/>
                  </a:cxn>
                  <a:cxn ang="0">
                    <a:pos x="66" y="6"/>
                  </a:cxn>
                  <a:cxn ang="0">
                    <a:pos x="65" y="2"/>
                  </a:cxn>
                  <a:cxn ang="0">
                    <a:pos x="61" y="0"/>
                  </a:cxn>
                  <a:cxn ang="0">
                    <a:pos x="58" y="2"/>
                  </a:cxn>
                  <a:cxn ang="0">
                    <a:pos x="57" y="4"/>
                  </a:cxn>
                </a:cxnLst>
                <a:rect l="0" t="0" r="r" b="b"/>
                <a:pathLst>
                  <a:path w="66" h="190">
                    <a:moveTo>
                      <a:pt x="57" y="4"/>
                    </a:moveTo>
                    <a:lnTo>
                      <a:pt x="57" y="4"/>
                    </a:lnTo>
                    <a:lnTo>
                      <a:pt x="56" y="8"/>
                    </a:lnTo>
                    <a:lnTo>
                      <a:pt x="54" y="12"/>
                    </a:lnTo>
                    <a:lnTo>
                      <a:pt x="50" y="20"/>
                    </a:lnTo>
                    <a:lnTo>
                      <a:pt x="50" y="20"/>
                    </a:lnTo>
                    <a:lnTo>
                      <a:pt x="48" y="26"/>
                    </a:lnTo>
                    <a:lnTo>
                      <a:pt x="47" y="31"/>
                    </a:lnTo>
                    <a:lnTo>
                      <a:pt x="45" y="42"/>
                    </a:lnTo>
                    <a:lnTo>
                      <a:pt x="45" y="42"/>
                    </a:lnTo>
                    <a:lnTo>
                      <a:pt x="35" y="71"/>
                    </a:lnTo>
                    <a:lnTo>
                      <a:pt x="30" y="86"/>
                    </a:lnTo>
                    <a:lnTo>
                      <a:pt x="24" y="99"/>
                    </a:lnTo>
                    <a:lnTo>
                      <a:pt x="24" y="99"/>
                    </a:lnTo>
                    <a:lnTo>
                      <a:pt x="15" y="118"/>
                    </a:lnTo>
                    <a:lnTo>
                      <a:pt x="12" y="128"/>
                    </a:lnTo>
                    <a:lnTo>
                      <a:pt x="9" y="138"/>
                    </a:lnTo>
                    <a:lnTo>
                      <a:pt x="9" y="138"/>
                    </a:lnTo>
                    <a:lnTo>
                      <a:pt x="7" y="142"/>
                    </a:lnTo>
                    <a:lnTo>
                      <a:pt x="7" y="149"/>
                    </a:lnTo>
                    <a:lnTo>
                      <a:pt x="6" y="161"/>
                    </a:lnTo>
                    <a:lnTo>
                      <a:pt x="6" y="167"/>
                    </a:lnTo>
                    <a:lnTo>
                      <a:pt x="5" y="173"/>
                    </a:lnTo>
                    <a:lnTo>
                      <a:pt x="4" y="179"/>
                    </a:lnTo>
                    <a:lnTo>
                      <a:pt x="1" y="182"/>
                    </a:lnTo>
                    <a:lnTo>
                      <a:pt x="1" y="182"/>
                    </a:lnTo>
                    <a:lnTo>
                      <a:pt x="0" y="184"/>
                    </a:lnTo>
                    <a:lnTo>
                      <a:pt x="0" y="185"/>
                    </a:lnTo>
                    <a:lnTo>
                      <a:pt x="0" y="187"/>
                    </a:lnTo>
                    <a:lnTo>
                      <a:pt x="1" y="188"/>
                    </a:lnTo>
                    <a:lnTo>
                      <a:pt x="4" y="190"/>
                    </a:lnTo>
                    <a:lnTo>
                      <a:pt x="6" y="189"/>
                    </a:lnTo>
                    <a:lnTo>
                      <a:pt x="9" y="189"/>
                    </a:lnTo>
                    <a:lnTo>
                      <a:pt x="9" y="189"/>
                    </a:lnTo>
                    <a:lnTo>
                      <a:pt x="13" y="184"/>
                    </a:lnTo>
                    <a:lnTo>
                      <a:pt x="15" y="179"/>
                    </a:lnTo>
                    <a:lnTo>
                      <a:pt x="16" y="173"/>
                    </a:lnTo>
                    <a:lnTo>
                      <a:pt x="16" y="167"/>
                    </a:lnTo>
                    <a:lnTo>
                      <a:pt x="16" y="167"/>
                    </a:lnTo>
                    <a:lnTo>
                      <a:pt x="15" y="159"/>
                    </a:lnTo>
                    <a:lnTo>
                      <a:pt x="16" y="151"/>
                    </a:lnTo>
                    <a:lnTo>
                      <a:pt x="17" y="142"/>
                    </a:lnTo>
                    <a:lnTo>
                      <a:pt x="19" y="134"/>
                    </a:lnTo>
                    <a:lnTo>
                      <a:pt x="25" y="119"/>
                    </a:lnTo>
                    <a:lnTo>
                      <a:pt x="32" y="103"/>
                    </a:lnTo>
                    <a:lnTo>
                      <a:pt x="32" y="103"/>
                    </a:lnTo>
                    <a:lnTo>
                      <a:pt x="37" y="92"/>
                    </a:lnTo>
                    <a:lnTo>
                      <a:pt x="42" y="80"/>
                    </a:lnTo>
                    <a:lnTo>
                      <a:pt x="49" y="58"/>
                    </a:lnTo>
                    <a:lnTo>
                      <a:pt x="49" y="58"/>
                    </a:lnTo>
                    <a:lnTo>
                      <a:pt x="53" y="44"/>
                    </a:lnTo>
                    <a:lnTo>
                      <a:pt x="57" y="30"/>
                    </a:lnTo>
                    <a:lnTo>
                      <a:pt x="57" y="30"/>
                    </a:lnTo>
                    <a:lnTo>
                      <a:pt x="59" y="24"/>
                    </a:lnTo>
                    <a:lnTo>
                      <a:pt x="62" y="18"/>
                    </a:lnTo>
                    <a:lnTo>
                      <a:pt x="64" y="12"/>
                    </a:lnTo>
                    <a:lnTo>
                      <a:pt x="66" y="6"/>
                    </a:lnTo>
                    <a:lnTo>
                      <a:pt x="66" y="6"/>
                    </a:lnTo>
                    <a:lnTo>
                      <a:pt x="66" y="4"/>
                    </a:lnTo>
                    <a:lnTo>
                      <a:pt x="65" y="2"/>
                    </a:lnTo>
                    <a:lnTo>
                      <a:pt x="63" y="1"/>
                    </a:lnTo>
                    <a:lnTo>
                      <a:pt x="61" y="0"/>
                    </a:lnTo>
                    <a:lnTo>
                      <a:pt x="59" y="1"/>
                    </a:lnTo>
                    <a:lnTo>
                      <a:pt x="58" y="2"/>
                    </a:lnTo>
                    <a:lnTo>
                      <a:pt x="57" y="4"/>
                    </a:lnTo>
                    <a:lnTo>
                      <a:pt x="57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defTabSz="1218804"/>
                <a:endParaRPr lang="zh-CN" altLang="en-US" sz="2399" dirty="0">
                  <a:solidFill>
                    <a:srgbClr val="605448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53" name="chenying0907 925"/>
              <p:cNvSpPr>
                <a:spLocks noEditPoints="1"/>
              </p:cNvSpPr>
              <p:nvPr/>
            </p:nvSpPr>
            <p:spPr bwMode="auto">
              <a:xfrm>
                <a:off x="3362325" y="1298575"/>
                <a:ext cx="142875" cy="146050"/>
              </a:xfrm>
              <a:custGeom>
                <a:avLst/>
                <a:gdLst/>
                <a:ahLst/>
                <a:cxnLst>
                  <a:cxn ang="0">
                    <a:pos x="131" y="277"/>
                  </a:cxn>
                  <a:cxn ang="0">
                    <a:pos x="96" y="271"/>
                  </a:cxn>
                  <a:cxn ang="0">
                    <a:pos x="62" y="257"/>
                  </a:cxn>
                  <a:cxn ang="0">
                    <a:pos x="34" y="236"/>
                  </a:cxn>
                  <a:cxn ang="0">
                    <a:pos x="13" y="206"/>
                  </a:cxn>
                  <a:cxn ang="0">
                    <a:pos x="1" y="168"/>
                  </a:cxn>
                  <a:cxn ang="0">
                    <a:pos x="0" y="139"/>
                  </a:cxn>
                  <a:cxn ang="0">
                    <a:pos x="8" y="98"/>
                  </a:cxn>
                  <a:cxn ang="0">
                    <a:pos x="27" y="61"/>
                  </a:cxn>
                  <a:cxn ang="0">
                    <a:pos x="55" y="31"/>
                  </a:cxn>
                  <a:cxn ang="0">
                    <a:pos x="91" y="10"/>
                  </a:cxn>
                  <a:cxn ang="0">
                    <a:pos x="118" y="0"/>
                  </a:cxn>
                  <a:cxn ang="0">
                    <a:pos x="128" y="1"/>
                  </a:cxn>
                  <a:cxn ang="0">
                    <a:pos x="138" y="9"/>
                  </a:cxn>
                  <a:cxn ang="0">
                    <a:pos x="146" y="14"/>
                  </a:cxn>
                  <a:cxn ang="0">
                    <a:pos x="183" y="24"/>
                  </a:cxn>
                  <a:cxn ang="0">
                    <a:pos x="214" y="41"/>
                  </a:cxn>
                  <a:cxn ang="0">
                    <a:pos x="239" y="63"/>
                  </a:cxn>
                  <a:cxn ang="0">
                    <a:pos x="257" y="90"/>
                  </a:cxn>
                  <a:cxn ang="0">
                    <a:pos x="268" y="122"/>
                  </a:cxn>
                  <a:cxn ang="0">
                    <a:pos x="271" y="145"/>
                  </a:cxn>
                  <a:cxn ang="0">
                    <a:pos x="268" y="179"/>
                  </a:cxn>
                  <a:cxn ang="0">
                    <a:pos x="255" y="212"/>
                  </a:cxn>
                  <a:cxn ang="0">
                    <a:pos x="236" y="241"/>
                  </a:cxn>
                  <a:cxn ang="0">
                    <a:pos x="209" y="263"/>
                  </a:cxn>
                  <a:cxn ang="0">
                    <a:pos x="174" y="275"/>
                  </a:cxn>
                  <a:cxn ang="0">
                    <a:pos x="144" y="277"/>
                  </a:cxn>
                  <a:cxn ang="0">
                    <a:pos x="101" y="48"/>
                  </a:cxn>
                  <a:cxn ang="0">
                    <a:pos x="62" y="79"/>
                  </a:cxn>
                  <a:cxn ang="0">
                    <a:pos x="48" y="100"/>
                  </a:cxn>
                  <a:cxn ang="0">
                    <a:pos x="38" y="126"/>
                  </a:cxn>
                  <a:cxn ang="0">
                    <a:pos x="37" y="153"/>
                  </a:cxn>
                  <a:cxn ang="0">
                    <a:pos x="41" y="172"/>
                  </a:cxn>
                  <a:cxn ang="0">
                    <a:pos x="52" y="194"/>
                  </a:cxn>
                  <a:cxn ang="0">
                    <a:pos x="67" y="214"/>
                  </a:cxn>
                  <a:cxn ang="0">
                    <a:pos x="88" y="229"/>
                  </a:cxn>
                  <a:cxn ang="0">
                    <a:pos x="112" y="238"/>
                  </a:cxn>
                  <a:cxn ang="0">
                    <a:pos x="139" y="241"/>
                  </a:cxn>
                  <a:cxn ang="0">
                    <a:pos x="155" y="240"/>
                  </a:cxn>
                  <a:cxn ang="0">
                    <a:pos x="171" y="236"/>
                  </a:cxn>
                  <a:cxn ang="0">
                    <a:pos x="194" y="224"/>
                  </a:cxn>
                  <a:cxn ang="0">
                    <a:pos x="213" y="208"/>
                  </a:cxn>
                  <a:cxn ang="0">
                    <a:pos x="225" y="187"/>
                  </a:cxn>
                  <a:cxn ang="0">
                    <a:pos x="233" y="163"/>
                  </a:cxn>
                  <a:cxn ang="0">
                    <a:pos x="233" y="139"/>
                  </a:cxn>
                  <a:cxn ang="0">
                    <a:pos x="228" y="121"/>
                  </a:cxn>
                  <a:cxn ang="0">
                    <a:pos x="216" y="97"/>
                  </a:cxn>
                  <a:cxn ang="0">
                    <a:pos x="199" y="78"/>
                  </a:cxn>
                  <a:cxn ang="0">
                    <a:pos x="177" y="63"/>
                  </a:cxn>
                  <a:cxn ang="0">
                    <a:pos x="150" y="53"/>
                  </a:cxn>
                  <a:cxn ang="0">
                    <a:pos x="119" y="49"/>
                  </a:cxn>
                  <a:cxn ang="0">
                    <a:pos x="112" y="47"/>
                  </a:cxn>
                </a:cxnLst>
                <a:rect l="0" t="0" r="r" b="b"/>
                <a:pathLst>
                  <a:path w="271" h="277">
                    <a:moveTo>
                      <a:pt x="144" y="277"/>
                    </a:moveTo>
                    <a:lnTo>
                      <a:pt x="144" y="277"/>
                    </a:lnTo>
                    <a:lnTo>
                      <a:pt x="131" y="277"/>
                    </a:lnTo>
                    <a:lnTo>
                      <a:pt x="120" y="276"/>
                    </a:lnTo>
                    <a:lnTo>
                      <a:pt x="108" y="274"/>
                    </a:lnTo>
                    <a:lnTo>
                      <a:pt x="96" y="271"/>
                    </a:lnTo>
                    <a:lnTo>
                      <a:pt x="85" y="267"/>
                    </a:lnTo>
                    <a:lnTo>
                      <a:pt x="73" y="263"/>
                    </a:lnTo>
                    <a:lnTo>
                      <a:pt x="62" y="257"/>
                    </a:lnTo>
                    <a:lnTo>
                      <a:pt x="53" y="251"/>
                    </a:lnTo>
                    <a:lnTo>
                      <a:pt x="42" y="244"/>
                    </a:lnTo>
                    <a:lnTo>
                      <a:pt x="34" y="236"/>
                    </a:lnTo>
                    <a:lnTo>
                      <a:pt x="26" y="226"/>
                    </a:lnTo>
                    <a:lnTo>
                      <a:pt x="19" y="217"/>
                    </a:lnTo>
                    <a:lnTo>
                      <a:pt x="13" y="206"/>
                    </a:lnTo>
                    <a:lnTo>
                      <a:pt x="7" y="194"/>
                    </a:lnTo>
                    <a:lnTo>
                      <a:pt x="3" y="181"/>
                    </a:lnTo>
                    <a:lnTo>
                      <a:pt x="1" y="168"/>
                    </a:lnTo>
                    <a:lnTo>
                      <a:pt x="1" y="168"/>
                    </a:lnTo>
                    <a:lnTo>
                      <a:pt x="0" y="153"/>
                    </a:lnTo>
                    <a:lnTo>
                      <a:pt x="0" y="139"/>
                    </a:lnTo>
                    <a:lnTo>
                      <a:pt x="1" y="125"/>
                    </a:lnTo>
                    <a:lnTo>
                      <a:pt x="4" y="112"/>
                    </a:lnTo>
                    <a:lnTo>
                      <a:pt x="8" y="98"/>
                    </a:lnTo>
                    <a:lnTo>
                      <a:pt x="14" y="86"/>
                    </a:lnTo>
                    <a:lnTo>
                      <a:pt x="20" y="74"/>
                    </a:lnTo>
                    <a:lnTo>
                      <a:pt x="27" y="61"/>
                    </a:lnTo>
                    <a:lnTo>
                      <a:pt x="35" y="51"/>
                    </a:lnTo>
                    <a:lnTo>
                      <a:pt x="45" y="41"/>
                    </a:lnTo>
                    <a:lnTo>
                      <a:pt x="55" y="31"/>
                    </a:lnTo>
                    <a:lnTo>
                      <a:pt x="66" y="23"/>
                    </a:lnTo>
                    <a:lnTo>
                      <a:pt x="78" y="16"/>
                    </a:lnTo>
                    <a:lnTo>
                      <a:pt x="91" y="10"/>
                    </a:lnTo>
                    <a:lnTo>
                      <a:pt x="103" y="4"/>
                    </a:lnTo>
                    <a:lnTo>
                      <a:pt x="118" y="0"/>
                    </a:lnTo>
                    <a:lnTo>
                      <a:pt x="118" y="0"/>
                    </a:lnTo>
                    <a:lnTo>
                      <a:pt x="122" y="0"/>
                    </a:lnTo>
                    <a:lnTo>
                      <a:pt x="122" y="0"/>
                    </a:lnTo>
                    <a:lnTo>
                      <a:pt x="128" y="1"/>
                    </a:lnTo>
                    <a:lnTo>
                      <a:pt x="132" y="2"/>
                    </a:lnTo>
                    <a:lnTo>
                      <a:pt x="135" y="5"/>
                    </a:lnTo>
                    <a:lnTo>
                      <a:pt x="138" y="9"/>
                    </a:lnTo>
                    <a:lnTo>
                      <a:pt x="141" y="13"/>
                    </a:lnTo>
                    <a:lnTo>
                      <a:pt x="146" y="14"/>
                    </a:lnTo>
                    <a:lnTo>
                      <a:pt x="146" y="14"/>
                    </a:lnTo>
                    <a:lnTo>
                      <a:pt x="158" y="17"/>
                    </a:lnTo>
                    <a:lnTo>
                      <a:pt x="171" y="20"/>
                    </a:lnTo>
                    <a:lnTo>
                      <a:pt x="183" y="24"/>
                    </a:lnTo>
                    <a:lnTo>
                      <a:pt x="193" y="29"/>
                    </a:lnTo>
                    <a:lnTo>
                      <a:pt x="204" y="34"/>
                    </a:lnTo>
                    <a:lnTo>
                      <a:pt x="214" y="41"/>
                    </a:lnTo>
                    <a:lnTo>
                      <a:pt x="223" y="48"/>
                    </a:lnTo>
                    <a:lnTo>
                      <a:pt x="232" y="55"/>
                    </a:lnTo>
                    <a:lnTo>
                      <a:pt x="239" y="63"/>
                    </a:lnTo>
                    <a:lnTo>
                      <a:pt x="246" y="72"/>
                    </a:lnTo>
                    <a:lnTo>
                      <a:pt x="252" y="81"/>
                    </a:lnTo>
                    <a:lnTo>
                      <a:pt x="257" y="90"/>
                    </a:lnTo>
                    <a:lnTo>
                      <a:pt x="261" y="100"/>
                    </a:lnTo>
                    <a:lnTo>
                      <a:pt x="266" y="111"/>
                    </a:lnTo>
                    <a:lnTo>
                      <a:pt x="268" y="122"/>
                    </a:lnTo>
                    <a:lnTo>
                      <a:pt x="270" y="134"/>
                    </a:lnTo>
                    <a:lnTo>
                      <a:pt x="270" y="134"/>
                    </a:lnTo>
                    <a:lnTo>
                      <a:pt x="271" y="145"/>
                    </a:lnTo>
                    <a:lnTo>
                      <a:pt x="271" y="156"/>
                    </a:lnTo>
                    <a:lnTo>
                      <a:pt x="270" y="168"/>
                    </a:lnTo>
                    <a:lnTo>
                      <a:pt x="268" y="179"/>
                    </a:lnTo>
                    <a:lnTo>
                      <a:pt x="265" y="190"/>
                    </a:lnTo>
                    <a:lnTo>
                      <a:pt x="260" y="202"/>
                    </a:lnTo>
                    <a:lnTo>
                      <a:pt x="255" y="212"/>
                    </a:lnTo>
                    <a:lnTo>
                      <a:pt x="250" y="222"/>
                    </a:lnTo>
                    <a:lnTo>
                      <a:pt x="243" y="232"/>
                    </a:lnTo>
                    <a:lnTo>
                      <a:pt x="236" y="241"/>
                    </a:lnTo>
                    <a:lnTo>
                      <a:pt x="227" y="249"/>
                    </a:lnTo>
                    <a:lnTo>
                      <a:pt x="218" y="256"/>
                    </a:lnTo>
                    <a:lnTo>
                      <a:pt x="209" y="263"/>
                    </a:lnTo>
                    <a:lnTo>
                      <a:pt x="197" y="268"/>
                    </a:lnTo>
                    <a:lnTo>
                      <a:pt x="186" y="272"/>
                    </a:lnTo>
                    <a:lnTo>
                      <a:pt x="174" y="275"/>
                    </a:lnTo>
                    <a:lnTo>
                      <a:pt x="174" y="275"/>
                    </a:lnTo>
                    <a:lnTo>
                      <a:pt x="159" y="277"/>
                    </a:lnTo>
                    <a:lnTo>
                      <a:pt x="144" y="277"/>
                    </a:lnTo>
                    <a:lnTo>
                      <a:pt x="144" y="277"/>
                    </a:lnTo>
                    <a:close/>
                    <a:moveTo>
                      <a:pt x="101" y="48"/>
                    </a:moveTo>
                    <a:lnTo>
                      <a:pt x="101" y="48"/>
                    </a:lnTo>
                    <a:lnTo>
                      <a:pt x="87" y="56"/>
                    </a:lnTo>
                    <a:lnTo>
                      <a:pt x="73" y="66"/>
                    </a:lnTo>
                    <a:lnTo>
                      <a:pt x="62" y="79"/>
                    </a:lnTo>
                    <a:lnTo>
                      <a:pt x="57" y="86"/>
                    </a:lnTo>
                    <a:lnTo>
                      <a:pt x="52" y="93"/>
                    </a:lnTo>
                    <a:lnTo>
                      <a:pt x="48" y="100"/>
                    </a:lnTo>
                    <a:lnTo>
                      <a:pt x="44" y="109"/>
                    </a:lnTo>
                    <a:lnTo>
                      <a:pt x="40" y="117"/>
                    </a:lnTo>
                    <a:lnTo>
                      <a:pt x="38" y="126"/>
                    </a:lnTo>
                    <a:lnTo>
                      <a:pt x="37" y="135"/>
                    </a:lnTo>
                    <a:lnTo>
                      <a:pt x="36" y="144"/>
                    </a:lnTo>
                    <a:lnTo>
                      <a:pt x="37" y="153"/>
                    </a:lnTo>
                    <a:lnTo>
                      <a:pt x="38" y="163"/>
                    </a:lnTo>
                    <a:lnTo>
                      <a:pt x="38" y="163"/>
                    </a:lnTo>
                    <a:lnTo>
                      <a:pt x="41" y="172"/>
                    </a:lnTo>
                    <a:lnTo>
                      <a:pt x="44" y="180"/>
                    </a:lnTo>
                    <a:lnTo>
                      <a:pt x="48" y="187"/>
                    </a:lnTo>
                    <a:lnTo>
                      <a:pt x="52" y="194"/>
                    </a:lnTo>
                    <a:lnTo>
                      <a:pt x="56" y="202"/>
                    </a:lnTo>
                    <a:lnTo>
                      <a:pt x="62" y="208"/>
                    </a:lnTo>
                    <a:lnTo>
                      <a:pt x="67" y="214"/>
                    </a:lnTo>
                    <a:lnTo>
                      <a:pt x="73" y="219"/>
                    </a:lnTo>
                    <a:lnTo>
                      <a:pt x="81" y="224"/>
                    </a:lnTo>
                    <a:lnTo>
                      <a:pt x="88" y="229"/>
                    </a:lnTo>
                    <a:lnTo>
                      <a:pt x="95" y="232"/>
                    </a:lnTo>
                    <a:lnTo>
                      <a:pt x="103" y="235"/>
                    </a:lnTo>
                    <a:lnTo>
                      <a:pt x="112" y="238"/>
                    </a:lnTo>
                    <a:lnTo>
                      <a:pt x="121" y="239"/>
                    </a:lnTo>
                    <a:lnTo>
                      <a:pt x="129" y="241"/>
                    </a:lnTo>
                    <a:lnTo>
                      <a:pt x="139" y="241"/>
                    </a:lnTo>
                    <a:lnTo>
                      <a:pt x="139" y="241"/>
                    </a:lnTo>
                    <a:lnTo>
                      <a:pt x="147" y="241"/>
                    </a:lnTo>
                    <a:lnTo>
                      <a:pt x="155" y="240"/>
                    </a:lnTo>
                    <a:lnTo>
                      <a:pt x="163" y="238"/>
                    </a:lnTo>
                    <a:lnTo>
                      <a:pt x="171" y="236"/>
                    </a:lnTo>
                    <a:lnTo>
                      <a:pt x="171" y="236"/>
                    </a:lnTo>
                    <a:lnTo>
                      <a:pt x="179" y="233"/>
                    </a:lnTo>
                    <a:lnTo>
                      <a:pt x="187" y="229"/>
                    </a:lnTo>
                    <a:lnTo>
                      <a:pt x="194" y="224"/>
                    </a:lnTo>
                    <a:lnTo>
                      <a:pt x="201" y="219"/>
                    </a:lnTo>
                    <a:lnTo>
                      <a:pt x="207" y="214"/>
                    </a:lnTo>
                    <a:lnTo>
                      <a:pt x="213" y="208"/>
                    </a:lnTo>
                    <a:lnTo>
                      <a:pt x="217" y="202"/>
                    </a:lnTo>
                    <a:lnTo>
                      <a:pt x="222" y="194"/>
                    </a:lnTo>
                    <a:lnTo>
                      <a:pt x="225" y="187"/>
                    </a:lnTo>
                    <a:lnTo>
                      <a:pt x="228" y="180"/>
                    </a:lnTo>
                    <a:lnTo>
                      <a:pt x="230" y="172"/>
                    </a:lnTo>
                    <a:lnTo>
                      <a:pt x="233" y="163"/>
                    </a:lnTo>
                    <a:lnTo>
                      <a:pt x="234" y="155"/>
                    </a:lnTo>
                    <a:lnTo>
                      <a:pt x="234" y="147"/>
                    </a:lnTo>
                    <a:lnTo>
                      <a:pt x="233" y="139"/>
                    </a:lnTo>
                    <a:lnTo>
                      <a:pt x="230" y="130"/>
                    </a:lnTo>
                    <a:lnTo>
                      <a:pt x="230" y="130"/>
                    </a:lnTo>
                    <a:lnTo>
                      <a:pt x="228" y="121"/>
                    </a:lnTo>
                    <a:lnTo>
                      <a:pt x="225" y="113"/>
                    </a:lnTo>
                    <a:lnTo>
                      <a:pt x="221" y="105"/>
                    </a:lnTo>
                    <a:lnTo>
                      <a:pt x="216" y="97"/>
                    </a:lnTo>
                    <a:lnTo>
                      <a:pt x="212" y="90"/>
                    </a:lnTo>
                    <a:lnTo>
                      <a:pt x="206" y="84"/>
                    </a:lnTo>
                    <a:lnTo>
                      <a:pt x="199" y="78"/>
                    </a:lnTo>
                    <a:lnTo>
                      <a:pt x="192" y="73"/>
                    </a:lnTo>
                    <a:lnTo>
                      <a:pt x="185" y="67"/>
                    </a:lnTo>
                    <a:lnTo>
                      <a:pt x="177" y="63"/>
                    </a:lnTo>
                    <a:lnTo>
                      <a:pt x="168" y="59"/>
                    </a:lnTo>
                    <a:lnTo>
                      <a:pt x="160" y="56"/>
                    </a:lnTo>
                    <a:lnTo>
                      <a:pt x="150" y="53"/>
                    </a:lnTo>
                    <a:lnTo>
                      <a:pt x="141" y="51"/>
                    </a:lnTo>
                    <a:lnTo>
                      <a:pt x="129" y="50"/>
                    </a:lnTo>
                    <a:lnTo>
                      <a:pt x="119" y="49"/>
                    </a:lnTo>
                    <a:lnTo>
                      <a:pt x="119" y="49"/>
                    </a:lnTo>
                    <a:lnTo>
                      <a:pt x="115" y="49"/>
                    </a:lnTo>
                    <a:lnTo>
                      <a:pt x="112" y="47"/>
                    </a:lnTo>
                    <a:lnTo>
                      <a:pt x="107" y="45"/>
                    </a:lnTo>
                    <a:lnTo>
                      <a:pt x="101" y="48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defTabSz="1218804"/>
                <a:endParaRPr lang="zh-CN" altLang="en-US" sz="2399" dirty="0">
                  <a:solidFill>
                    <a:srgbClr val="605448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54" name="chenying0907 926"/>
              <p:cNvSpPr>
                <a:spLocks noEditPoints="1"/>
              </p:cNvSpPr>
              <p:nvPr/>
            </p:nvSpPr>
            <p:spPr bwMode="auto">
              <a:xfrm>
                <a:off x="3282950" y="1227138"/>
                <a:ext cx="644525" cy="642938"/>
              </a:xfrm>
              <a:custGeom>
                <a:avLst/>
                <a:gdLst/>
                <a:ahLst/>
                <a:cxnLst>
                  <a:cxn ang="0">
                    <a:pos x="653" y="1206"/>
                  </a:cxn>
                  <a:cxn ang="0">
                    <a:pos x="563" y="1160"/>
                  </a:cxn>
                  <a:cxn ang="0">
                    <a:pos x="550" y="1153"/>
                  </a:cxn>
                  <a:cxn ang="0">
                    <a:pos x="236" y="832"/>
                  </a:cxn>
                  <a:cxn ang="0">
                    <a:pos x="143" y="731"/>
                  </a:cxn>
                  <a:cxn ang="0">
                    <a:pos x="77" y="679"/>
                  </a:cxn>
                  <a:cxn ang="0">
                    <a:pos x="72" y="657"/>
                  </a:cxn>
                  <a:cxn ang="0">
                    <a:pos x="40" y="570"/>
                  </a:cxn>
                  <a:cxn ang="0">
                    <a:pos x="11" y="425"/>
                  </a:cxn>
                  <a:cxn ang="0">
                    <a:pos x="1" y="212"/>
                  </a:cxn>
                  <a:cxn ang="0">
                    <a:pos x="10" y="196"/>
                  </a:cxn>
                  <a:cxn ang="0">
                    <a:pos x="19" y="182"/>
                  </a:cxn>
                  <a:cxn ang="0">
                    <a:pos x="110" y="81"/>
                  </a:cxn>
                  <a:cxn ang="0">
                    <a:pos x="210" y="10"/>
                  </a:cxn>
                  <a:cxn ang="0">
                    <a:pos x="228" y="8"/>
                  </a:cxn>
                  <a:cxn ang="0">
                    <a:pos x="242" y="2"/>
                  </a:cxn>
                  <a:cxn ang="0">
                    <a:pos x="419" y="2"/>
                  </a:cxn>
                  <a:cxn ang="0">
                    <a:pos x="599" y="26"/>
                  </a:cxn>
                  <a:cxn ang="0">
                    <a:pos x="638" y="36"/>
                  </a:cxn>
                  <a:cxn ang="0">
                    <a:pos x="656" y="46"/>
                  </a:cxn>
                  <a:cxn ang="0">
                    <a:pos x="887" y="256"/>
                  </a:cxn>
                  <a:cxn ang="0">
                    <a:pos x="1107" y="475"/>
                  </a:cxn>
                  <a:cxn ang="0">
                    <a:pos x="1167" y="525"/>
                  </a:cxn>
                  <a:cxn ang="0">
                    <a:pos x="1185" y="553"/>
                  </a:cxn>
                  <a:cxn ang="0">
                    <a:pos x="1215" y="644"/>
                  </a:cxn>
                  <a:cxn ang="0">
                    <a:pos x="1218" y="725"/>
                  </a:cxn>
                  <a:cxn ang="0">
                    <a:pos x="1194" y="798"/>
                  </a:cxn>
                  <a:cxn ang="0">
                    <a:pos x="1193" y="817"/>
                  </a:cxn>
                  <a:cxn ang="0">
                    <a:pos x="1109" y="909"/>
                  </a:cxn>
                  <a:cxn ang="0">
                    <a:pos x="862" y="1146"/>
                  </a:cxn>
                  <a:cxn ang="0">
                    <a:pos x="853" y="1157"/>
                  </a:cxn>
                  <a:cxn ang="0">
                    <a:pos x="761" y="1206"/>
                  </a:cxn>
                  <a:cxn ang="0">
                    <a:pos x="231" y="43"/>
                  </a:cxn>
                  <a:cxn ang="0">
                    <a:pos x="137" y="108"/>
                  </a:cxn>
                  <a:cxn ang="0">
                    <a:pos x="54" y="198"/>
                  </a:cxn>
                  <a:cxn ang="0">
                    <a:pos x="40" y="216"/>
                  </a:cxn>
                  <a:cxn ang="0">
                    <a:pos x="45" y="400"/>
                  </a:cxn>
                  <a:cxn ang="0">
                    <a:pos x="68" y="529"/>
                  </a:cxn>
                  <a:cxn ang="0">
                    <a:pos x="105" y="637"/>
                  </a:cxn>
                  <a:cxn ang="0">
                    <a:pos x="112" y="658"/>
                  </a:cxn>
                  <a:cxn ang="0">
                    <a:pos x="181" y="718"/>
                  </a:cxn>
                  <a:cxn ang="0">
                    <a:pos x="294" y="841"/>
                  </a:cxn>
                  <a:cxn ang="0">
                    <a:pos x="585" y="1129"/>
                  </a:cxn>
                  <a:cxn ang="0">
                    <a:pos x="633" y="1159"/>
                  </a:cxn>
                  <a:cxn ang="0">
                    <a:pos x="706" y="1177"/>
                  </a:cxn>
                  <a:cxn ang="0">
                    <a:pos x="765" y="1165"/>
                  </a:cxn>
                  <a:cxn ang="0">
                    <a:pos x="823" y="1131"/>
                  </a:cxn>
                  <a:cxn ang="0">
                    <a:pos x="865" y="1090"/>
                  </a:cxn>
                  <a:cxn ang="0">
                    <a:pos x="1140" y="817"/>
                  </a:cxn>
                  <a:cxn ang="0">
                    <a:pos x="1147" y="803"/>
                  </a:cxn>
                  <a:cxn ang="0">
                    <a:pos x="1177" y="736"/>
                  </a:cxn>
                  <a:cxn ang="0">
                    <a:pos x="1179" y="657"/>
                  </a:cxn>
                  <a:cxn ang="0">
                    <a:pos x="1148" y="564"/>
                  </a:cxn>
                  <a:cxn ang="0">
                    <a:pos x="1140" y="556"/>
                  </a:cxn>
                  <a:cxn ang="0">
                    <a:pos x="894" y="335"/>
                  </a:cxn>
                  <a:cxn ang="0">
                    <a:pos x="627" y="72"/>
                  </a:cxn>
                  <a:cxn ang="0">
                    <a:pos x="558" y="57"/>
                  </a:cxn>
                  <a:cxn ang="0">
                    <a:pos x="377" y="39"/>
                  </a:cxn>
                  <a:cxn ang="0">
                    <a:pos x="236" y="40"/>
                  </a:cxn>
                </a:cxnLst>
                <a:rect l="0" t="0" r="r" b="b"/>
                <a:pathLst>
                  <a:path w="1220" h="1215">
                    <a:moveTo>
                      <a:pt x="706" y="1215"/>
                    </a:moveTo>
                    <a:lnTo>
                      <a:pt x="706" y="1215"/>
                    </a:lnTo>
                    <a:lnTo>
                      <a:pt x="688" y="1214"/>
                    </a:lnTo>
                    <a:lnTo>
                      <a:pt x="671" y="1211"/>
                    </a:lnTo>
                    <a:lnTo>
                      <a:pt x="653" y="1206"/>
                    </a:lnTo>
                    <a:lnTo>
                      <a:pt x="636" y="1200"/>
                    </a:lnTo>
                    <a:lnTo>
                      <a:pt x="617" y="1193"/>
                    </a:lnTo>
                    <a:lnTo>
                      <a:pt x="599" y="1184"/>
                    </a:lnTo>
                    <a:lnTo>
                      <a:pt x="581" y="1172"/>
                    </a:lnTo>
                    <a:lnTo>
                      <a:pt x="563" y="1160"/>
                    </a:lnTo>
                    <a:lnTo>
                      <a:pt x="561" y="1158"/>
                    </a:lnTo>
                    <a:lnTo>
                      <a:pt x="558" y="1158"/>
                    </a:lnTo>
                    <a:lnTo>
                      <a:pt x="558" y="1158"/>
                    </a:lnTo>
                    <a:lnTo>
                      <a:pt x="554" y="1156"/>
                    </a:lnTo>
                    <a:lnTo>
                      <a:pt x="550" y="1153"/>
                    </a:lnTo>
                    <a:lnTo>
                      <a:pt x="307" y="910"/>
                    </a:lnTo>
                    <a:lnTo>
                      <a:pt x="307" y="910"/>
                    </a:lnTo>
                    <a:lnTo>
                      <a:pt x="290" y="891"/>
                    </a:lnTo>
                    <a:lnTo>
                      <a:pt x="271" y="872"/>
                    </a:lnTo>
                    <a:lnTo>
                      <a:pt x="236" y="832"/>
                    </a:lnTo>
                    <a:lnTo>
                      <a:pt x="236" y="832"/>
                    </a:lnTo>
                    <a:lnTo>
                      <a:pt x="200" y="790"/>
                    </a:lnTo>
                    <a:lnTo>
                      <a:pt x="181" y="771"/>
                    </a:lnTo>
                    <a:lnTo>
                      <a:pt x="163" y="751"/>
                    </a:lnTo>
                    <a:lnTo>
                      <a:pt x="143" y="731"/>
                    </a:lnTo>
                    <a:lnTo>
                      <a:pt x="123" y="714"/>
                    </a:lnTo>
                    <a:lnTo>
                      <a:pt x="102" y="697"/>
                    </a:lnTo>
                    <a:lnTo>
                      <a:pt x="80" y="682"/>
                    </a:lnTo>
                    <a:lnTo>
                      <a:pt x="80" y="682"/>
                    </a:lnTo>
                    <a:lnTo>
                      <a:pt x="77" y="679"/>
                    </a:lnTo>
                    <a:lnTo>
                      <a:pt x="74" y="677"/>
                    </a:lnTo>
                    <a:lnTo>
                      <a:pt x="72" y="670"/>
                    </a:lnTo>
                    <a:lnTo>
                      <a:pt x="71" y="665"/>
                    </a:lnTo>
                    <a:lnTo>
                      <a:pt x="71" y="661"/>
                    </a:lnTo>
                    <a:lnTo>
                      <a:pt x="72" y="657"/>
                    </a:lnTo>
                    <a:lnTo>
                      <a:pt x="71" y="654"/>
                    </a:lnTo>
                    <a:lnTo>
                      <a:pt x="71" y="654"/>
                    </a:lnTo>
                    <a:lnTo>
                      <a:pt x="59" y="626"/>
                    </a:lnTo>
                    <a:lnTo>
                      <a:pt x="49" y="598"/>
                    </a:lnTo>
                    <a:lnTo>
                      <a:pt x="40" y="570"/>
                    </a:lnTo>
                    <a:lnTo>
                      <a:pt x="32" y="541"/>
                    </a:lnTo>
                    <a:lnTo>
                      <a:pt x="25" y="512"/>
                    </a:lnTo>
                    <a:lnTo>
                      <a:pt x="19" y="483"/>
                    </a:lnTo>
                    <a:lnTo>
                      <a:pt x="15" y="453"/>
                    </a:lnTo>
                    <a:lnTo>
                      <a:pt x="11" y="425"/>
                    </a:lnTo>
                    <a:lnTo>
                      <a:pt x="7" y="396"/>
                    </a:lnTo>
                    <a:lnTo>
                      <a:pt x="4" y="368"/>
                    </a:lnTo>
                    <a:lnTo>
                      <a:pt x="1" y="312"/>
                    </a:lnTo>
                    <a:lnTo>
                      <a:pt x="0" y="259"/>
                    </a:lnTo>
                    <a:lnTo>
                      <a:pt x="1" y="212"/>
                    </a:lnTo>
                    <a:lnTo>
                      <a:pt x="1" y="212"/>
                    </a:lnTo>
                    <a:lnTo>
                      <a:pt x="1" y="207"/>
                    </a:lnTo>
                    <a:lnTo>
                      <a:pt x="3" y="202"/>
                    </a:lnTo>
                    <a:lnTo>
                      <a:pt x="6" y="198"/>
                    </a:lnTo>
                    <a:lnTo>
                      <a:pt x="10" y="196"/>
                    </a:lnTo>
                    <a:lnTo>
                      <a:pt x="14" y="193"/>
                    </a:lnTo>
                    <a:lnTo>
                      <a:pt x="16" y="188"/>
                    </a:lnTo>
                    <a:lnTo>
                      <a:pt x="16" y="188"/>
                    </a:lnTo>
                    <a:lnTo>
                      <a:pt x="17" y="185"/>
                    </a:lnTo>
                    <a:lnTo>
                      <a:pt x="19" y="182"/>
                    </a:lnTo>
                    <a:lnTo>
                      <a:pt x="19" y="182"/>
                    </a:lnTo>
                    <a:lnTo>
                      <a:pt x="41" y="154"/>
                    </a:lnTo>
                    <a:lnTo>
                      <a:pt x="63" y="127"/>
                    </a:lnTo>
                    <a:lnTo>
                      <a:pt x="86" y="103"/>
                    </a:lnTo>
                    <a:lnTo>
                      <a:pt x="110" y="81"/>
                    </a:lnTo>
                    <a:lnTo>
                      <a:pt x="135" y="60"/>
                    </a:lnTo>
                    <a:lnTo>
                      <a:pt x="159" y="41"/>
                    </a:lnTo>
                    <a:lnTo>
                      <a:pt x="185" y="25"/>
                    </a:lnTo>
                    <a:lnTo>
                      <a:pt x="210" y="10"/>
                    </a:lnTo>
                    <a:lnTo>
                      <a:pt x="210" y="10"/>
                    </a:lnTo>
                    <a:lnTo>
                      <a:pt x="215" y="8"/>
                    </a:lnTo>
                    <a:lnTo>
                      <a:pt x="219" y="7"/>
                    </a:lnTo>
                    <a:lnTo>
                      <a:pt x="219" y="7"/>
                    </a:lnTo>
                    <a:lnTo>
                      <a:pt x="222" y="8"/>
                    </a:lnTo>
                    <a:lnTo>
                      <a:pt x="228" y="8"/>
                    </a:lnTo>
                    <a:lnTo>
                      <a:pt x="232" y="5"/>
                    </a:lnTo>
                    <a:lnTo>
                      <a:pt x="232" y="5"/>
                    </a:lnTo>
                    <a:lnTo>
                      <a:pt x="236" y="3"/>
                    </a:lnTo>
                    <a:lnTo>
                      <a:pt x="242" y="2"/>
                    </a:lnTo>
                    <a:lnTo>
                      <a:pt x="242" y="2"/>
                    </a:lnTo>
                    <a:lnTo>
                      <a:pt x="291" y="0"/>
                    </a:lnTo>
                    <a:lnTo>
                      <a:pt x="335" y="0"/>
                    </a:lnTo>
                    <a:lnTo>
                      <a:pt x="335" y="0"/>
                    </a:lnTo>
                    <a:lnTo>
                      <a:pt x="377" y="0"/>
                    </a:lnTo>
                    <a:lnTo>
                      <a:pt x="419" y="2"/>
                    </a:lnTo>
                    <a:lnTo>
                      <a:pt x="458" y="5"/>
                    </a:lnTo>
                    <a:lnTo>
                      <a:pt x="495" y="8"/>
                    </a:lnTo>
                    <a:lnTo>
                      <a:pt x="531" y="13"/>
                    </a:lnTo>
                    <a:lnTo>
                      <a:pt x="566" y="20"/>
                    </a:lnTo>
                    <a:lnTo>
                      <a:pt x="599" y="26"/>
                    </a:lnTo>
                    <a:lnTo>
                      <a:pt x="631" y="34"/>
                    </a:lnTo>
                    <a:lnTo>
                      <a:pt x="631" y="34"/>
                    </a:lnTo>
                    <a:lnTo>
                      <a:pt x="634" y="35"/>
                    </a:lnTo>
                    <a:lnTo>
                      <a:pt x="636" y="36"/>
                    </a:lnTo>
                    <a:lnTo>
                      <a:pt x="638" y="36"/>
                    </a:lnTo>
                    <a:lnTo>
                      <a:pt x="638" y="36"/>
                    </a:lnTo>
                    <a:lnTo>
                      <a:pt x="642" y="36"/>
                    </a:lnTo>
                    <a:lnTo>
                      <a:pt x="646" y="38"/>
                    </a:lnTo>
                    <a:lnTo>
                      <a:pt x="656" y="46"/>
                    </a:lnTo>
                    <a:lnTo>
                      <a:pt x="656" y="46"/>
                    </a:lnTo>
                    <a:lnTo>
                      <a:pt x="697" y="80"/>
                    </a:lnTo>
                    <a:lnTo>
                      <a:pt x="736" y="114"/>
                    </a:lnTo>
                    <a:lnTo>
                      <a:pt x="775" y="149"/>
                    </a:lnTo>
                    <a:lnTo>
                      <a:pt x="812" y="184"/>
                    </a:lnTo>
                    <a:lnTo>
                      <a:pt x="887" y="256"/>
                    </a:lnTo>
                    <a:lnTo>
                      <a:pt x="958" y="328"/>
                    </a:lnTo>
                    <a:lnTo>
                      <a:pt x="958" y="328"/>
                    </a:lnTo>
                    <a:lnTo>
                      <a:pt x="1008" y="379"/>
                    </a:lnTo>
                    <a:lnTo>
                      <a:pt x="1057" y="428"/>
                    </a:lnTo>
                    <a:lnTo>
                      <a:pt x="1107" y="475"/>
                    </a:lnTo>
                    <a:lnTo>
                      <a:pt x="1156" y="521"/>
                    </a:lnTo>
                    <a:lnTo>
                      <a:pt x="1159" y="524"/>
                    </a:lnTo>
                    <a:lnTo>
                      <a:pt x="1163" y="524"/>
                    </a:lnTo>
                    <a:lnTo>
                      <a:pt x="1163" y="524"/>
                    </a:lnTo>
                    <a:lnTo>
                      <a:pt x="1167" y="525"/>
                    </a:lnTo>
                    <a:lnTo>
                      <a:pt x="1171" y="527"/>
                    </a:lnTo>
                    <a:lnTo>
                      <a:pt x="1173" y="529"/>
                    </a:lnTo>
                    <a:lnTo>
                      <a:pt x="1175" y="533"/>
                    </a:lnTo>
                    <a:lnTo>
                      <a:pt x="1175" y="533"/>
                    </a:lnTo>
                    <a:lnTo>
                      <a:pt x="1185" y="553"/>
                    </a:lnTo>
                    <a:lnTo>
                      <a:pt x="1193" y="571"/>
                    </a:lnTo>
                    <a:lnTo>
                      <a:pt x="1201" y="590"/>
                    </a:lnTo>
                    <a:lnTo>
                      <a:pt x="1207" y="607"/>
                    </a:lnTo>
                    <a:lnTo>
                      <a:pt x="1211" y="626"/>
                    </a:lnTo>
                    <a:lnTo>
                      <a:pt x="1215" y="644"/>
                    </a:lnTo>
                    <a:lnTo>
                      <a:pt x="1218" y="660"/>
                    </a:lnTo>
                    <a:lnTo>
                      <a:pt x="1220" y="677"/>
                    </a:lnTo>
                    <a:lnTo>
                      <a:pt x="1220" y="693"/>
                    </a:lnTo>
                    <a:lnTo>
                      <a:pt x="1220" y="710"/>
                    </a:lnTo>
                    <a:lnTo>
                      <a:pt x="1218" y="725"/>
                    </a:lnTo>
                    <a:lnTo>
                      <a:pt x="1216" y="741"/>
                    </a:lnTo>
                    <a:lnTo>
                      <a:pt x="1212" y="755"/>
                    </a:lnTo>
                    <a:lnTo>
                      <a:pt x="1208" y="771"/>
                    </a:lnTo>
                    <a:lnTo>
                      <a:pt x="1202" y="785"/>
                    </a:lnTo>
                    <a:lnTo>
                      <a:pt x="1194" y="798"/>
                    </a:lnTo>
                    <a:lnTo>
                      <a:pt x="1192" y="804"/>
                    </a:lnTo>
                    <a:lnTo>
                      <a:pt x="1193" y="809"/>
                    </a:lnTo>
                    <a:lnTo>
                      <a:pt x="1193" y="809"/>
                    </a:lnTo>
                    <a:lnTo>
                      <a:pt x="1194" y="813"/>
                    </a:lnTo>
                    <a:lnTo>
                      <a:pt x="1193" y="817"/>
                    </a:lnTo>
                    <a:lnTo>
                      <a:pt x="1191" y="821"/>
                    </a:lnTo>
                    <a:lnTo>
                      <a:pt x="1188" y="826"/>
                    </a:lnTo>
                    <a:lnTo>
                      <a:pt x="1188" y="826"/>
                    </a:lnTo>
                    <a:lnTo>
                      <a:pt x="1147" y="869"/>
                    </a:lnTo>
                    <a:lnTo>
                      <a:pt x="1109" y="909"/>
                    </a:lnTo>
                    <a:lnTo>
                      <a:pt x="1070" y="948"/>
                    </a:lnTo>
                    <a:lnTo>
                      <a:pt x="1031" y="985"/>
                    </a:lnTo>
                    <a:lnTo>
                      <a:pt x="952" y="1062"/>
                    </a:lnTo>
                    <a:lnTo>
                      <a:pt x="862" y="1146"/>
                    </a:lnTo>
                    <a:lnTo>
                      <a:pt x="862" y="1146"/>
                    </a:lnTo>
                    <a:lnTo>
                      <a:pt x="858" y="1151"/>
                    </a:lnTo>
                    <a:lnTo>
                      <a:pt x="857" y="1152"/>
                    </a:lnTo>
                    <a:lnTo>
                      <a:pt x="857" y="1152"/>
                    </a:lnTo>
                    <a:lnTo>
                      <a:pt x="853" y="1157"/>
                    </a:lnTo>
                    <a:lnTo>
                      <a:pt x="853" y="1157"/>
                    </a:lnTo>
                    <a:lnTo>
                      <a:pt x="834" y="1170"/>
                    </a:lnTo>
                    <a:lnTo>
                      <a:pt x="815" y="1182"/>
                    </a:lnTo>
                    <a:lnTo>
                      <a:pt x="798" y="1192"/>
                    </a:lnTo>
                    <a:lnTo>
                      <a:pt x="779" y="1200"/>
                    </a:lnTo>
                    <a:lnTo>
                      <a:pt x="761" y="1206"/>
                    </a:lnTo>
                    <a:lnTo>
                      <a:pt x="743" y="1211"/>
                    </a:lnTo>
                    <a:lnTo>
                      <a:pt x="724" y="1214"/>
                    </a:lnTo>
                    <a:lnTo>
                      <a:pt x="706" y="1215"/>
                    </a:lnTo>
                    <a:lnTo>
                      <a:pt x="706" y="1215"/>
                    </a:lnTo>
                    <a:close/>
                    <a:moveTo>
                      <a:pt x="231" y="43"/>
                    </a:moveTo>
                    <a:lnTo>
                      <a:pt x="231" y="43"/>
                    </a:lnTo>
                    <a:lnTo>
                      <a:pt x="206" y="57"/>
                    </a:lnTo>
                    <a:lnTo>
                      <a:pt x="182" y="72"/>
                    </a:lnTo>
                    <a:lnTo>
                      <a:pt x="159" y="90"/>
                    </a:lnTo>
                    <a:lnTo>
                      <a:pt x="137" y="108"/>
                    </a:lnTo>
                    <a:lnTo>
                      <a:pt x="114" y="129"/>
                    </a:lnTo>
                    <a:lnTo>
                      <a:pt x="93" y="151"/>
                    </a:lnTo>
                    <a:lnTo>
                      <a:pt x="73" y="175"/>
                    </a:lnTo>
                    <a:lnTo>
                      <a:pt x="54" y="198"/>
                    </a:lnTo>
                    <a:lnTo>
                      <a:pt x="54" y="198"/>
                    </a:lnTo>
                    <a:lnTo>
                      <a:pt x="50" y="202"/>
                    </a:lnTo>
                    <a:lnTo>
                      <a:pt x="46" y="205"/>
                    </a:lnTo>
                    <a:lnTo>
                      <a:pt x="40" y="208"/>
                    </a:lnTo>
                    <a:lnTo>
                      <a:pt x="40" y="216"/>
                    </a:lnTo>
                    <a:lnTo>
                      <a:pt x="40" y="216"/>
                    </a:lnTo>
                    <a:lnTo>
                      <a:pt x="39" y="280"/>
                    </a:lnTo>
                    <a:lnTo>
                      <a:pt x="40" y="311"/>
                    </a:lnTo>
                    <a:lnTo>
                      <a:pt x="41" y="342"/>
                    </a:lnTo>
                    <a:lnTo>
                      <a:pt x="43" y="371"/>
                    </a:lnTo>
                    <a:lnTo>
                      <a:pt x="45" y="400"/>
                    </a:lnTo>
                    <a:lnTo>
                      <a:pt x="49" y="427"/>
                    </a:lnTo>
                    <a:lnTo>
                      <a:pt x="52" y="453"/>
                    </a:lnTo>
                    <a:lnTo>
                      <a:pt x="56" y="479"/>
                    </a:lnTo>
                    <a:lnTo>
                      <a:pt x="61" y="504"/>
                    </a:lnTo>
                    <a:lnTo>
                      <a:pt x="68" y="529"/>
                    </a:lnTo>
                    <a:lnTo>
                      <a:pt x="74" y="552"/>
                    </a:lnTo>
                    <a:lnTo>
                      <a:pt x="80" y="574"/>
                    </a:lnTo>
                    <a:lnTo>
                      <a:pt x="88" y="596"/>
                    </a:lnTo>
                    <a:lnTo>
                      <a:pt x="96" y="618"/>
                    </a:lnTo>
                    <a:lnTo>
                      <a:pt x="105" y="637"/>
                    </a:lnTo>
                    <a:lnTo>
                      <a:pt x="105" y="637"/>
                    </a:lnTo>
                    <a:lnTo>
                      <a:pt x="107" y="642"/>
                    </a:lnTo>
                    <a:lnTo>
                      <a:pt x="107" y="648"/>
                    </a:lnTo>
                    <a:lnTo>
                      <a:pt x="107" y="654"/>
                    </a:lnTo>
                    <a:lnTo>
                      <a:pt x="112" y="658"/>
                    </a:lnTo>
                    <a:lnTo>
                      <a:pt x="112" y="658"/>
                    </a:lnTo>
                    <a:lnTo>
                      <a:pt x="131" y="671"/>
                    </a:lnTo>
                    <a:lnTo>
                      <a:pt x="148" y="686"/>
                    </a:lnTo>
                    <a:lnTo>
                      <a:pt x="165" y="701"/>
                    </a:lnTo>
                    <a:lnTo>
                      <a:pt x="181" y="718"/>
                    </a:lnTo>
                    <a:lnTo>
                      <a:pt x="213" y="751"/>
                    </a:lnTo>
                    <a:lnTo>
                      <a:pt x="243" y="785"/>
                    </a:lnTo>
                    <a:lnTo>
                      <a:pt x="243" y="785"/>
                    </a:lnTo>
                    <a:lnTo>
                      <a:pt x="276" y="822"/>
                    </a:lnTo>
                    <a:lnTo>
                      <a:pt x="294" y="841"/>
                    </a:lnTo>
                    <a:lnTo>
                      <a:pt x="311" y="859"/>
                    </a:lnTo>
                    <a:lnTo>
                      <a:pt x="579" y="1127"/>
                    </a:lnTo>
                    <a:lnTo>
                      <a:pt x="582" y="1128"/>
                    </a:lnTo>
                    <a:lnTo>
                      <a:pt x="582" y="1128"/>
                    </a:lnTo>
                    <a:lnTo>
                      <a:pt x="585" y="1129"/>
                    </a:lnTo>
                    <a:lnTo>
                      <a:pt x="588" y="1131"/>
                    </a:lnTo>
                    <a:lnTo>
                      <a:pt x="588" y="1131"/>
                    </a:lnTo>
                    <a:lnTo>
                      <a:pt x="604" y="1142"/>
                    </a:lnTo>
                    <a:lnTo>
                      <a:pt x="618" y="1152"/>
                    </a:lnTo>
                    <a:lnTo>
                      <a:pt x="633" y="1159"/>
                    </a:lnTo>
                    <a:lnTo>
                      <a:pt x="647" y="1165"/>
                    </a:lnTo>
                    <a:lnTo>
                      <a:pt x="662" y="1170"/>
                    </a:lnTo>
                    <a:lnTo>
                      <a:pt x="677" y="1174"/>
                    </a:lnTo>
                    <a:lnTo>
                      <a:pt x="691" y="1177"/>
                    </a:lnTo>
                    <a:lnTo>
                      <a:pt x="706" y="1177"/>
                    </a:lnTo>
                    <a:lnTo>
                      <a:pt x="706" y="1177"/>
                    </a:lnTo>
                    <a:lnTo>
                      <a:pt x="720" y="1177"/>
                    </a:lnTo>
                    <a:lnTo>
                      <a:pt x="735" y="1174"/>
                    </a:lnTo>
                    <a:lnTo>
                      <a:pt x="750" y="1170"/>
                    </a:lnTo>
                    <a:lnTo>
                      <a:pt x="765" y="1165"/>
                    </a:lnTo>
                    <a:lnTo>
                      <a:pt x="779" y="1159"/>
                    </a:lnTo>
                    <a:lnTo>
                      <a:pt x="794" y="1152"/>
                    </a:lnTo>
                    <a:lnTo>
                      <a:pt x="808" y="1142"/>
                    </a:lnTo>
                    <a:lnTo>
                      <a:pt x="823" y="1131"/>
                    </a:lnTo>
                    <a:lnTo>
                      <a:pt x="823" y="1131"/>
                    </a:lnTo>
                    <a:lnTo>
                      <a:pt x="824" y="1130"/>
                    </a:lnTo>
                    <a:lnTo>
                      <a:pt x="825" y="1130"/>
                    </a:lnTo>
                    <a:lnTo>
                      <a:pt x="826" y="1129"/>
                    </a:lnTo>
                    <a:lnTo>
                      <a:pt x="865" y="1090"/>
                    </a:lnTo>
                    <a:lnTo>
                      <a:pt x="865" y="1090"/>
                    </a:lnTo>
                    <a:lnTo>
                      <a:pt x="934" y="1017"/>
                    </a:lnTo>
                    <a:lnTo>
                      <a:pt x="1002" y="949"/>
                    </a:lnTo>
                    <a:lnTo>
                      <a:pt x="1069" y="883"/>
                    </a:lnTo>
                    <a:lnTo>
                      <a:pt x="1105" y="850"/>
                    </a:lnTo>
                    <a:lnTo>
                      <a:pt x="1140" y="817"/>
                    </a:lnTo>
                    <a:lnTo>
                      <a:pt x="1143" y="815"/>
                    </a:lnTo>
                    <a:lnTo>
                      <a:pt x="1144" y="811"/>
                    </a:lnTo>
                    <a:lnTo>
                      <a:pt x="1144" y="811"/>
                    </a:lnTo>
                    <a:lnTo>
                      <a:pt x="1145" y="807"/>
                    </a:lnTo>
                    <a:lnTo>
                      <a:pt x="1147" y="803"/>
                    </a:lnTo>
                    <a:lnTo>
                      <a:pt x="1147" y="803"/>
                    </a:lnTo>
                    <a:lnTo>
                      <a:pt x="1157" y="786"/>
                    </a:lnTo>
                    <a:lnTo>
                      <a:pt x="1165" y="770"/>
                    </a:lnTo>
                    <a:lnTo>
                      <a:pt x="1173" y="753"/>
                    </a:lnTo>
                    <a:lnTo>
                      <a:pt x="1177" y="736"/>
                    </a:lnTo>
                    <a:lnTo>
                      <a:pt x="1180" y="720"/>
                    </a:lnTo>
                    <a:lnTo>
                      <a:pt x="1182" y="703"/>
                    </a:lnTo>
                    <a:lnTo>
                      <a:pt x="1182" y="688"/>
                    </a:lnTo>
                    <a:lnTo>
                      <a:pt x="1181" y="672"/>
                    </a:lnTo>
                    <a:lnTo>
                      <a:pt x="1179" y="657"/>
                    </a:lnTo>
                    <a:lnTo>
                      <a:pt x="1176" y="642"/>
                    </a:lnTo>
                    <a:lnTo>
                      <a:pt x="1173" y="628"/>
                    </a:lnTo>
                    <a:lnTo>
                      <a:pt x="1169" y="614"/>
                    </a:lnTo>
                    <a:lnTo>
                      <a:pt x="1158" y="588"/>
                    </a:lnTo>
                    <a:lnTo>
                      <a:pt x="1148" y="564"/>
                    </a:lnTo>
                    <a:lnTo>
                      <a:pt x="1146" y="560"/>
                    </a:lnTo>
                    <a:lnTo>
                      <a:pt x="1143" y="558"/>
                    </a:lnTo>
                    <a:lnTo>
                      <a:pt x="1143" y="558"/>
                    </a:lnTo>
                    <a:lnTo>
                      <a:pt x="1140" y="556"/>
                    </a:lnTo>
                    <a:lnTo>
                      <a:pt x="1140" y="556"/>
                    </a:lnTo>
                    <a:lnTo>
                      <a:pt x="1089" y="514"/>
                    </a:lnTo>
                    <a:lnTo>
                      <a:pt x="1039" y="471"/>
                    </a:lnTo>
                    <a:lnTo>
                      <a:pt x="991" y="427"/>
                    </a:lnTo>
                    <a:lnTo>
                      <a:pt x="942" y="381"/>
                    </a:lnTo>
                    <a:lnTo>
                      <a:pt x="894" y="335"/>
                    </a:lnTo>
                    <a:lnTo>
                      <a:pt x="846" y="289"/>
                    </a:lnTo>
                    <a:lnTo>
                      <a:pt x="752" y="196"/>
                    </a:lnTo>
                    <a:lnTo>
                      <a:pt x="752" y="196"/>
                    </a:lnTo>
                    <a:lnTo>
                      <a:pt x="629" y="75"/>
                    </a:lnTo>
                    <a:lnTo>
                      <a:pt x="627" y="72"/>
                    </a:lnTo>
                    <a:lnTo>
                      <a:pt x="623" y="72"/>
                    </a:lnTo>
                    <a:lnTo>
                      <a:pt x="622" y="71"/>
                    </a:lnTo>
                    <a:lnTo>
                      <a:pt x="622" y="71"/>
                    </a:lnTo>
                    <a:lnTo>
                      <a:pt x="590" y="64"/>
                    </a:lnTo>
                    <a:lnTo>
                      <a:pt x="558" y="57"/>
                    </a:lnTo>
                    <a:lnTo>
                      <a:pt x="525" y="52"/>
                    </a:lnTo>
                    <a:lnTo>
                      <a:pt x="491" y="46"/>
                    </a:lnTo>
                    <a:lnTo>
                      <a:pt x="455" y="43"/>
                    </a:lnTo>
                    <a:lnTo>
                      <a:pt x="417" y="40"/>
                    </a:lnTo>
                    <a:lnTo>
                      <a:pt x="377" y="39"/>
                    </a:lnTo>
                    <a:lnTo>
                      <a:pt x="336" y="38"/>
                    </a:lnTo>
                    <a:lnTo>
                      <a:pt x="336" y="38"/>
                    </a:lnTo>
                    <a:lnTo>
                      <a:pt x="291" y="39"/>
                    </a:lnTo>
                    <a:lnTo>
                      <a:pt x="241" y="40"/>
                    </a:lnTo>
                    <a:lnTo>
                      <a:pt x="236" y="40"/>
                    </a:lnTo>
                    <a:lnTo>
                      <a:pt x="232" y="42"/>
                    </a:lnTo>
                    <a:lnTo>
                      <a:pt x="232" y="42"/>
                    </a:lnTo>
                    <a:lnTo>
                      <a:pt x="231" y="43"/>
                    </a:lnTo>
                    <a:lnTo>
                      <a:pt x="231" y="43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defTabSz="1218804"/>
                <a:endParaRPr lang="zh-CN" altLang="en-US" sz="2399" dirty="0">
                  <a:solidFill>
                    <a:srgbClr val="605448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55" name="chenying0907 927"/>
              <p:cNvSpPr>
                <a:spLocks noEditPoints="1"/>
              </p:cNvSpPr>
              <p:nvPr/>
            </p:nvSpPr>
            <p:spPr bwMode="auto">
              <a:xfrm>
                <a:off x="3424238" y="1154113"/>
                <a:ext cx="557213" cy="225425"/>
              </a:xfrm>
              <a:custGeom>
                <a:avLst/>
                <a:gdLst/>
                <a:ahLst/>
                <a:cxnLst>
                  <a:cxn ang="0">
                    <a:pos x="77" y="421"/>
                  </a:cxn>
                  <a:cxn ang="0">
                    <a:pos x="65" y="420"/>
                  </a:cxn>
                  <a:cxn ang="0">
                    <a:pos x="28" y="385"/>
                  </a:cxn>
                  <a:cxn ang="0">
                    <a:pos x="2" y="324"/>
                  </a:cxn>
                  <a:cxn ang="0">
                    <a:pos x="1" y="253"/>
                  </a:cxn>
                  <a:cxn ang="0">
                    <a:pos x="3" y="188"/>
                  </a:cxn>
                  <a:cxn ang="0">
                    <a:pos x="40" y="100"/>
                  </a:cxn>
                  <a:cxn ang="0">
                    <a:pos x="87" y="65"/>
                  </a:cxn>
                  <a:cxn ang="0">
                    <a:pos x="160" y="37"/>
                  </a:cxn>
                  <a:cxn ang="0">
                    <a:pos x="250" y="24"/>
                  </a:cxn>
                  <a:cxn ang="0">
                    <a:pos x="311" y="37"/>
                  </a:cxn>
                  <a:cxn ang="0">
                    <a:pos x="412" y="72"/>
                  </a:cxn>
                  <a:cxn ang="0">
                    <a:pos x="529" y="127"/>
                  </a:cxn>
                  <a:cxn ang="0">
                    <a:pos x="587" y="70"/>
                  </a:cxn>
                  <a:cxn ang="0">
                    <a:pos x="661" y="29"/>
                  </a:cxn>
                  <a:cxn ang="0">
                    <a:pos x="790" y="1"/>
                  </a:cxn>
                  <a:cxn ang="0">
                    <a:pos x="894" y="10"/>
                  </a:cxn>
                  <a:cxn ang="0">
                    <a:pos x="971" y="35"/>
                  </a:cxn>
                  <a:cxn ang="0">
                    <a:pos x="1030" y="87"/>
                  </a:cxn>
                  <a:cxn ang="0">
                    <a:pos x="1052" y="163"/>
                  </a:cxn>
                  <a:cxn ang="0">
                    <a:pos x="1025" y="252"/>
                  </a:cxn>
                  <a:cxn ang="0">
                    <a:pos x="951" y="306"/>
                  </a:cxn>
                  <a:cxn ang="0">
                    <a:pos x="871" y="326"/>
                  </a:cxn>
                  <a:cxn ang="0">
                    <a:pos x="769" y="315"/>
                  </a:cxn>
                  <a:cxn ang="0">
                    <a:pos x="623" y="246"/>
                  </a:cxn>
                  <a:cxn ang="0">
                    <a:pos x="524" y="190"/>
                  </a:cxn>
                  <a:cxn ang="0">
                    <a:pos x="479" y="259"/>
                  </a:cxn>
                  <a:cxn ang="0">
                    <a:pos x="458" y="261"/>
                  </a:cxn>
                  <a:cxn ang="0">
                    <a:pos x="451" y="244"/>
                  </a:cxn>
                  <a:cxn ang="0">
                    <a:pos x="504" y="162"/>
                  </a:cxn>
                  <a:cxn ang="0">
                    <a:pos x="394" y="95"/>
                  </a:cxn>
                  <a:cxn ang="0">
                    <a:pos x="310" y="68"/>
                  </a:cxn>
                  <a:cxn ang="0">
                    <a:pos x="213" y="57"/>
                  </a:cxn>
                  <a:cxn ang="0">
                    <a:pos x="142" y="76"/>
                  </a:cxn>
                  <a:cxn ang="0">
                    <a:pos x="89" y="99"/>
                  </a:cxn>
                  <a:cxn ang="0">
                    <a:pos x="47" y="159"/>
                  </a:cxn>
                  <a:cxn ang="0">
                    <a:pos x="30" y="231"/>
                  </a:cxn>
                  <a:cxn ang="0">
                    <a:pos x="41" y="335"/>
                  </a:cxn>
                  <a:cxn ang="0">
                    <a:pos x="65" y="372"/>
                  </a:cxn>
                  <a:cxn ang="0">
                    <a:pos x="101" y="397"/>
                  </a:cxn>
                  <a:cxn ang="0">
                    <a:pos x="117" y="394"/>
                  </a:cxn>
                  <a:cxn ang="0">
                    <a:pos x="127" y="410"/>
                  </a:cxn>
                  <a:cxn ang="0">
                    <a:pos x="112" y="425"/>
                  </a:cxn>
                  <a:cxn ang="0">
                    <a:pos x="819" y="29"/>
                  </a:cxn>
                  <a:cxn ang="0">
                    <a:pos x="736" y="41"/>
                  </a:cxn>
                  <a:cxn ang="0">
                    <a:pos x="628" y="80"/>
                  </a:cxn>
                  <a:cxn ang="0">
                    <a:pos x="550" y="152"/>
                  </a:cxn>
                  <a:cxn ang="0">
                    <a:pos x="632" y="213"/>
                  </a:cxn>
                  <a:cxn ang="0">
                    <a:pos x="723" y="264"/>
                  </a:cxn>
                  <a:cxn ang="0">
                    <a:pos x="808" y="289"/>
                  </a:cxn>
                  <a:cxn ang="0">
                    <a:pos x="922" y="285"/>
                  </a:cxn>
                  <a:cxn ang="0">
                    <a:pos x="994" y="243"/>
                  </a:cxn>
                  <a:cxn ang="0">
                    <a:pos x="1021" y="169"/>
                  </a:cxn>
                  <a:cxn ang="0">
                    <a:pos x="1014" y="119"/>
                  </a:cxn>
                  <a:cxn ang="0">
                    <a:pos x="991" y="91"/>
                  </a:cxn>
                  <a:cxn ang="0">
                    <a:pos x="938" y="55"/>
                  </a:cxn>
                  <a:cxn ang="0">
                    <a:pos x="849" y="32"/>
                  </a:cxn>
                </a:cxnLst>
                <a:rect l="0" t="0" r="r" b="b"/>
                <a:pathLst>
                  <a:path w="1052" h="426">
                    <a:moveTo>
                      <a:pt x="96" y="426"/>
                    </a:moveTo>
                    <a:lnTo>
                      <a:pt x="96" y="426"/>
                    </a:lnTo>
                    <a:lnTo>
                      <a:pt x="90" y="425"/>
                    </a:lnTo>
                    <a:lnTo>
                      <a:pt x="85" y="425"/>
                    </a:lnTo>
                    <a:lnTo>
                      <a:pt x="80" y="423"/>
                    </a:lnTo>
                    <a:lnTo>
                      <a:pt x="77" y="421"/>
                    </a:lnTo>
                    <a:lnTo>
                      <a:pt x="74" y="418"/>
                    </a:lnTo>
                    <a:lnTo>
                      <a:pt x="68" y="423"/>
                    </a:lnTo>
                    <a:lnTo>
                      <a:pt x="68" y="421"/>
                    </a:lnTo>
                    <a:lnTo>
                      <a:pt x="68" y="421"/>
                    </a:lnTo>
                    <a:lnTo>
                      <a:pt x="65" y="420"/>
                    </a:lnTo>
                    <a:lnTo>
                      <a:pt x="65" y="420"/>
                    </a:lnTo>
                    <a:lnTo>
                      <a:pt x="59" y="417"/>
                    </a:lnTo>
                    <a:lnTo>
                      <a:pt x="53" y="413"/>
                    </a:lnTo>
                    <a:lnTo>
                      <a:pt x="53" y="413"/>
                    </a:lnTo>
                    <a:lnTo>
                      <a:pt x="44" y="405"/>
                    </a:lnTo>
                    <a:lnTo>
                      <a:pt x="36" y="396"/>
                    </a:lnTo>
                    <a:lnTo>
                      <a:pt x="28" y="385"/>
                    </a:lnTo>
                    <a:lnTo>
                      <a:pt x="21" y="373"/>
                    </a:lnTo>
                    <a:lnTo>
                      <a:pt x="14" y="361"/>
                    </a:lnTo>
                    <a:lnTo>
                      <a:pt x="9" y="349"/>
                    </a:lnTo>
                    <a:lnTo>
                      <a:pt x="5" y="336"/>
                    </a:lnTo>
                    <a:lnTo>
                      <a:pt x="2" y="324"/>
                    </a:lnTo>
                    <a:lnTo>
                      <a:pt x="2" y="324"/>
                    </a:lnTo>
                    <a:lnTo>
                      <a:pt x="0" y="313"/>
                    </a:lnTo>
                    <a:lnTo>
                      <a:pt x="0" y="300"/>
                    </a:lnTo>
                    <a:lnTo>
                      <a:pt x="0" y="275"/>
                    </a:lnTo>
                    <a:lnTo>
                      <a:pt x="0" y="275"/>
                    </a:lnTo>
                    <a:lnTo>
                      <a:pt x="1" y="253"/>
                    </a:lnTo>
                    <a:lnTo>
                      <a:pt x="1" y="253"/>
                    </a:lnTo>
                    <a:lnTo>
                      <a:pt x="1" y="234"/>
                    </a:lnTo>
                    <a:lnTo>
                      <a:pt x="1" y="234"/>
                    </a:lnTo>
                    <a:lnTo>
                      <a:pt x="0" y="210"/>
                    </a:lnTo>
                    <a:lnTo>
                      <a:pt x="1" y="198"/>
                    </a:lnTo>
                    <a:lnTo>
                      <a:pt x="3" y="188"/>
                    </a:lnTo>
                    <a:lnTo>
                      <a:pt x="3" y="188"/>
                    </a:lnTo>
                    <a:lnTo>
                      <a:pt x="8" y="166"/>
                    </a:lnTo>
                    <a:lnTo>
                      <a:pt x="13" y="153"/>
                    </a:lnTo>
                    <a:lnTo>
                      <a:pt x="18" y="139"/>
                    </a:lnTo>
                    <a:lnTo>
                      <a:pt x="25" y="126"/>
                    </a:lnTo>
                    <a:lnTo>
                      <a:pt x="32" y="112"/>
                    </a:lnTo>
                    <a:lnTo>
                      <a:pt x="40" y="100"/>
                    </a:lnTo>
                    <a:lnTo>
                      <a:pt x="44" y="95"/>
                    </a:lnTo>
                    <a:lnTo>
                      <a:pt x="49" y="89"/>
                    </a:lnTo>
                    <a:lnTo>
                      <a:pt x="49" y="89"/>
                    </a:lnTo>
                    <a:lnTo>
                      <a:pt x="62" y="80"/>
                    </a:lnTo>
                    <a:lnTo>
                      <a:pt x="73" y="72"/>
                    </a:lnTo>
                    <a:lnTo>
                      <a:pt x="87" y="65"/>
                    </a:lnTo>
                    <a:lnTo>
                      <a:pt x="100" y="58"/>
                    </a:lnTo>
                    <a:lnTo>
                      <a:pt x="114" y="53"/>
                    </a:lnTo>
                    <a:lnTo>
                      <a:pt x="127" y="47"/>
                    </a:lnTo>
                    <a:lnTo>
                      <a:pt x="156" y="38"/>
                    </a:lnTo>
                    <a:lnTo>
                      <a:pt x="160" y="37"/>
                    </a:lnTo>
                    <a:lnTo>
                      <a:pt x="160" y="37"/>
                    </a:lnTo>
                    <a:lnTo>
                      <a:pt x="180" y="31"/>
                    </a:lnTo>
                    <a:lnTo>
                      <a:pt x="198" y="27"/>
                    </a:lnTo>
                    <a:lnTo>
                      <a:pt x="218" y="24"/>
                    </a:lnTo>
                    <a:lnTo>
                      <a:pt x="236" y="24"/>
                    </a:lnTo>
                    <a:lnTo>
                      <a:pt x="236" y="24"/>
                    </a:lnTo>
                    <a:lnTo>
                      <a:pt x="250" y="24"/>
                    </a:lnTo>
                    <a:lnTo>
                      <a:pt x="262" y="25"/>
                    </a:lnTo>
                    <a:lnTo>
                      <a:pt x="275" y="27"/>
                    </a:lnTo>
                    <a:lnTo>
                      <a:pt x="287" y="31"/>
                    </a:lnTo>
                    <a:lnTo>
                      <a:pt x="287" y="31"/>
                    </a:lnTo>
                    <a:lnTo>
                      <a:pt x="309" y="36"/>
                    </a:lnTo>
                    <a:lnTo>
                      <a:pt x="311" y="37"/>
                    </a:lnTo>
                    <a:lnTo>
                      <a:pt x="311" y="37"/>
                    </a:lnTo>
                    <a:lnTo>
                      <a:pt x="338" y="44"/>
                    </a:lnTo>
                    <a:lnTo>
                      <a:pt x="362" y="51"/>
                    </a:lnTo>
                    <a:lnTo>
                      <a:pt x="387" y="60"/>
                    </a:lnTo>
                    <a:lnTo>
                      <a:pt x="400" y="66"/>
                    </a:lnTo>
                    <a:lnTo>
                      <a:pt x="412" y="72"/>
                    </a:lnTo>
                    <a:lnTo>
                      <a:pt x="412" y="72"/>
                    </a:lnTo>
                    <a:lnTo>
                      <a:pt x="438" y="85"/>
                    </a:lnTo>
                    <a:lnTo>
                      <a:pt x="464" y="100"/>
                    </a:lnTo>
                    <a:lnTo>
                      <a:pt x="513" y="130"/>
                    </a:lnTo>
                    <a:lnTo>
                      <a:pt x="523" y="136"/>
                    </a:lnTo>
                    <a:lnTo>
                      <a:pt x="529" y="127"/>
                    </a:lnTo>
                    <a:lnTo>
                      <a:pt x="529" y="127"/>
                    </a:lnTo>
                    <a:lnTo>
                      <a:pt x="540" y="113"/>
                    </a:lnTo>
                    <a:lnTo>
                      <a:pt x="551" y="101"/>
                    </a:lnTo>
                    <a:lnTo>
                      <a:pt x="563" y="89"/>
                    </a:lnTo>
                    <a:lnTo>
                      <a:pt x="574" y="79"/>
                    </a:lnTo>
                    <a:lnTo>
                      <a:pt x="587" y="70"/>
                    </a:lnTo>
                    <a:lnTo>
                      <a:pt x="599" y="60"/>
                    </a:lnTo>
                    <a:lnTo>
                      <a:pt x="611" y="52"/>
                    </a:lnTo>
                    <a:lnTo>
                      <a:pt x="625" y="45"/>
                    </a:lnTo>
                    <a:lnTo>
                      <a:pt x="625" y="45"/>
                    </a:lnTo>
                    <a:lnTo>
                      <a:pt x="642" y="37"/>
                    </a:lnTo>
                    <a:lnTo>
                      <a:pt x="661" y="29"/>
                    </a:lnTo>
                    <a:lnTo>
                      <a:pt x="680" y="23"/>
                    </a:lnTo>
                    <a:lnTo>
                      <a:pt x="698" y="18"/>
                    </a:lnTo>
                    <a:lnTo>
                      <a:pt x="734" y="10"/>
                    </a:lnTo>
                    <a:lnTo>
                      <a:pt x="767" y="4"/>
                    </a:lnTo>
                    <a:lnTo>
                      <a:pt x="767" y="4"/>
                    </a:lnTo>
                    <a:lnTo>
                      <a:pt x="790" y="1"/>
                    </a:lnTo>
                    <a:lnTo>
                      <a:pt x="813" y="0"/>
                    </a:lnTo>
                    <a:lnTo>
                      <a:pt x="813" y="0"/>
                    </a:lnTo>
                    <a:lnTo>
                      <a:pt x="826" y="0"/>
                    </a:lnTo>
                    <a:lnTo>
                      <a:pt x="841" y="1"/>
                    </a:lnTo>
                    <a:lnTo>
                      <a:pt x="868" y="5"/>
                    </a:lnTo>
                    <a:lnTo>
                      <a:pt x="894" y="10"/>
                    </a:lnTo>
                    <a:lnTo>
                      <a:pt x="922" y="16"/>
                    </a:lnTo>
                    <a:lnTo>
                      <a:pt x="922" y="16"/>
                    </a:lnTo>
                    <a:lnTo>
                      <a:pt x="935" y="19"/>
                    </a:lnTo>
                    <a:lnTo>
                      <a:pt x="947" y="23"/>
                    </a:lnTo>
                    <a:lnTo>
                      <a:pt x="959" y="28"/>
                    </a:lnTo>
                    <a:lnTo>
                      <a:pt x="971" y="35"/>
                    </a:lnTo>
                    <a:lnTo>
                      <a:pt x="982" y="42"/>
                    </a:lnTo>
                    <a:lnTo>
                      <a:pt x="994" y="49"/>
                    </a:lnTo>
                    <a:lnTo>
                      <a:pt x="1004" y="57"/>
                    </a:lnTo>
                    <a:lnTo>
                      <a:pt x="1013" y="67"/>
                    </a:lnTo>
                    <a:lnTo>
                      <a:pt x="1022" y="77"/>
                    </a:lnTo>
                    <a:lnTo>
                      <a:pt x="1030" y="87"/>
                    </a:lnTo>
                    <a:lnTo>
                      <a:pt x="1037" y="99"/>
                    </a:lnTo>
                    <a:lnTo>
                      <a:pt x="1043" y="110"/>
                    </a:lnTo>
                    <a:lnTo>
                      <a:pt x="1047" y="122"/>
                    </a:lnTo>
                    <a:lnTo>
                      <a:pt x="1050" y="135"/>
                    </a:lnTo>
                    <a:lnTo>
                      <a:pt x="1052" y="148"/>
                    </a:lnTo>
                    <a:lnTo>
                      <a:pt x="1052" y="163"/>
                    </a:lnTo>
                    <a:lnTo>
                      <a:pt x="1052" y="163"/>
                    </a:lnTo>
                    <a:lnTo>
                      <a:pt x="1050" y="183"/>
                    </a:lnTo>
                    <a:lnTo>
                      <a:pt x="1047" y="203"/>
                    </a:lnTo>
                    <a:lnTo>
                      <a:pt x="1041" y="221"/>
                    </a:lnTo>
                    <a:lnTo>
                      <a:pt x="1034" y="237"/>
                    </a:lnTo>
                    <a:lnTo>
                      <a:pt x="1025" y="252"/>
                    </a:lnTo>
                    <a:lnTo>
                      <a:pt x="1014" y="264"/>
                    </a:lnTo>
                    <a:lnTo>
                      <a:pt x="1003" y="275"/>
                    </a:lnTo>
                    <a:lnTo>
                      <a:pt x="991" y="285"/>
                    </a:lnTo>
                    <a:lnTo>
                      <a:pt x="978" y="293"/>
                    </a:lnTo>
                    <a:lnTo>
                      <a:pt x="965" y="300"/>
                    </a:lnTo>
                    <a:lnTo>
                      <a:pt x="951" y="306"/>
                    </a:lnTo>
                    <a:lnTo>
                      <a:pt x="938" y="311"/>
                    </a:lnTo>
                    <a:lnTo>
                      <a:pt x="924" y="316"/>
                    </a:lnTo>
                    <a:lnTo>
                      <a:pt x="912" y="320"/>
                    </a:lnTo>
                    <a:lnTo>
                      <a:pt x="887" y="324"/>
                    </a:lnTo>
                    <a:lnTo>
                      <a:pt x="887" y="324"/>
                    </a:lnTo>
                    <a:lnTo>
                      <a:pt x="871" y="326"/>
                    </a:lnTo>
                    <a:lnTo>
                      <a:pt x="854" y="327"/>
                    </a:lnTo>
                    <a:lnTo>
                      <a:pt x="854" y="327"/>
                    </a:lnTo>
                    <a:lnTo>
                      <a:pt x="841" y="326"/>
                    </a:lnTo>
                    <a:lnTo>
                      <a:pt x="827" y="325"/>
                    </a:lnTo>
                    <a:lnTo>
                      <a:pt x="799" y="321"/>
                    </a:lnTo>
                    <a:lnTo>
                      <a:pt x="769" y="315"/>
                    </a:lnTo>
                    <a:lnTo>
                      <a:pt x="740" y="305"/>
                    </a:lnTo>
                    <a:lnTo>
                      <a:pt x="711" y="294"/>
                    </a:lnTo>
                    <a:lnTo>
                      <a:pt x="681" y="281"/>
                    </a:lnTo>
                    <a:lnTo>
                      <a:pt x="652" y="265"/>
                    </a:lnTo>
                    <a:lnTo>
                      <a:pt x="623" y="246"/>
                    </a:lnTo>
                    <a:lnTo>
                      <a:pt x="623" y="246"/>
                    </a:lnTo>
                    <a:lnTo>
                      <a:pt x="597" y="229"/>
                    </a:lnTo>
                    <a:lnTo>
                      <a:pt x="571" y="209"/>
                    </a:lnTo>
                    <a:lnTo>
                      <a:pt x="571" y="209"/>
                    </a:lnTo>
                    <a:lnTo>
                      <a:pt x="541" y="187"/>
                    </a:lnTo>
                    <a:lnTo>
                      <a:pt x="531" y="179"/>
                    </a:lnTo>
                    <a:lnTo>
                      <a:pt x="524" y="190"/>
                    </a:lnTo>
                    <a:lnTo>
                      <a:pt x="524" y="190"/>
                    </a:lnTo>
                    <a:lnTo>
                      <a:pt x="500" y="227"/>
                    </a:lnTo>
                    <a:lnTo>
                      <a:pt x="500" y="227"/>
                    </a:lnTo>
                    <a:lnTo>
                      <a:pt x="482" y="256"/>
                    </a:lnTo>
                    <a:lnTo>
                      <a:pt x="482" y="256"/>
                    </a:lnTo>
                    <a:lnTo>
                      <a:pt x="479" y="259"/>
                    </a:lnTo>
                    <a:lnTo>
                      <a:pt x="476" y="262"/>
                    </a:lnTo>
                    <a:lnTo>
                      <a:pt x="473" y="263"/>
                    </a:lnTo>
                    <a:lnTo>
                      <a:pt x="469" y="263"/>
                    </a:lnTo>
                    <a:lnTo>
                      <a:pt x="469" y="263"/>
                    </a:lnTo>
                    <a:lnTo>
                      <a:pt x="464" y="263"/>
                    </a:lnTo>
                    <a:lnTo>
                      <a:pt x="458" y="261"/>
                    </a:lnTo>
                    <a:lnTo>
                      <a:pt x="455" y="258"/>
                    </a:lnTo>
                    <a:lnTo>
                      <a:pt x="452" y="254"/>
                    </a:lnTo>
                    <a:lnTo>
                      <a:pt x="452" y="254"/>
                    </a:lnTo>
                    <a:lnTo>
                      <a:pt x="451" y="251"/>
                    </a:lnTo>
                    <a:lnTo>
                      <a:pt x="450" y="247"/>
                    </a:lnTo>
                    <a:lnTo>
                      <a:pt x="451" y="244"/>
                    </a:lnTo>
                    <a:lnTo>
                      <a:pt x="453" y="240"/>
                    </a:lnTo>
                    <a:lnTo>
                      <a:pt x="453" y="240"/>
                    </a:lnTo>
                    <a:lnTo>
                      <a:pt x="474" y="208"/>
                    </a:lnTo>
                    <a:lnTo>
                      <a:pt x="474" y="208"/>
                    </a:lnTo>
                    <a:lnTo>
                      <a:pt x="498" y="172"/>
                    </a:lnTo>
                    <a:lnTo>
                      <a:pt x="504" y="162"/>
                    </a:lnTo>
                    <a:lnTo>
                      <a:pt x="477" y="144"/>
                    </a:lnTo>
                    <a:lnTo>
                      <a:pt x="477" y="144"/>
                    </a:lnTo>
                    <a:lnTo>
                      <a:pt x="445" y="123"/>
                    </a:lnTo>
                    <a:lnTo>
                      <a:pt x="429" y="113"/>
                    </a:lnTo>
                    <a:lnTo>
                      <a:pt x="412" y="104"/>
                    </a:lnTo>
                    <a:lnTo>
                      <a:pt x="394" y="95"/>
                    </a:lnTo>
                    <a:lnTo>
                      <a:pt x="377" y="86"/>
                    </a:lnTo>
                    <a:lnTo>
                      <a:pt x="359" y="80"/>
                    </a:lnTo>
                    <a:lnTo>
                      <a:pt x="343" y="75"/>
                    </a:lnTo>
                    <a:lnTo>
                      <a:pt x="335" y="74"/>
                    </a:lnTo>
                    <a:lnTo>
                      <a:pt x="335" y="74"/>
                    </a:lnTo>
                    <a:lnTo>
                      <a:pt x="310" y="68"/>
                    </a:lnTo>
                    <a:lnTo>
                      <a:pt x="284" y="63"/>
                    </a:lnTo>
                    <a:lnTo>
                      <a:pt x="256" y="58"/>
                    </a:lnTo>
                    <a:lnTo>
                      <a:pt x="243" y="57"/>
                    </a:lnTo>
                    <a:lnTo>
                      <a:pt x="229" y="57"/>
                    </a:lnTo>
                    <a:lnTo>
                      <a:pt x="229" y="57"/>
                    </a:lnTo>
                    <a:lnTo>
                      <a:pt x="213" y="57"/>
                    </a:lnTo>
                    <a:lnTo>
                      <a:pt x="196" y="59"/>
                    </a:lnTo>
                    <a:lnTo>
                      <a:pt x="182" y="64"/>
                    </a:lnTo>
                    <a:lnTo>
                      <a:pt x="167" y="68"/>
                    </a:lnTo>
                    <a:lnTo>
                      <a:pt x="167" y="68"/>
                    </a:lnTo>
                    <a:lnTo>
                      <a:pt x="156" y="72"/>
                    </a:lnTo>
                    <a:lnTo>
                      <a:pt x="142" y="76"/>
                    </a:lnTo>
                    <a:lnTo>
                      <a:pt x="142" y="76"/>
                    </a:lnTo>
                    <a:lnTo>
                      <a:pt x="128" y="81"/>
                    </a:lnTo>
                    <a:lnTo>
                      <a:pt x="115" y="86"/>
                    </a:lnTo>
                    <a:lnTo>
                      <a:pt x="101" y="91"/>
                    </a:lnTo>
                    <a:lnTo>
                      <a:pt x="89" y="99"/>
                    </a:lnTo>
                    <a:lnTo>
                      <a:pt x="89" y="99"/>
                    </a:lnTo>
                    <a:lnTo>
                      <a:pt x="81" y="106"/>
                    </a:lnTo>
                    <a:lnTo>
                      <a:pt x="74" y="112"/>
                    </a:lnTo>
                    <a:lnTo>
                      <a:pt x="68" y="119"/>
                    </a:lnTo>
                    <a:lnTo>
                      <a:pt x="63" y="127"/>
                    </a:lnTo>
                    <a:lnTo>
                      <a:pt x="55" y="143"/>
                    </a:lnTo>
                    <a:lnTo>
                      <a:pt x="47" y="159"/>
                    </a:lnTo>
                    <a:lnTo>
                      <a:pt x="44" y="166"/>
                    </a:lnTo>
                    <a:lnTo>
                      <a:pt x="44" y="166"/>
                    </a:lnTo>
                    <a:lnTo>
                      <a:pt x="40" y="175"/>
                    </a:lnTo>
                    <a:lnTo>
                      <a:pt x="37" y="184"/>
                    </a:lnTo>
                    <a:lnTo>
                      <a:pt x="33" y="207"/>
                    </a:lnTo>
                    <a:lnTo>
                      <a:pt x="30" y="231"/>
                    </a:lnTo>
                    <a:lnTo>
                      <a:pt x="29" y="256"/>
                    </a:lnTo>
                    <a:lnTo>
                      <a:pt x="30" y="281"/>
                    </a:lnTo>
                    <a:lnTo>
                      <a:pt x="33" y="304"/>
                    </a:lnTo>
                    <a:lnTo>
                      <a:pt x="35" y="316"/>
                    </a:lnTo>
                    <a:lnTo>
                      <a:pt x="38" y="326"/>
                    </a:lnTo>
                    <a:lnTo>
                      <a:pt x="41" y="335"/>
                    </a:lnTo>
                    <a:lnTo>
                      <a:pt x="45" y="344"/>
                    </a:lnTo>
                    <a:lnTo>
                      <a:pt x="45" y="344"/>
                    </a:lnTo>
                    <a:lnTo>
                      <a:pt x="49" y="353"/>
                    </a:lnTo>
                    <a:lnTo>
                      <a:pt x="55" y="360"/>
                    </a:lnTo>
                    <a:lnTo>
                      <a:pt x="60" y="366"/>
                    </a:lnTo>
                    <a:lnTo>
                      <a:pt x="65" y="372"/>
                    </a:lnTo>
                    <a:lnTo>
                      <a:pt x="71" y="378"/>
                    </a:lnTo>
                    <a:lnTo>
                      <a:pt x="77" y="382"/>
                    </a:lnTo>
                    <a:lnTo>
                      <a:pt x="92" y="391"/>
                    </a:lnTo>
                    <a:lnTo>
                      <a:pt x="92" y="391"/>
                    </a:lnTo>
                    <a:lnTo>
                      <a:pt x="97" y="394"/>
                    </a:lnTo>
                    <a:lnTo>
                      <a:pt x="101" y="397"/>
                    </a:lnTo>
                    <a:lnTo>
                      <a:pt x="108" y="390"/>
                    </a:lnTo>
                    <a:lnTo>
                      <a:pt x="109" y="393"/>
                    </a:lnTo>
                    <a:lnTo>
                      <a:pt x="109" y="393"/>
                    </a:lnTo>
                    <a:lnTo>
                      <a:pt x="112" y="393"/>
                    </a:lnTo>
                    <a:lnTo>
                      <a:pt x="112" y="393"/>
                    </a:lnTo>
                    <a:lnTo>
                      <a:pt x="117" y="394"/>
                    </a:lnTo>
                    <a:lnTo>
                      <a:pt x="121" y="395"/>
                    </a:lnTo>
                    <a:lnTo>
                      <a:pt x="123" y="397"/>
                    </a:lnTo>
                    <a:lnTo>
                      <a:pt x="125" y="400"/>
                    </a:lnTo>
                    <a:lnTo>
                      <a:pt x="127" y="405"/>
                    </a:lnTo>
                    <a:lnTo>
                      <a:pt x="127" y="410"/>
                    </a:lnTo>
                    <a:lnTo>
                      <a:pt x="127" y="410"/>
                    </a:lnTo>
                    <a:lnTo>
                      <a:pt x="127" y="413"/>
                    </a:lnTo>
                    <a:lnTo>
                      <a:pt x="125" y="419"/>
                    </a:lnTo>
                    <a:lnTo>
                      <a:pt x="123" y="421"/>
                    </a:lnTo>
                    <a:lnTo>
                      <a:pt x="121" y="423"/>
                    </a:lnTo>
                    <a:lnTo>
                      <a:pt x="117" y="425"/>
                    </a:lnTo>
                    <a:lnTo>
                      <a:pt x="112" y="425"/>
                    </a:lnTo>
                    <a:lnTo>
                      <a:pt x="112" y="425"/>
                    </a:lnTo>
                    <a:lnTo>
                      <a:pt x="103" y="426"/>
                    </a:lnTo>
                    <a:lnTo>
                      <a:pt x="103" y="426"/>
                    </a:lnTo>
                    <a:lnTo>
                      <a:pt x="96" y="426"/>
                    </a:lnTo>
                    <a:lnTo>
                      <a:pt x="96" y="426"/>
                    </a:lnTo>
                    <a:close/>
                    <a:moveTo>
                      <a:pt x="819" y="29"/>
                    </a:moveTo>
                    <a:lnTo>
                      <a:pt x="819" y="29"/>
                    </a:lnTo>
                    <a:lnTo>
                      <a:pt x="805" y="31"/>
                    </a:lnTo>
                    <a:lnTo>
                      <a:pt x="788" y="32"/>
                    </a:lnTo>
                    <a:lnTo>
                      <a:pt x="771" y="34"/>
                    </a:lnTo>
                    <a:lnTo>
                      <a:pt x="754" y="37"/>
                    </a:lnTo>
                    <a:lnTo>
                      <a:pt x="736" y="41"/>
                    </a:lnTo>
                    <a:lnTo>
                      <a:pt x="717" y="46"/>
                    </a:lnTo>
                    <a:lnTo>
                      <a:pt x="675" y="58"/>
                    </a:lnTo>
                    <a:lnTo>
                      <a:pt x="675" y="58"/>
                    </a:lnTo>
                    <a:lnTo>
                      <a:pt x="659" y="65"/>
                    </a:lnTo>
                    <a:lnTo>
                      <a:pt x="643" y="72"/>
                    </a:lnTo>
                    <a:lnTo>
                      <a:pt x="628" y="80"/>
                    </a:lnTo>
                    <a:lnTo>
                      <a:pt x="613" y="90"/>
                    </a:lnTo>
                    <a:lnTo>
                      <a:pt x="599" y="101"/>
                    </a:lnTo>
                    <a:lnTo>
                      <a:pt x="586" y="113"/>
                    </a:lnTo>
                    <a:lnTo>
                      <a:pt x="572" y="127"/>
                    </a:lnTo>
                    <a:lnTo>
                      <a:pt x="559" y="142"/>
                    </a:lnTo>
                    <a:lnTo>
                      <a:pt x="550" y="152"/>
                    </a:lnTo>
                    <a:lnTo>
                      <a:pt x="562" y="160"/>
                    </a:lnTo>
                    <a:lnTo>
                      <a:pt x="562" y="160"/>
                    </a:lnTo>
                    <a:lnTo>
                      <a:pt x="582" y="174"/>
                    </a:lnTo>
                    <a:lnTo>
                      <a:pt x="602" y="190"/>
                    </a:lnTo>
                    <a:lnTo>
                      <a:pt x="602" y="190"/>
                    </a:lnTo>
                    <a:lnTo>
                      <a:pt x="632" y="213"/>
                    </a:lnTo>
                    <a:lnTo>
                      <a:pt x="648" y="224"/>
                    </a:lnTo>
                    <a:lnTo>
                      <a:pt x="664" y="234"/>
                    </a:lnTo>
                    <a:lnTo>
                      <a:pt x="664" y="234"/>
                    </a:lnTo>
                    <a:lnTo>
                      <a:pt x="688" y="246"/>
                    </a:lnTo>
                    <a:lnTo>
                      <a:pt x="704" y="255"/>
                    </a:lnTo>
                    <a:lnTo>
                      <a:pt x="723" y="264"/>
                    </a:lnTo>
                    <a:lnTo>
                      <a:pt x="744" y="272"/>
                    </a:lnTo>
                    <a:lnTo>
                      <a:pt x="765" y="279"/>
                    </a:lnTo>
                    <a:lnTo>
                      <a:pt x="787" y="286"/>
                    </a:lnTo>
                    <a:lnTo>
                      <a:pt x="797" y="288"/>
                    </a:lnTo>
                    <a:lnTo>
                      <a:pt x="808" y="289"/>
                    </a:lnTo>
                    <a:lnTo>
                      <a:pt x="808" y="289"/>
                    </a:lnTo>
                    <a:lnTo>
                      <a:pt x="834" y="291"/>
                    </a:lnTo>
                    <a:lnTo>
                      <a:pt x="859" y="292"/>
                    </a:lnTo>
                    <a:lnTo>
                      <a:pt x="859" y="292"/>
                    </a:lnTo>
                    <a:lnTo>
                      <a:pt x="882" y="291"/>
                    </a:lnTo>
                    <a:lnTo>
                      <a:pt x="903" y="289"/>
                    </a:lnTo>
                    <a:lnTo>
                      <a:pt x="922" y="285"/>
                    </a:lnTo>
                    <a:lnTo>
                      <a:pt x="940" y="279"/>
                    </a:lnTo>
                    <a:lnTo>
                      <a:pt x="955" y="273"/>
                    </a:lnTo>
                    <a:lnTo>
                      <a:pt x="970" y="265"/>
                    </a:lnTo>
                    <a:lnTo>
                      <a:pt x="983" y="255"/>
                    </a:lnTo>
                    <a:lnTo>
                      <a:pt x="994" y="243"/>
                    </a:lnTo>
                    <a:lnTo>
                      <a:pt x="994" y="243"/>
                    </a:lnTo>
                    <a:lnTo>
                      <a:pt x="1001" y="233"/>
                    </a:lnTo>
                    <a:lnTo>
                      <a:pt x="1007" y="222"/>
                    </a:lnTo>
                    <a:lnTo>
                      <a:pt x="1012" y="209"/>
                    </a:lnTo>
                    <a:lnTo>
                      <a:pt x="1016" y="197"/>
                    </a:lnTo>
                    <a:lnTo>
                      <a:pt x="1019" y="182"/>
                    </a:lnTo>
                    <a:lnTo>
                      <a:pt x="1021" y="169"/>
                    </a:lnTo>
                    <a:lnTo>
                      <a:pt x="1021" y="156"/>
                    </a:lnTo>
                    <a:lnTo>
                      <a:pt x="1020" y="142"/>
                    </a:lnTo>
                    <a:lnTo>
                      <a:pt x="1020" y="142"/>
                    </a:lnTo>
                    <a:lnTo>
                      <a:pt x="1019" y="134"/>
                    </a:lnTo>
                    <a:lnTo>
                      <a:pt x="1016" y="127"/>
                    </a:lnTo>
                    <a:lnTo>
                      <a:pt x="1014" y="119"/>
                    </a:lnTo>
                    <a:lnTo>
                      <a:pt x="1010" y="113"/>
                    </a:lnTo>
                    <a:lnTo>
                      <a:pt x="1007" y="107"/>
                    </a:lnTo>
                    <a:lnTo>
                      <a:pt x="1002" y="101"/>
                    </a:lnTo>
                    <a:lnTo>
                      <a:pt x="997" y="96"/>
                    </a:lnTo>
                    <a:lnTo>
                      <a:pt x="991" y="91"/>
                    </a:lnTo>
                    <a:lnTo>
                      <a:pt x="991" y="91"/>
                    </a:lnTo>
                    <a:lnTo>
                      <a:pt x="973" y="79"/>
                    </a:lnTo>
                    <a:lnTo>
                      <a:pt x="973" y="79"/>
                    </a:lnTo>
                    <a:lnTo>
                      <a:pt x="956" y="67"/>
                    </a:lnTo>
                    <a:lnTo>
                      <a:pt x="947" y="60"/>
                    </a:lnTo>
                    <a:lnTo>
                      <a:pt x="938" y="55"/>
                    </a:lnTo>
                    <a:lnTo>
                      <a:pt x="938" y="55"/>
                    </a:lnTo>
                    <a:lnTo>
                      <a:pt x="926" y="50"/>
                    </a:lnTo>
                    <a:lnTo>
                      <a:pt x="914" y="46"/>
                    </a:lnTo>
                    <a:lnTo>
                      <a:pt x="889" y="39"/>
                    </a:lnTo>
                    <a:lnTo>
                      <a:pt x="865" y="35"/>
                    </a:lnTo>
                    <a:lnTo>
                      <a:pt x="849" y="32"/>
                    </a:lnTo>
                    <a:lnTo>
                      <a:pt x="849" y="32"/>
                    </a:lnTo>
                    <a:lnTo>
                      <a:pt x="834" y="31"/>
                    </a:lnTo>
                    <a:lnTo>
                      <a:pt x="819" y="29"/>
                    </a:lnTo>
                    <a:lnTo>
                      <a:pt x="819" y="29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defTabSz="1218804"/>
                <a:endParaRPr lang="zh-CN" altLang="en-US" sz="2399" dirty="0">
                  <a:solidFill>
                    <a:srgbClr val="605448"/>
                  </a:solidFill>
                  <a:cs typeface="+mn-ea"/>
                  <a:sym typeface="+mn-lt"/>
                </a:endParaRPr>
              </a:p>
            </p:txBody>
          </p:sp>
        </p:grpSp>
      </p:grpSp>
      <p:sp>
        <p:nvSpPr>
          <p:cNvPr id="158" name="椭圆 31"/>
          <p:cNvSpPr/>
          <p:nvPr/>
        </p:nvSpPr>
        <p:spPr>
          <a:xfrm rot="18406232">
            <a:off x="8367869" y="4224680"/>
            <a:ext cx="912378" cy="903002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</a:gdLst>
            <a:ahLst/>
            <a:cxnLst>
              <a:cxn ang="0">
                <a:pos x="connsiteX0-321" y="connsiteY0-322"/>
              </a:cxn>
              <a:cxn ang="0">
                <a:pos x="connsiteX1-323" y="connsiteY1-324"/>
              </a:cxn>
              <a:cxn ang="0">
                <a:pos x="connsiteX2-325" y="connsiteY2-326"/>
              </a:cxn>
              <a:cxn ang="0">
                <a:pos x="connsiteX3-327" y="connsiteY3-328"/>
              </a:cxn>
              <a:cxn ang="0">
                <a:pos x="connsiteX4-329" y="connsiteY4-330"/>
              </a:cxn>
              <a:cxn ang="0">
                <a:pos x="connsiteX5-331" y="connsiteY5-332"/>
              </a:cxn>
            </a:cxnLst>
            <a:rect l="l" t="t" r="r" b="b"/>
            <a:pathLst>
              <a:path w="660438" h="653852">
                <a:moveTo>
                  <a:pt x="128078" y="64927"/>
                </a:moveTo>
                <a:cubicBezTo>
                  <a:pt x="200406" y="22404"/>
                  <a:pt x="266694" y="-24807"/>
                  <a:pt x="410712" y="15051"/>
                </a:cubicBezTo>
                <a:cubicBezTo>
                  <a:pt x="554730" y="54909"/>
                  <a:pt x="671038" y="190221"/>
                  <a:pt x="659670" y="337329"/>
                </a:cubicBezTo>
                <a:cubicBezTo>
                  <a:pt x="648302" y="484437"/>
                  <a:pt x="512709" y="653852"/>
                  <a:pt x="331423" y="653852"/>
                </a:cubicBezTo>
                <a:cubicBezTo>
                  <a:pt x="150137" y="653852"/>
                  <a:pt x="14721" y="457153"/>
                  <a:pt x="3176" y="337329"/>
                </a:cubicBezTo>
                <a:cubicBezTo>
                  <a:pt x="-8369" y="217505"/>
                  <a:pt x="11590" y="209227"/>
                  <a:pt x="62645" y="134413"/>
                </a:cubicBezTo>
              </a:path>
            </a:pathLst>
          </a:custGeom>
          <a:solidFill>
            <a:srgbClr val="F3BEB8"/>
          </a:solidFill>
          <a:ln w="25400" cap="rnd">
            <a:solidFill>
              <a:schemeClr val="tx1">
                <a:lumMod val="85000"/>
                <a:lumOff val="15000"/>
              </a:schemeClr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82" tIns="60941" rIns="121882" bIns="60941" numCol="1" spcCol="0" rtlCol="0" fromWordArt="0" anchor="ctr" anchorCtr="0" forceAA="0" compatLnSpc="1">
            <a:noAutofit/>
          </a:bodyPr>
          <a:lstStyle/>
          <a:p>
            <a:pPr algn="ctr" defTabSz="1218804"/>
            <a:endParaRPr lang="zh-CN" altLang="en-US" sz="2399">
              <a:solidFill>
                <a:srgbClr val="605448"/>
              </a:solidFill>
              <a:cs typeface="+mn-ea"/>
              <a:sym typeface="+mn-lt"/>
            </a:endParaRPr>
          </a:p>
        </p:txBody>
      </p:sp>
      <p:sp>
        <p:nvSpPr>
          <p:cNvPr id="159" name="椭圆 31"/>
          <p:cNvSpPr/>
          <p:nvPr/>
        </p:nvSpPr>
        <p:spPr>
          <a:xfrm rot="18406232">
            <a:off x="13628582" y="4025113"/>
            <a:ext cx="912378" cy="903002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</a:gdLst>
            <a:ahLst/>
            <a:cxnLst>
              <a:cxn ang="0">
                <a:pos x="connsiteX0-321" y="connsiteY0-322"/>
              </a:cxn>
              <a:cxn ang="0">
                <a:pos x="connsiteX1-323" y="connsiteY1-324"/>
              </a:cxn>
              <a:cxn ang="0">
                <a:pos x="connsiteX2-325" y="connsiteY2-326"/>
              </a:cxn>
              <a:cxn ang="0">
                <a:pos x="connsiteX3-327" y="connsiteY3-328"/>
              </a:cxn>
              <a:cxn ang="0">
                <a:pos x="connsiteX4-329" y="connsiteY4-330"/>
              </a:cxn>
              <a:cxn ang="0">
                <a:pos x="connsiteX5-331" y="connsiteY5-332"/>
              </a:cxn>
            </a:cxnLst>
            <a:rect l="l" t="t" r="r" b="b"/>
            <a:pathLst>
              <a:path w="660438" h="653852">
                <a:moveTo>
                  <a:pt x="128078" y="64927"/>
                </a:moveTo>
                <a:cubicBezTo>
                  <a:pt x="200406" y="22404"/>
                  <a:pt x="266694" y="-24807"/>
                  <a:pt x="410712" y="15051"/>
                </a:cubicBezTo>
                <a:cubicBezTo>
                  <a:pt x="554730" y="54909"/>
                  <a:pt x="671038" y="190221"/>
                  <a:pt x="659670" y="337329"/>
                </a:cubicBezTo>
                <a:cubicBezTo>
                  <a:pt x="648302" y="484437"/>
                  <a:pt x="512709" y="653852"/>
                  <a:pt x="331423" y="653852"/>
                </a:cubicBezTo>
                <a:cubicBezTo>
                  <a:pt x="150137" y="653852"/>
                  <a:pt x="14721" y="457153"/>
                  <a:pt x="3176" y="337329"/>
                </a:cubicBezTo>
                <a:cubicBezTo>
                  <a:pt x="-8369" y="217505"/>
                  <a:pt x="11590" y="209227"/>
                  <a:pt x="62645" y="134413"/>
                </a:cubicBezTo>
              </a:path>
            </a:pathLst>
          </a:custGeom>
          <a:solidFill>
            <a:srgbClr val="F3D421"/>
          </a:solidFill>
          <a:ln w="25400" cap="rnd">
            <a:solidFill>
              <a:schemeClr val="tx1">
                <a:lumMod val="85000"/>
                <a:lumOff val="15000"/>
              </a:schemeClr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82" tIns="60941" rIns="121882" bIns="60941" numCol="1" spcCol="0" rtlCol="0" fromWordArt="0" anchor="ctr" anchorCtr="0" forceAA="0" compatLnSpc="1">
            <a:noAutofit/>
          </a:bodyPr>
          <a:lstStyle/>
          <a:p>
            <a:pPr algn="ctr" defTabSz="1218804"/>
            <a:endParaRPr lang="zh-CN" altLang="en-US" sz="2399">
              <a:solidFill>
                <a:srgbClr val="605448"/>
              </a:solidFill>
              <a:cs typeface="+mn-ea"/>
              <a:sym typeface="+mn-lt"/>
            </a:endParaRPr>
          </a:p>
        </p:txBody>
      </p:sp>
      <p:sp>
        <p:nvSpPr>
          <p:cNvPr id="160" name="TextBox 159"/>
          <p:cNvSpPr txBox="1"/>
          <p:nvPr/>
        </p:nvSpPr>
        <p:spPr>
          <a:xfrm>
            <a:off x="3043613" y="4122719"/>
            <a:ext cx="6347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/>
              <a:t>1</a:t>
            </a:r>
            <a:endParaRPr lang="en-US" sz="6000" dirty="0"/>
          </a:p>
        </p:txBody>
      </p:sp>
      <p:sp>
        <p:nvSpPr>
          <p:cNvPr id="161" name="TextBox 160"/>
          <p:cNvSpPr txBox="1"/>
          <p:nvPr/>
        </p:nvSpPr>
        <p:spPr>
          <a:xfrm>
            <a:off x="8512095" y="4175031"/>
            <a:ext cx="6347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/>
              <a:t>2</a:t>
            </a:r>
            <a:endParaRPr lang="en-US" sz="6000" dirty="0"/>
          </a:p>
        </p:txBody>
      </p:sp>
      <p:sp>
        <p:nvSpPr>
          <p:cNvPr id="162" name="TextBox 161"/>
          <p:cNvSpPr txBox="1"/>
          <p:nvPr/>
        </p:nvSpPr>
        <p:spPr>
          <a:xfrm>
            <a:off x="13767395" y="3983449"/>
            <a:ext cx="6347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/>
              <a:t>3</a:t>
            </a:r>
            <a:endParaRPr lang="en-US" sz="6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15" grpId="0"/>
      <p:bldP spid="16" grpId="0"/>
      <p:bldP spid="157" grpId="0" animBg="1"/>
      <p:bldP spid="158" grpId="0" animBg="1"/>
      <p:bldP spid="159" grpId="0" animBg="1"/>
      <p:bldP spid="160" grpId="0"/>
      <p:bldP spid="161" grpId="0"/>
      <p:bldP spid="16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51734" b="849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2250649">
            <a:off x="14965406" y="-252472"/>
            <a:ext cx="6467269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494496" y="7427457"/>
            <a:ext cx="4704041" cy="473958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3987145" flipH="1">
            <a:off x="-1283137" y="-2228837"/>
            <a:ext cx="5203915" cy="6515073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2347083" y="1804928"/>
            <a:ext cx="10543181" cy="6193104"/>
            <a:chOff x="0" y="0"/>
            <a:chExt cx="3773388" cy="2216503"/>
          </a:xfrm>
        </p:grpSpPr>
        <p:sp>
          <p:nvSpPr>
            <p:cNvPr id="7" name="Freeform 7"/>
            <p:cNvSpPr/>
            <p:nvPr/>
          </p:nvSpPr>
          <p:spPr>
            <a:xfrm>
              <a:off x="-9098" y="-6509"/>
              <a:ext cx="3787719" cy="2248556"/>
            </a:xfrm>
            <a:custGeom>
              <a:avLst/>
              <a:gdLst/>
              <a:ahLst/>
              <a:cxnLst/>
              <a:rect l="l" t="t" r="r" b="b"/>
              <a:pathLst>
                <a:path w="3787719" h="2248556">
                  <a:moveTo>
                    <a:pt x="63030" y="1655003"/>
                  </a:moveTo>
                  <a:cubicBezTo>
                    <a:pt x="63030" y="1655003"/>
                    <a:pt x="0" y="1408439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2894646" y="6965"/>
                  </a:cubicBezTo>
                  <a:lnTo>
                    <a:pt x="2894647" y="6965"/>
                  </a:lnTo>
                  <a:cubicBezTo>
                    <a:pt x="3111394" y="16819"/>
                    <a:pt x="3315709" y="36481"/>
                    <a:pt x="3449898" y="101690"/>
                  </a:cubicBezTo>
                  <a:cubicBezTo>
                    <a:pt x="3705944" y="226120"/>
                    <a:pt x="3787719" y="459160"/>
                    <a:pt x="3782231" y="704684"/>
                  </a:cubicBezTo>
                  <a:cubicBezTo>
                    <a:pt x="3782231" y="704684"/>
                    <a:pt x="3738943" y="1013073"/>
                    <a:pt x="3746376" y="1248607"/>
                  </a:cubicBezTo>
                  <a:cubicBezTo>
                    <a:pt x="3753500" y="1396804"/>
                    <a:pt x="3760656" y="1592407"/>
                    <a:pt x="3760656" y="1592407"/>
                  </a:cubicBezTo>
                  <a:cubicBezTo>
                    <a:pt x="3743975" y="1808139"/>
                    <a:pt x="3629331" y="2018751"/>
                    <a:pt x="3432462" y="2130375"/>
                  </a:cubicBezTo>
                  <a:cubicBezTo>
                    <a:pt x="3282110" y="2215624"/>
                    <a:pt x="3084079" y="2230722"/>
                    <a:pt x="2444111" y="2219980"/>
                  </a:cubicBezTo>
                  <a:lnTo>
                    <a:pt x="2444084" y="2219980"/>
                  </a:lnTo>
                  <a:cubicBezTo>
                    <a:pt x="645952" y="2214703"/>
                    <a:pt x="384604" y="2248556"/>
                    <a:pt x="254278" y="2139399"/>
                  </a:cubicBezTo>
                  <a:cubicBezTo>
                    <a:pt x="145767" y="2048514"/>
                    <a:pt x="81795" y="1855202"/>
                    <a:pt x="63030" y="1655003"/>
                  </a:cubicBezTo>
                  <a:close/>
                </a:path>
              </a:pathLst>
            </a:custGeom>
            <a:solidFill>
              <a:srgbClr val="6AACAF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3671620" y="2756187"/>
            <a:ext cx="3000377" cy="763985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4856050">
            <a:off x="12472503" y="1403876"/>
            <a:ext cx="835523" cy="802102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395183" y="1351248"/>
            <a:ext cx="4173048" cy="1317960"/>
          </a:xfrm>
          <a:prstGeom prst="flowChartAlternateProces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533370" y="1594729"/>
            <a:ext cx="39328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HOẠT ĐỘNG 1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738425" y="3845592"/>
            <a:ext cx="931719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600" b="1" dirty="0" err="1">
                <a:solidFill>
                  <a:schemeClr val="bg1"/>
                </a:solidFill>
              </a:rPr>
              <a:t>Công</a:t>
            </a:r>
            <a:r>
              <a:rPr lang="en-GB" sz="6600" b="1" dirty="0">
                <a:solidFill>
                  <a:schemeClr val="bg1"/>
                </a:solidFill>
              </a:rPr>
              <a:t> </a:t>
            </a:r>
            <a:r>
              <a:rPr lang="en-GB" sz="6600" b="1" dirty="0" err="1">
                <a:solidFill>
                  <a:schemeClr val="bg1"/>
                </a:solidFill>
              </a:rPr>
              <a:t>tác</a:t>
            </a:r>
            <a:r>
              <a:rPr lang="en-GB" sz="6600" b="1" dirty="0">
                <a:solidFill>
                  <a:schemeClr val="bg1"/>
                </a:solidFill>
              </a:rPr>
              <a:t> </a:t>
            </a:r>
            <a:r>
              <a:rPr lang="en-GB" sz="6600" b="1" dirty="0" err="1">
                <a:solidFill>
                  <a:schemeClr val="bg1"/>
                </a:solidFill>
              </a:rPr>
              <a:t>chuẩn</a:t>
            </a:r>
            <a:r>
              <a:rPr lang="en-GB" sz="6600" b="1" dirty="0">
                <a:solidFill>
                  <a:schemeClr val="bg1"/>
                </a:solidFill>
              </a:rPr>
              <a:t> </a:t>
            </a:r>
            <a:r>
              <a:rPr lang="en-GB" sz="6600" b="1" dirty="0" err="1">
                <a:solidFill>
                  <a:schemeClr val="bg1"/>
                </a:solidFill>
              </a:rPr>
              <a:t>bị</a:t>
            </a:r>
            <a:r>
              <a:rPr lang="en-GB" sz="6600" b="1" dirty="0">
                <a:solidFill>
                  <a:schemeClr val="bg1"/>
                </a:solidFill>
              </a:rPr>
              <a:t> </a:t>
            </a:r>
            <a:r>
              <a:rPr lang="en-GB" sz="6600" b="1" dirty="0" err="1">
                <a:solidFill>
                  <a:schemeClr val="bg1"/>
                </a:solidFill>
              </a:rPr>
              <a:t>của</a:t>
            </a:r>
            <a:r>
              <a:rPr lang="en-GB" sz="6600" b="1" dirty="0">
                <a:solidFill>
                  <a:schemeClr val="bg1"/>
                </a:solidFill>
              </a:rPr>
              <a:t> </a:t>
            </a:r>
            <a:r>
              <a:rPr lang="en-GB" sz="6600" b="1" dirty="0" err="1">
                <a:solidFill>
                  <a:schemeClr val="bg1"/>
                </a:solidFill>
              </a:rPr>
              <a:t>hậu</a:t>
            </a:r>
            <a:r>
              <a:rPr lang="en-GB" sz="6600" b="1" dirty="0">
                <a:solidFill>
                  <a:schemeClr val="bg1"/>
                </a:solidFill>
              </a:rPr>
              <a:t> </a:t>
            </a:r>
            <a:r>
              <a:rPr lang="en-GB" sz="6600" b="1" dirty="0" err="1">
                <a:solidFill>
                  <a:schemeClr val="bg1"/>
                </a:solidFill>
              </a:rPr>
              <a:t>phương</a:t>
            </a:r>
            <a:r>
              <a:rPr lang="en-GB" sz="6600" b="1" dirty="0">
                <a:solidFill>
                  <a:schemeClr val="bg1"/>
                </a:solidFill>
              </a:rPr>
              <a:t> </a:t>
            </a:r>
            <a:r>
              <a:rPr lang="en-GB" sz="6600" b="1" dirty="0" err="1">
                <a:solidFill>
                  <a:schemeClr val="bg1"/>
                </a:solidFill>
              </a:rPr>
              <a:t>và</a:t>
            </a:r>
            <a:r>
              <a:rPr lang="en-GB" sz="6600" b="1" dirty="0">
                <a:solidFill>
                  <a:schemeClr val="bg1"/>
                </a:solidFill>
              </a:rPr>
              <a:t> </a:t>
            </a:r>
            <a:r>
              <a:rPr lang="en-GB" sz="6600" b="1" dirty="0" err="1">
                <a:solidFill>
                  <a:schemeClr val="bg1"/>
                </a:solidFill>
              </a:rPr>
              <a:t>tiền</a:t>
            </a:r>
            <a:r>
              <a:rPr lang="en-GB" sz="6600" b="1" dirty="0">
                <a:solidFill>
                  <a:schemeClr val="bg1"/>
                </a:solidFill>
              </a:rPr>
              <a:t> </a:t>
            </a:r>
            <a:r>
              <a:rPr lang="en-GB" sz="6600" b="1" dirty="0" err="1">
                <a:solidFill>
                  <a:schemeClr val="bg1"/>
                </a:solidFill>
              </a:rPr>
              <a:t>tuyến</a:t>
            </a:r>
            <a:r>
              <a:rPr lang="en-GB" sz="6600" b="1" dirty="0">
                <a:solidFill>
                  <a:schemeClr val="bg1"/>
                </a:solidFill>
              </a:rPr>
              <a:t>. </a:t>
            </a:r>
            <a:endParaRPr lang="en-US" sz="6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116" b="30116"/>
          <a:stretch>
            <a:fillRect/>
          </a:stretch>
        </p:blipFill>
        <p:spPr>
          <a:xfrm>
            <a:off x="0" y="2532"/>
            <a:ext cx="18288000" cy="10287000"/>
          </a:xfrm>
          <a:prstGeom prst="rect">
            <a:avLst/>
          </a:prstGeom>
        </p:spPr>
      </p:pic>
      <p:sp>
        <p:nvSpPr>
          <p:cNvPr id="17" name="Rounded Rectangular Callout 16"/>
          <p:cNvSpPr/>
          <p:nvPr/>
        </p:nvSpPr>
        <p:spPr>
          <a:xfrm>
            <a:off x="5475666" y="6093154"/>
            <a:ext cx="6944934" cy="3235065"/>
          </a:xfrm>
          <a:prstGeom prst="wedgeRoundRectCallout">
            <a:avLst>
              <a:gd name="adj1" fmla="val 61932"/>
              <a:gd name="adj2" fmla="val -1470"/>
              <a:gd name="adj3" fmla="val 16667"/>
            </a:avLst>
          </a:prstGeom>
          <a:solidFill>
            <a:srgbClr val="FFD985"/>
          </a:solidFill>
          <a:ln w="57150">
            <a:solidFill>
              <a:schemeClr val="tx1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80274">
            <a:off x="14388386" y="-816631"/>
            <a:ext cx="5943245" cy="378139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082807" y="5390044"/>
            <a:ext cx="3873649" cy="390292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241544">
            <a:off x="11826355" y="5374088"/>
            <a:ext cx="6745352" cy="5016089"/>
          </a:xfrm>
          <a:prstGeom prst="rect">
            <a:avLst/>
          </a:prstGeom>
        </p:spPr>
      </p:pic>
      <p:grpSp>
        <p:nvGrpSpPr>
          <p:cNvPr id="13" name="Group 5"/>
          <p:cNvGrpSpPr/>
          <p:nvPr/>
        </p:nvGrpSpPr>
        <p:grpSpPr>
          <a:xfrm rot="-10800000">
            <a:off x="3556184" y="1484093"/>
            <a:ext cx="8523665" cy="3875872"/>
            <a:chOff x="0" y="0"/>
            <a:chExt cx="4636691" cy="2459068"/>
          </a:xfrm>
        </p:grpSpPr>
        <p:sp>
          <p:nvSpPr>
            <p:cNvPr id="14" name="Freeform 6"/>
            <p:cNvSpPr/>
            <p:nvPr/>
          </p:nvSpPr>
          <p:spPr>
            <a:xfrm>
              <a:off x="-9098" y="-6509"/>
              <a:ext cx="4651022" cy="2491122"/>
            </a:xfrm>
            <a:custGeom>
              <a:avLst/>
              <a:gdLst/>
              <a:ahLst/>
              <a:cxnLst/>
              <a:rect l="l" t="t" r="r" b="b"/>
              <a:pathLst>
                <a:path w="4651022" h="2491122">
                  <a:moveTo>
                    <a:pt x="63030" y="1897568"/>
                  </a:moveTo>
                  <a:cubicBezTo>
                    <a:pt x="63030" y="1897568"/>
                    <a:pt x="0" y="1651004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3757948" y="6965"/>
                  </a:cubicBezTo>
                  <a:lnTo>
                    <a:pt x="3757950" y="6965"/>
                  </a:lnTo>
                  <a:cubicBezTo>
                    <a:pt x="3974697" y="16819"/>
                    <a:pt x="4179012" y="36481"/>
                    <a:pt x="4313200" y="101690"/>
                  </a:cubicBezTo>
                  <a:cubicBezTo>
                    <a:pt x="4569246" y="226120"/>
                    <a:pt x="4651021" y="459160"/>
                    <a:pt x="4645534" y="704684"/>
                  </a:cubicBezTo>
                  <a:cubicBezTo>
                    <a:pt x="4645534" y="704684"/>
                    <a:pt x="4602246" y="1013073"/>
                    <a:pt x="4609679" y="1248607"/>
                  </a:cubicBezTo>
                  <a:cubicBezTo>
                    <a:pt x="4616802" y="1639370"/>
                    <a:pt x="4623959" y="1834973"/>
                    <a:pt x="4623959" y="1834973"/>
                  </a:cubicBezTo>
                  <a:cubicBezTo>
                    <a:pt x="4607277" y="2050705"/>
                    <a:pt x="4492633" y="2261317"/>
                    <a:pt x="4295764" y="2372941"/>
                  </a:cubicBezTo>
                  <a:cubicBezTo>
                    <a:pt x="4145413" y="2458190"/>
                    <a:pt x="3947382" y="2473288"/>
                    <a:pt x="3131645" y="2462546"/>
                  </a:cubicBezTo>
                  <a:lnTo>
                    <a:pt x="3131607" y="2462546"/>
                  </a:lnTo>
                  <a:cubicBezTo>
                    <a:pt x="645952" y="2457269"/>
                    <a:pt x="384604" y="2491122"/>
                    <a:pt x="254278" y="2381964"/>
                  </a:cubicBezTo>
                  <a:cubicBezTo>
                    <a:pt x="145767" y="2291079"/>
                    <a:pt x="81795" y="2097767"/>
                    <a:pt x="63030" y="1897568"/>
                  </a:cubicBezTo>
                  <a:close/>
                </a:path>
              </a:pathLst>
            </a:custGeom>
            <a:solidFill>
              <a:srgbClr val="FFF5D8"/>
            </a:solidFill>
          </p:spPr>
        </p:sp>
      </p:grpSp>
      <p:sp>
        <p:nvSpPr>
          <p:cNvPr id="15" name="TextBox 14"/>
          <p:cNvSpPr txBox="1"/>
          <p:nvPr/>
        </p:nvSpPr>
        <p:spPr>
          <a:xfrm>
            <a:off x="3842863" y="2683751"/>
            <a:ext cx="796773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err="1"/>
              <a:t>Tết</a:t>
            </a:r>
            <a:r>
              <a:rPr lang="en-GB" sz="4400" dirty="0"/>
              <a:t> </a:t>
            </a:r>
            <a:r>
              <a:rPr lang="en-GB" sz="4400" dirty="0" err="1"/>
              <a:t>Mậu</a:t>
            </a:r>
            <a:r>
              <a:rPr lang="en-GB" sz="4400" dirty="0"/>
              <a:t> </a:t>
            </a:r>
            <a:r>
              <a:rPr lang="en-GB" sz="4400" dirty="0" err="1"/>
              <a:t>Thân</a:t>
            </a:r>
            <a:r>
              <a:rPr lang="en-GB" sz="4400" dirty="0"/>
              <a:t> 1968 </a:t>
            </a:r>
            <a:r>
              <a:rPr lang="en-GB" sz="4400" dirty="0" err="1"/>
              <a:t>đã</a:t>
            </a:r>
            <a:r>
              <a:rPr lang="en-GB" sz="4400" dirty="0"/>
              <a:t> </a:t>
            </a:r>
            <a:r>
              <a:rPr lang="en-GB" sz="4400" dirty="0" err="1"/>
              <a:t>diễn</a:t>
            </a:r>
            <a:r>
              <a:rPr lang="en-GB" sz="4400" dirty="0"/>
              <a:t> </a:t>
            </a:r>
            <a:r>
              <a:rPr lang="en-GB" sz="4400" dirty="0" err="1"/>
              <a:t>ra</a:t>
            </a:r>
            <a:r>
              <a:rPr lang="en-GB" sz="4400" dirty="0"/>
              <a:t> </a:t>
            </a:r>
            <a:r>
              <a:rPr lang="en-GB" sz="4400" dirty="0" err="1"/>
              <a:t>sự</a:t>
            </a:r>
            <a:r>
              <a:rPr lang="en-GB" sz="4400" dirty="0"/>
              <a:t> </a:t>
            </a:r>
            <a:r>
              <a:rPr lang="en-GB" sz="4400" dirty="0" err="1"/>
              <a:t>kiện</a:t>
            </a:r>
            <a:r>
              <a:rPr lang="en-GB" sz="4400" dirty="0"/>
              <a:t> </a:t>
            </a:r>
            <a:r>
              <a:rPr lang="en-GB" sz="4400" dirty="0" err="1"/>
              <a:t>gì</a:t>
            </a:r>
            <a:r>
              <a:rPr lang="en-GB" sz="4400" dirty="0"/>
              <a:t> ở </a:t>
            </a:r>
            <a:r>
              <a:rPr lang="en-GB" sz="4400" dirty="0" err="1"/>
              <a:t>miền</a:t>
            </a:r>
            <a:r>
              <a:rPr lang="en-GB" sz="4400" dirty="0"/>
              <a:t> Nam </a:t>
            </a:r>
            <a:r>
              <a:rPr lang="en-GB" sz="4400" dirty="0" err="1"/>
              <a:t>nước</a:t>
            </a:r>
            <a:r>
              <a:rPr lang="en-GB" sz="4400" dirty="0"/>
              <a:t> ta?</a:t>
            </a:r>
            <a:endParaRPr lang="en-US" sz="4400" dirty="0"/>
          </a:p>
        </p:txBody>
      </p:sp>
      <p:sp>
        <p:nvSpPr>
          <p:cNvPr id="16" name="TextBox 15"/>
          <p:cNvSpPr txBox="1"/>
          <p:nvPr/>
        </p:nvSpPr>
        <p:spPr>
          <a:xfrm>
            <a:off x="5816417" y="7181932"/>
            <a:ext cx="62634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err="1"/>
              <a:t>Cuộc</a:t>
            </a:r>
            <a:r>
              <a:rPr lang="en-GB" sz="4000" dirty="0"/>
              <a:t> </a:t>
            </a:r>
            <a:r>
              <a:rPr lang="en-GB" sz="4000" dirty="0" err="1"/>
              <a:t>Tổng</a:t>
            </a:r>
            <a:r>
              <a:rPr lang="en-GB" sz="4000" dirty="0"/>
              <a:t> </a:t>
            </a:r>
            <a:r>
              <a:rPr lang="en-GB" sz="4000" dirty="0" err="1"/>
              <a:t>tiến</a:t>
            </a:r>
            <a:r>
              <a:rPr lang="en-GB" sz="4000" dirty="0"/>
              <a:t> </a:t>
            </a:r>
            <a:r>
              <a:rPr lang="en-GB" sz="4000" dirty="0" err="1"/>
              <a:t>công</a:t>
            </a:r>
            <a:r>
              <a:rPr lang="en-GB" sz="4000" dirty="0"/>
              <a:t> </a:t>
            </a:r>
            <a:r>
              <a:rPr lang="en-GB" sz="4000" dirty="0" err="1"/>
              <a:t>và</a:t>
            </a:r>
            <a:r>
              <a:rPr lang="en-GB" sz="4000" dirty="0"/>
              <a:t> </a:t>
            </a:r>
            <a:r>
              <a:rPr lang="en-GB" sz="4000" dirty="0" err="1"/>
              <a:t>nổi</a:t>
            </a:r>
            <a:r>
              <a:rPr lang="en-GB" sz="4000" dirty="0"/>
              <a:t> </a:t>
            </a:r>
            <a:r>
              <a:rPr lang="en-GB" sz="4000" dirty="0" err="1"/>
              <a:t>dậy</a:t>
            </a:r>
            <a:r>
              <a:rPr lang="en-GB" sz="4000" dirty="0"/>
              <a:t> </a:t>
            </a:r>
            <a:r>
              <a:rPr lang="en-GB" sz="4000" dirty="0" err="1"/>
              <a:t>của</a:t>
            </a:r>
            <a:r>
              <a:rPr lang="en-GB" sz="4000" dirty="0"/>
              <a:t> </a:t>
            </a:r>
            <a:r>
              <a:rPr lang="en-GB" sz="4000" dirty="0" err="1"/>
              <a:t>quân</a:t>
            </a:r>
            <a:r>
              <a:rPr lang="en-GB" sz="4000" dirty="0"/>
              <a:t> </a:t>
            </a:r>
            <a:r>
              <a:rPr lang="en-GB" sz="4000" dirty="0" err="1"/>
              <a:t>dân</a:t>
            </a:r>
            <a:r>
              <a:rPr lang="en-GB" sz="4000" dirty="0"/>
              <a:t> </a:t>
            </a:r>
            <a:r>
              <a:rPr lang="en-GB" sz="4000" dirty="0" err="1"/>
              <a:t>miền</a:t>
            </a:r>
            <a:r>
              <a:rPr lang="en-GB" sz="4000" dirty="0"/>
              <a:t> Nam.</a:t>
            </a:r>
            <a:endParaRPr lang="en-US" sz="4000" dirty="0"/>
          </a:p>
        </p:txBody>
      </p:sp>
      <p:pic>
        <p:nvPicPr>
          <p:cNvPr id="22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1022224">
            <a:off x="229811" y="2241618"/>
            <a:ext cx="3383243" cy="3032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556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116" b="3011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13" name="Group 7"/>
          <p:cNvGrpSpPr/>
          <p:nvPr/>
        </p:nvGrpSpPr>
        <p:grpSpPr>
          <a:xfrm>
            <a:off x="762000" y="609600"/>
            <a:ext cx="16687800" cy="9067800"/>
            <a:chOff x="0" y="0"/>
            <a:chExt cx="12154565" cy="4422909"/>
          </a:xfrm>
        </p:grpSpPr>
        <p:sp>
          <p:nvSpPr>
            <p:cNvPr id="14" name="Freeform 8"/>
            <p:cNvSpPr/>
            <p:nvPr/>
          </p:nvSpPr>
          <p:spPr>
            <a:xfrm>
              <a:off x="-9098" y="-6509"/>
              <a:ext cx="12168896" cy="4454962"/>
            </a:xfrm>
            <a:custGeom>
              <a:avLst/>
              <a:gdLst/>
              <a:ahLst/>
              <a:cxnLst/>
              <a:rect l="l" t="t" r="r" b="b"/>
              <a:pathLst>
                <a:path w="12168896" h="4454962">
                  <a:moveTo>
                    <a:pt x="63030" y="3861409"/>
                  </a:moveTo>
                  <a:cubicBezTo>
                    <a:pt x="63030" y="3861409"/>
                    <a:pt x="0" y="3614845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11275823" y="6965"/>
                  </a:cubicBezTo>
                  <a:lnTo>
                    <a:pt x="11275824" y="6965"/>
                  </a:lnTo>
                  <a:cubicBezTo>
                    <a:pt x="11492571" y="16819"/>
                    <a:pt x="11696886" y="36481"/>
                    <a:pt x="11831074" y="101690"/>
                  </a:cubicBezTo>
                  <a:cubicBezTo>
                    <a:pt x="12087120" y="226120"/>
                    <a:pt x="12168895" y="459160"/>
                    <a:pt x="12163408" y="704684"/>
                  </a:cubicBezTo>
                  <a:cubicBezTo>
                    <a:pt x="12163408" y="704684"/>
                    <a:pt x="12120120" y="1013073"/>
                    <a:pt x="12127554" y="1248607"/>
                  </a:cubicBezTo>
                  <a:cubicBezTo>
                    <a:pt x="12134676" y="3603211"/>
                    <a:pt x="12141833" y="3798814"/>
                    <a:pt x="12141833" y="3798814"/>
                  </a:cubicBezTo>
                  <a:cubicBezTo>
                    <a:pt x="12125151" y="4014546"/>
                    <a:pt x="12010507" y="4225158"/>
                    <a:pt x="11813639" y="4336782"/>
                  </a:cubicBezTo>
                  <a:cubicBezTo>
                    <a:pt x="11663287" y="4422031"/>
                    <a:pt x="11465256" y="4437128"/>
                    <a:pt x="9118880" y="4426387"/>
                  </a:cubicBezTo>
                  <a:lnTo>
                    <a:pt x="9118746" y="4426387"/>
                  </a:lnTo>
                  <a:cubicBezTo>
                    <a:pt x="645952" y="4421110"/>
                    <a:pt x="384604" y="4454963"/>
                    <a:pt x="254278" y="4345805"/>
                  </a:cubicBezTo>
                  <a:cubicBezTo>
                    <a:pt x="145767" y="4254920"/>
                    <a:pt x="81795" y="4061608"/>
                    <a:pt x="63030" y="3861409"/>
                  </a:cubicBezTo>
                  <a:close/>
                </a:path>
              </a:pathLst>
            </a:custGeom>
            <a:solidFill>
              <a:srgbClr val="FFF5D8"/>
            </a:solidFill>
          </p:spPr>
        </p:sp>
      </p:grpSp>
      <p:pic>
        <p:nvPicPr>
          <p:cNvPr id="15" name="Picture 7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4126" y="1714500"/>
            <a:ext cx="8666047" cy="7144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1160973" y="3547668"/>
            <a:ext cx="7125326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 eaLnBrk="1" hangingPunct="1">
              <a:spcBef>
                <a:spcPts val="0"/>
              </a:spcBef>
            </a:pP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Chủ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tịch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Hồ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Chí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Minh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cùng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các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ủy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viên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Bộ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Chính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trị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họp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bàn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công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tác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chuẩn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bị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cho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chiến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dịch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Tết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Mậu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Thân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1968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và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kế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hoạch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tiến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công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.</a:t>
            </a:r>
            <a:endParaRPr lang="en-US" altLang="en-US" sz="3600" b="1" dirty="0">
              <a:solidFill>
                <a:schemeClr val="accent6">
                  <a:lumMod val="50000"/>
                </a:schemeClr>
              </a:solidFill>
              <a:latin typeface="+mj-lt"/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99453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116" b="3011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7307914">
            <a:off x="-589471" y="4664042"/>
            <a:ext cx="5201969" cy="6512637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 rot="-10800000">
            <a:off x="609600" y="723900"/>
            <a:ext cx="16764000" cy="8991600"/>
            <a:chOff x="0" y="0"/>
            <a:chExt cx="6077283" cy="4422909"/>
          </a:xfrm>
        </p:grpSpPr>
        <p:sp>
          <p:nvSpPr>
            <p:cNvPr id="10" name="Freeform 10"/>
            <p:cNvSpPr/>
            <p:nvPr/>
          </p:nvSpPr>
          <p:spPr>
            <a:xfrm>
              <a:off x="-9098" y="-6509"/>
              <a:ext cx="6091613" cy="4454962"/>
            </a:xfrm>
            <a:custGeom>
              <a:avLst/>
              <a:gdLst/>
              <a:ahLst/>
              <a:cxnLst/>
              <a:rect l="l" t="t" r="r" b="b"/>
              <a:pathLst>
                <a:path w="6091613" h="4454962">
                  <a:moveTo>
                    <a:pt x="63030" y="3861409"/>
                  </a:moveTo>
                  <a:cubicBezTo>
                    <a:pt x="63030" y="3861409"/>
                    <a:pt x="0" y="3614845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5198540" y="6965"/>
                  </a:cubicBezTo>
                  <a:lnTo>
                    <a:pt x="5198541" y="6965"/>
                  </a:lnTo>
                  <a:cubicBezTo>
                    <a:pt x="5415289" y="16819"/>
                    <a:pt x="5619604" y="36481"/>
                    <a:pt x="5753792" y="101690"/>
                  </a:cubicBezTo>
                  <a:cubicBezTo>
                    <a:pt x="6009838" y="226120"/>
                    <a:pt x="6091613" y="459160"/>
                    <a:pt x="6086126" y="704684"/>
                  </a:cubicBezTo>
                  <a:cubicBezTo>
                    <a:pt x="6086126" y="704684"/>
                    <a:pt x="6042837" y="1013073"/>
                    <a:pt x="6050271" y="1248607"/>
                  </a:cubicBezTo>
                  <a:cubicBezTo>
                    <a:pt x="6057394" y="3603211"/>
                    <a:pt x="6064550" y="3798814"/>
                    <a:pt x="6064550" y="3798814"/>
                  </a:cubicBezTo>
                  <a:cubicBezTo>
                    <a:pt x="6047869" y="4014546"/>
                    <a:pt x="5933225" y="4225158"/>
                    <a:pt x="5736356" y="4336782"/>
                  </a:cubicBezTo>
                  <a:cubicBezTo>
                    <a:pt x="5586004" y="4422031"/>
                    <a:pt x="5387973" y="4437128"/>
                    <a:pt x="4278932" y="4426387"/>
                  </a:cubicBezTo>
                  <a:lnTo>
                    <a:pt x="4278876" y="4426387"/>
                  </a:lnTo>
                  <a:cubicBezTo>
                    <a:pt x="645952" y="4421110"/>
                    <a:pt x="384604" y="4454963"/>
                    <a:pt x="254278" y="4345805"/>
                  </a:cubicBezTo>
                  <a:cubicBezTo>
                    <a:pt x="145767" y="4254920"/>
                    <a:pt x="81795" y="4061608"/>
                    <a:pt x="63030" y="3861409"/>
                  </a:cubicBezTo>
                  <a:close/>
                </a:path>
              </a:pathLst>
            </a:custGeom>
            <a:solidFill>
              <a:srgbClr val="FCEBB8"/>
            </a:solidFill>
          </p:spPr>
        </p:sp>
      </p:grpSp>
      <p:grpSp>
        <p:nvGrpSpPr>
          <p:cNvPr id="18" name="Group 5"/>
          <p:cNvGrpSpPr/>
          <p:nvPr/>
        </p:nvGrpSpPr>
        <p:grpSpPr>
          <a:xfrm>
            <a:off x="1864445" y="986901"/>
            <a:ext cx="14264973" cy="1252981"/>
            <a:chOff x="0" y="0"/>
            <a:chExt cx="12154565" cy="2216503"/>
          </a:xfrm>
        </p:grpSpPr>
        <p:sp>
          <p:nvSpPr>
            <p:cNvPr id="19" name="Freeform 6"/>
            <p:cNvSpPr/>
            <p:nvPr/>
          </p:nvSpPr>
          <p:spPr>
            <a:xfrm>
              <a:off x="-9098" y="-6509"/>
              <a:ext cx="12168896" cy="2248556"/>
            </a:xfrm>
            <a:custGeom>
              <a:avLst/>
              <a:gdLst/>
              <a:ahLst/>
              <a:cxnLst/>
              <a:rect l="l" t="t" r="r" b="b"/>
              <a:pathLst>
                <a:path w="12168896" h="2248556">
                  <a:moveTo>
                    <a:pt x="63030" y="1655003"/>
                  </a:moveTo>
                  <a:cubicBezTo>
                    <a:pt x="63030" y="1655003"/>
                    <a:pt x="0" y="1408439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11275823" y="6965"/>
                  </a:cubicBezTo>
                  <a:lnTo>
                    <a:pt x="11275824" y="6965"/>
                  </a:lnTo>
                  <a:cubicBezTo>
                    <a:pt x="11492571" y="16819"/>
                    <a:pt x="11696886" y="36481"/>
                    <a:pt x="11831074" y="101690"/>
                  </a:cubicBezTo>
                  <a:cubicBezTo>
                    <a:pt x="12087120" y="226120"/>
                    <a:pt x="12168895" y="459160"/>
                    <a:pt x="12163408" y="704684"/>
                  </a:cubicBezTo>
                  <a:cubicBezTo>
                    <a:pt x="12163408" y="704684"/>
                    <a:pt x="12120120" y="1013073"/>
                    <a:pt x="12127554" y="1248607"/>
                  </a:cubicBezTo>
                  <a:cubicBezTo>
                    <a:pt x="12134676" y="1396804"/>
                    <a:pt x="12141833" y="1592407"/>
                    <a:pt x="12141833" y="1592407"/>
                  </a:cubicBezTo>
                  <a:cubicBezTo>
                    <a:pt x="12125151" y="1808139"/>
                    <a:pt x="12010507" y="2018751"/>
                    <a:pt x="11813639" y="2130375"/>
                  </a:cubicBezTo>
                  <a:cubicBezTo>
                    <a:pt x="11663287" y="2215624"/>
                    <a:pt x="11465256" y="2230722"/>
                    <a:pt x="9118880" y="2219980"/>
                  </a:cubicBezTo>
                  <a:lnTo>
                    <a:pt x="9118746" y="2219980"/>
                  </a:lnTo>
                  <a:cubicBezTo>
                    <a:pt x="645952" y="2214703"/>
                    <a:pt x="384604" y="2248556"/>
                    <a:pt x="254278" y="2139399"/>
                  </a:cubicBezTo>
                  <a:cubicBezTo>
                    <a:pt x="145767" y="2048514"/>
                    <a:pt x="81795" y="1855202"/>
                    <a:pt x="63030" y="1655003"/>
                  </a:cubicBezTo>
                  <a:close/>
                </a:path>
              </a:pathLst>
            </a:custGeom>
            <a:solidFill>
              <a:srgbClr val="FFF5D8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336900" flipH="1">
            <a:off x="14245427" y="-1667393"/>
            <a:ext cx="6297460" cy="400675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570671" y="1165953"/>
            <a:ext cx="131466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Công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tác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chuẩn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bị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của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hậu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phương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và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tiền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tuyến</a:t>
            </a:r>
            <a:endParaRPr lang="en-US" sz="4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21" name="Picture 10" descr="TN mien Bac vao Nam chien dau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147" y="3340309"/>
            <a:ext cx="6825316" cy="39611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2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8869" y="3197199"/>
            <a:ext cx="6467317" cy="40063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3" name="TextBox 22"/>
          <p:cNvSpPr txBox="1"/>
          <p:nvPr/>
        </p:nvSpPr>
        <p:spPr>
          <a:xfrm>
            <a:off x="1557812" y="7914917"/>
            <a:ext cx="68824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err="1"/>
              <a:t>Hàng</a:t>
            </a:r>
            <a:r>
              <a:rPr lang="en-GB" sz="3600" dirty="0"/>
              <a:t> </a:t>
            </a:r>
            <a:r>
              <a:rPr lang="en-GB" sz="3600" dirty="0" err="1"/>
              <a:t>triệu</a:t>
            </a:r>
            <a:r>
              <a:rPr lang="en-GB" sz="3600" dirty="0"/>
              <a:t> </a:t>
            </a:r>
            <a:r>
              <a:rPr lang="en-GB" sz="3600" dirty="0" err="1"/>
              <a:t>thanh</a:t>
            </a:r>
            <a:r>
              <a:rPr lang="en-GB" sz="3600" dirty="0"/>
              <a:t> </a:t>
            </a:r>
            <a:r>
              <a:rPr lang="en-GB" sz="3600" dirty="0" err="1"/>
              <a:t>niên</a:t>
            </a:r>
            <a:r>
              <a:rPr lang="en-GB" sz="3600" dirty="0"/>
              <a:t> </a:t>
            </a:r>
            <a:r>
              <a:rPr lang="en-GB" sz="3600" dirty="0" err="1"/>
              <a:t>miền</a:t>
            </a:r>
            <a:r>
              <a:rPr lang="en-GB" sz="3600" dirty="0"/>
              <a:t> </a:t>
            </a:r>
            <a:r>
              <a:rPr lang="en-GB" sz="3600" dirty="0" err="1"/>
              <a:t>Bắc</a:t>
            </a:r>
            <a:r>
              <a:rPr lang="en-GB" sz="3600" dirty="0"/>
              <a:t> </a:t>
            </a:r>
            <a:r>
              <a:rPr lang="en-GB" sz="3600" dirty="0" err="1"/>
              <a:t>vào</a:t>
            </a:r>
            <a:r>
              <a:rPr lang="en-GB" sz="3600" dirty="0"/>
              <a:t> </a:t>
            </a:r>
            <a:r>
              <a:rPr lang="en-GB" sz="3600" dirty="0" err="1"/>
              <a:t>miền</a:t>
            </a:r>
            <a:r>
              <a:rPr lang="en-GB" sz="3600" dirty="0"/>
              <a:t> Nam </a:t>
            </a:r>
            <a:r>
              <a:rPr lang="en-GB" sz="3600" dirty="0" err="1"/>
              <a:t>chiến</a:t>
            </a:r>
            <a:r>
              <a:rPr lang="en-GB" sz="3600" dirty="0"/>
              <a:t> </a:t>
            </a:r>
            <a:r>
              <a:rPr lang="en-GB" sz="3600" dirty="0" err="1"/>
              <a:t>đấu</a:t>
            </a:r>
            <a:r>
              <a:rPr lang="en-GB" sz="3600" dirty="0"/>
              <a:t>.</a:t>
            </a:r>
            <a:endParaRPr lang="en-US" sz="3600" dirty="0"/>
          </a:p>
        </p:txBody>
      </p:sp>
      <p:sp>
        <p:nvSpPr>
          <p:cNvPr id="24" name="TextBox 23"/>
          <p:cNvSpPr txBox="1"/>
          <p:nvPr/>
        </p:nvSpPr>
        <p:spPr>
          <a:xfrm>
            <a:off x="9790979" y="7914917"/>
            <a:ext cx="68824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err="1"/>
              <a:t>Lực</a:t>
            </a:r>
            <a:r>
              <a:rPr lang="en-GB" sz="3600" dirty="0"/>
              <a:t> </a:t>
            </a:r>
            <a:r>
              <a:rPr lang="en-GB" sz="3600" dirty="0" err="1"/>
              <a:t>lượng</a:t>
            </a:r>
            <a:r>
              <a:rPr lang="en-GB" sz="3600" dirty="0"/>
              <a:t> </a:t>
            </a:r>
            <a:r>
              <a:rPr lang="en-GB" sz="3600" dirty="0" err="1"/>
              <a:t>vũ</a:t>
            </a:r>
            <a:r>
              <a:rPr lang="en-GB" sz="3600" dirty="0"/>
              <a:t> </a:t>
            </a:r>
            <a:r>
              <a:rPr lang="en-GB" sz="3600" dirty="0" err="1"/>
              <a:t>trang</a:t>
            </a:r>
            <a:r>
              <a:rPr lang="en-GB" sz="3600" dirty="0"/>
              <a:t> </a:t>
            </a:r>
            <a:r>
              <a:rPr lang="en-GB" sz="3600" dirty="0" err="1"/>
              <a:t>quân</a:t>
            </a:r>
            <a:r>
              <a:rPr lang="en-GB" sz="3600" dirty="0"/>
              <a:t> </a:t>
            </a:r>
            <a:r>
              <a:rPr lang="en-GB" sz="3600" dirty="0" err="1"/>
              <a:t>khu</a:t>
            </a:r>
            <a:r>
              <a:rPr lang="en-GB" sz="3600" dirty="0"/>
              <a:t> </a:t>
            </a:r>
            <a:r>
              <a:rPr lang="en-GB" sz="3600" dirty="0" err="1"/>
              <a:t>Sài</a:t>
            </a:r>
            <a:r>
              <a:rPr lang="en-GB" sz="3600" dirty="0"/>
              <a:t> </a:t>
            </a:r>
            <a:r>
              <a:rPr lang="en-GB" sz="3600" dirty="0" err="1"/>
              <a:t>Gòn</a:t>
            </a:r>
            <a:r>
              <a:rPr lang="en-GB" sz="3600" dirty="0"/>
              <a:t> – </a:t>
            </a:r>
            <a:r>
              <a:rPr lang="en-GB" sz="3600" dirty="0" err="1"/>
              <a:t>Gia</a:t>
            </a:r>
            <a:r>
              <a:rPr lang="en-GB" sz="3600" dirty="0"/>
              <a:t> </a:t>
            </a:r>
            <a:r>
              <a:rPr lang="en-GB" sz="3600" dirty="0" err="1"/>
              <a:t>Định</a:t>
            </a:r>
            <a:r>
              <a:rPr lang="en-GB" sz="3600" dirty="0"/>
              <a:t>.</a:t>
            </a:r>
            <a:endParaRPr lang="en-US" sz="36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149</TotalTime>
  <Words>1004</Words>
  <Application>Microsoft Macintosh PowerPoint</Application>
  <PresentationFormat>Custom</PresentationFormat>
  <Paragraphs>96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Calibri</vt:lpstr>
      <vt:lpstr>Gaegu Light Bold</vt:lpstr>
      <vt:lpstr>Arial</vt:lpstr>
      <vt:lpstr>VNI-Times</vt:lpstr>
      <vt:lpstr>宋体</vt:lpstr>
      <vt:lpstr>宋体</vt:lpstr>
      <vt:lpstr>Times New Roman</vt:lpstr>
      <vt:lpstr>Bryndan Write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Microsoft Office User</cp:lastModifiedBy>
  <cp:revision>20</cp:revision>
  <dcterms:created xsi:type="dcterms:W3CDTF">2006-08-16T00:00:00Z</dcterms:created>
  <dcterms:modified xsi:type="dcterms:W3CDTF">2022-03-12T08:06:18Z</dcterms:modified>
  <cp:category>9Slide.vn</cp:category>
  <dc:identifier>DAE4biBaHbE</dc:identifier>
</cp:coreProperties>
</file>