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77" r:id="rId2"/>
    <p:sldId id="301" r:id="rId3"/>
    <p:sldId id="302" r:id="rId4"/>
    <p:sldId id="303" r:id="rId5"/>
    <p:sldId id="304" r:id="rId6"/>
    <p:sldId id="261" r:id="rId7"/>
    <p:sldId id="305" r:id="rId8"/>
    <p:sldId id="266" r:id="rId9"/>
    <p:sldId id="272" r:id="rId10"/>
    <p:sldId id="264" r:id="rId11"/>
    <p:sldId id="274" r:id="rId12"/>
    <p:sldId id="271" r:id="rId13"/>
  </p:sldIdLst>
  <p:sldSz cx="12192000" cy="6858000"/>
  <p:notesSz cx="6858000" cy="9144000"/>
  <p:embeddedFontLst>
    <p:embeddedFont>
      <p:font typeface="#9Slide06 SVNBlow Brush" pitchFamily="2" charset="77"/>
      <p:regular r:id="rId15"/>
    </p:embeddedFont>
    <p:embeddedFont>
      <p:font typeface="AvantGarde" panose="00000400000000000000"/>
      <p:regular r:id="rId16"/>
    </p:embeddedFont>
    <p:embeddedFont>
      <p:font typeface="Calibri" panose="020F0502020204030204" pitchFamily="34" charset="0"/>
      <p:regular r:id="rId17"/>
      <p:bold r:id="rId18"/>
      <p:italic r:id="rId19"/>
      <p:boldItalic r:id="rId20"/>
    </p:embeddedFont>
  </p:embeddedFontLst>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43D"/>
    <a:srgbClr val="32342F"/>
    <a:srgbClr val="FFEAC3"/>
    <a:srgbClr val="FEEBC3"/>
    <a:srgbClr val="ACE0BC"/>
    <a:srgbClr val="ACDEBB"/>
    <a:srgbClr val="F1D394"/>
    <a:srgbClr val="EFD193"/>
    <a:srgbClr val="FBE8D7"/>
    <a:srgbClr val="FDF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27" autoAdjust="0"/>
    <p:restoredTop sz="94660"/>
  </p:normalViewPr>
  <p:slideViewPr>
    <p:cSldViewPr snapToGrid="0">
      <p:cViewPr varScale="1">
        <p:scale>
          <a:sx n="62" d="100"/>
          <a:sy n="62" d="100"/>
        </p:scale>
        <p:origin x="2080" y="19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16506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8</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9</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10</a:t>
            </a:fld>
            <a:endParaRPr lang="zh-CN" altLang="en-US"/>
          </a:p>
        </p:txBody>
      </p:sp>
    </p:spTree>
    <p:extLst>
      <p:ext uri="{BB962C8B-B14F-4D97-AF65-F5344CB8AC3E}">
        <p14:creationId xmlns:p14="http://schemas.microsoft.com/office/powerpoint/2010/main" val="306857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11</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12</a:t>
            </a:fld>
            <a:endParaRPr lang="zh-CN" altLang="en-US"/>
          </a:p>
        </p:txBody>
      </p:sp>
    </p:spTree>
    <p:extLst>
      <p:ext uri="{BB962C8B-B14F-4D97-AF65-F5344CB8AC3E}">
        <p14:creationId xmlns:p14="http://schemas.microsoft.com/office/powerpoint/2010/main" val="2129416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1F476F-2C54-47A5-AD7B-71FE0C5528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5c249dca6369b">
            <a:hlinkClick r:id="" action="ppaction://media"/>
            <a:extLst>
              <a:ext uri="{FF2B5EF4-FFF2-40B4-BE49-F238E27FC236}">
                <a16:creationId xmlns:a16="http://schemas.microsoft.com/office/drawing/2014/main" id="{07307838-D627-4CBA-A955-D7883BF045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6595" y="-1387475"/>
            <a:ext cx="487363" cy="487363"/>
          </a:xfrm>
          <a:prstGeom prst="rect">
            <a:avLst/>
          </a:prstGeom>
        </p:spPr>
      </p:pic>
      <p:pic>
        <p:nvPicPr>
          <p:cNvPr id="10" name="PA_图片 6">
            <a:extLst>
              <a:ext uri="{FF2B5EF4-FFF2-40B4-BE49-F238E27FC236}">
                <a16:creationId xmlns:a16="http://schemas.microsoft.com/office/drawing/2014/main" id="{F29BE19F-16BF-4C8E-92F0-4A1105F8E6F3}"/>
              </a:ext>
            </a:extLst>
          </p:cNvPr>
          <p:cNvPicPr>
            <a:picLocks noChangeAspect="1"/>
          </p:cNvPicPr>
          <p:nvPr>
            <p:custDataLst>
              <p:tags r:id="rId3"/>
            </p:custDataLst>
          </p:nvPr>
        </p:nvPicPr>
        <p:blipFill>
          <a:blip r:embed="rId7" cstate="screen">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tretch>
            <a:fillRect/>
          </a:stretch>
        </p:blipFill>
        <p:spPr>
          <a:xfrm>
            <a:off x="4746373" y="316999"/>
            <a:ext cx="2954480" cy="2314019"/>
          </a:xfrm>
          <a:prstGeom prst="rect">
            <a:avLst/>
          </a:prstGeom>
        </p:spPr>
      </p:pic>
      <p:pic>
        <p:nvPicPr>
          <p:cNvPr id="5" name="Picture 4">
            <a:extLst>
              <a:ext uri="{FF2B5EF4-FFF2-40B4-BE49-F238E27FC236}">
                <a16:creationId xmlns:a16="http://schemas.microsoft.com/office/drawing/2014/main" id="{E385FFD4-0612-4959-A1E4-1ACF7AA6DE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21251">
            <a:off x="1573898" y="1795271"/>
            <a:ext cx="9644708" cy="2182557"/>
          </a:xfrm>
          <a:prstGeom prst="rect">
            <a:avLst/>
          </a:prstGeom>
        </p:spPr>
      </p:pic>
      <p:pic>
        <p:nvPicPr>
          <p:cNvPr id="8" name="Picture 7">
            <a:extLst>
              <a:ext uri="{FF2B5EF4-FFF2-40B4-BE49-F238E27FC236}">
                <a16:creationId xmlns:a16="http://schemas.microsoft.com/office/drawing/2014/main" id="{032DB88C-1094-43C9-80CA-7959E07B9C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1978" y="445499"/>
            <a:ext cx="2908044" cy="1444877"/>
          </a:xfrm>
          <a:prstGeom prst="rect">
            <a:avLst/>
          </a:prstGeom>
        </p:spPr>
      </p:pic>
      <p:pic>
        <p:nvPicPr>
          <p:cNvPr id="11" name="Picture 10">
            <a:extLst>
              <a:ext uri="{FF2B5EF4-FFF2-40B4-BE49-F238E27FC236}">
                <a16:creationId xmlns:a16="http://schemas.microsoft.com/office/drawing/2014/main" id="{197EE9FA-59E0-49BC-9E3D-95387360FC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4028" y="3257636"/>
            <a:ext cx="3895682" cy="969348"/>
          </a:xfrm>
          <a:prstGeom prst="rect">
            <a:avLst/>
          </a:prstGeom>
        </p:spPr>
      </p:pic>
    </p:spTree>
    <p:extLst>
      <p:ext uri="{BB962C8B-B14F-4D97-AF65-F5344CB8AC3E}">
        <p14:creationId xmlns:p14="http://schemas.microsoft.com/office/powerpoint/2010/main" val="1740337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4" fill="hold" nodeType="withEffect" p14:presetBounceEnd="69000">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14:bounceEnd="69000">
                                          <p:cBhvr additive="base">
                                            <p:cTn id="14" dur="1000" fill="hold"/>
                                            <p:tgtEl>
                                              <p:spTgt spid="10"/>
                                            </p:tgtEl>
                                            <p:attrNameLst>
                                              <p:attrName>ppt_x</p:attrName>
                                            </p:attrNameLst>
                                          </p:cBhvr>
                                          <p:tavLst>
                                            <p:tav tm="0">
                                              <p:val>
                                                <p:strVal val="#ppt_x"/>
                                              </p:val>
                                            </p:tav>
                                            <p:tav tm="100000">
                                              <p:val>
                                                <p:strVal val="#ppt_x"/>
                                              </p:val>
                                            </p:tav>
                                          </p:tavLst>
                                        </p:anim>
                                        <p:anim calcmode="lin" valueType="num" p14:bounceEnd="69000">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6728239" cy="6858000"/>
          </a:xfrm>
          <a:prstGeom prst="rect">
            <a:avLst/>
          </a:prstGeom>
        </p:spPr>
      </p:pic>
      <p:sp>
        <p:nvSpPr>
          <p:cNvPr id="36" name="Rectangle 35">
            <a:extLst>
              <a:ext uri="{FF2B5EF4-FFF2-40B4-BE49-F238E27FC236}">
                <a16:creationId xmlns:a16="http://schemas.microsoft.com/office/drawing/2014/main" id="{0DA53190-3C00-4302-BD50-2FEE26E08B6B}"/>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38" name="TextBox 37">
            <a:extLst>
              <a:ext uri="{FF2B5EF4-FFF2-40B4-BE49-F238E27FC236}">
                <a16:creationId xmlns:a16="http://schemas.microsoft.com/office/drawing/2014/main" id="{B6BE9D64-232D-40DC-8FC3-8F9C3F89996D}"/>
              </a:ext>
            </a:extLst>
          </p:cNvPr>
          <p:cNvSpPr txBox="1"/>
          <p:nvPr/>
        </p:nvSpPr>
        <p:spPr>
          <a:xfrm>
            <a:off x="3607724" y="962220"/>
            <a:ext cx="8528464"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118F36FD-157E-4AE7-99E8-BF0F1738D254}"/>
              </a:ext>
            </a:extLst>
          </p:cNvPr>
          <p:cNvSpPr txBox="1"/>
          <p:nvPr/>
        </p:nvSpPr>
        <p:spPr>
          <a:xfrm>
            <a:off x="3607722" y="1387905"/>
            <a:ext cx="8528464"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Làng có nghề làm tranh từ lâu đời. Tranh làng Hồ in trên giấy dó được nhiều người ưa thích.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spTree>
    <p:extLst>
      <p:ext uri="{BB962C8B-B14F-4D97-AF65-F5344CB8AC3E}">
        <p14:creationId xmlns:p14="http://schemas.microsoft.com/office/powerpoint/2010/main" val="55140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60000">
                                          <p:cBhvr additive="base">
                                            <p:cTn id="14" dur="13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14:bounceEnd="60000">
                                          <p:cBhvr additive="base">
                                            <p:cTn id="33" dur="13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fade">
                                          <p:cBhvr>
                                            <p:cTn id="39" dur="2000"/>
                                            <p:tgtEl>
                                              <p:spTgt spid="3076"/>
                                            </p:tgtEl>
                                          </p:cBhvr>
                                        </p:animEffect>
                                        <p:anim calcmode="lin" valueType="num">
                                          <p:cBhvr>
                                            <p:cTn id="40" dur="2000" fill="hold"/>
                                            <p:tgtEl>
                                              <p:spTgt spid="3076"/>
                                            </p:tgtEl>
                                            <p:attrNameLst>
                                              <p:attrName>ppt_w</p:attrName>
                                            </p:attrNameLst>
                                          </p:cBhvr>
                                          <p:tavLst>
                                            <p:tav tm="0" fmla="#ppt_w*sin(2.5*pi*$)">
                                              <p:val>
                                                <p:fltVal val="0"/>
                                              </p:val>
                                            </p:tav>
                                            <p:tav tm="100000">
                                              <p:val>
                                                <p:fltVal val="1"/>
                                              </p:val>
                                            </p:tav>
                                          </p:tavLst>
                                        </p:anim>
                                        <p:anim calcmode="lin" valueType="num">
                                          <p:cBhvr>
                                            <p:cTn id="41"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1300" fill="hold"/>
                                            <p:tgtEl>
                                              <p:spTgt spid="38"/>
                                            </p:tgtEl>
                                            <p:attrNameLst>
                                              <p:attrName>ppt_x</p:attrName>
                                            </p:attrNameLst>
                                          </p:cBhvr>
                                          <p:tavLst>
                                            <p:tav tm="0">
                                              <p:val>
                                                <p:strVal val="0-#ppt_w/2"/>
                                              </p:val>
                                            </p:tav>
                                            <p:tav tm="100000">
                                              <p:val>
                                                <p:strVal val="#ppt_x"/>
                                              </p:val>
                                            </p:tav>
                                          </p:tavLst>
                                        </p:anim>
                                        <p:anim calcmode="lin" valueType="num">
                                          <p:cBhvr additive="base">
                                            <p:cTn id="15" dur="1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1300" fill="hold"/>
                                            <p:tgtEl>
                                              <p:spTgt spid="40"/>
                                            </p:tgtEl>
                                            <p:attrNameLst>
                                              <p:attrName>ppt_x</p:attrName>
                                            </p:attrNameLst>
                                          </p:cBhvr>
                                          <p:tavLst>
                                            <p:tav tm="0">
                                              <p:val>
                                                <p:strVal val="0-#ppt_w/2"/>
                                              </p:val>
                                            </p:tav>
                                            <p:tav tm="100000">
                                              <p:val>
                                                <p:strVal val="#ppt_x"/>
                                              </p:val>
                                            </p:tav>
                                          </p:tavLst>
                                        </p:anim>
                                        <p:anim calcmode="lin" valueType="num">
                                          <p:cBhvr additive="base">
                                            <p:cTn id="34" dur="13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fade">
                                          <p:cBhvr>
                                            <p:cTn id="39" dur="2000"/>
                                            <p:tgtEl>
                                              <p:spTgt spid="3076"/>
                                            </p:tgtEl>
                                          </p:cBhvr>
                                        </p:animEffect>
                                        <p:anim calcmode="lin" valueType="num">
                                          <p:cBhvr>
                                            <p:cTn id="40" dur="2000" fill="hold"/>
                                            <p:tgtEl>
                                              <p:spTgt spid="3076"/>
                                            </p:tgtEl>
                                            <p:attrNameLst>
                                              <p:attrName>ppt_w</p:attrName>
                                            </p:attrNameLst>
                                          </p:cBhvr>
                                          <p:tavLst>
                                            <p:tav tm="0" fmla="#ppt_w*sin(2.5*pi*$)">
                                              <p:val>
                                                <p:fltVal val="0"/>
                                              </p:val>
                                            </p:tav>
                                            <p:tav tm="100000">
                                              <p:val>
                                                <p:fltVal val="1"/>
                                              </p:val>
                                            </p:tav>
                                          </p:tavLst>
                                        </p:anim>
                                        <p:anim calcmode="lin" valueType="num">
                                          <p:cBhvr>
                                            <p:cTn id="41"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5" name="Rectangle 34">
            <a:extLst>
              <a:ext uri="{FF2B5EF4-FFF2-40B4-BE49-F238E27FC236}">
                <a16:creationId xmlns:a16="http://schemas.microsoft.com/office/drawing/2014/main" id="{95DDB0F8-26FA-4A1C-A5FF-335CD05BDCF6}"/>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Tranh vẽ người con gái đẹp.</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393409" y="1406475"/>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916" y="135452"/>
            <a:ext cx="6011177" cy="1072989"/>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037053A-A48F-41B8-99C6-C9492DB427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2" name="Rectangle 21">
            <a:extLst>
              <a:ext uri="{FF2B5EF4-FFF2-40B4-BE49-F238E27FC236}">
                <a16:creationId xmlns:a16="http://schemas.microsoft.com/office/drawing/2014/main" id="{6EDB1E0B-4340-4F31-A33A-A91FFF617393}"/>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24" name="TextBox 23">
            <a:extLst>
              <a:ext uri="{FF2B5EF4-FFF2-40B4-BE49-F238E27FC236}">
                <a16:creationId xmlns:a16="http://schemas.microsoft.com/office/drawing/2014/main" id="{5237E687-5FA3-417D-831D-57E6CA9C8043}"/>
              </a:ext>
            </a:extLst>
          </p:cNvPr>
          <p:cNvSpPr txBox="1"/>
          <p:nvPr/>
        </p:nvSpPr>
        <p:spPr>
          <a:xfrm>
            <a:off x="3638969" y="779422"/>
            <a:ext cx="8497219"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Người chuyên vẽ tranh, tạc tượng,...</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5122" name="Picture 2" descr="Lão nghệ nhân làng tranh Đông Hồ - Báo ảnh Việt Nam">
            <a:extLst>
              <a:ext uri="{FF2B5EF4-FFF2-40B4-BE49-F238E27FC236}">
                <a16:creationId xmlns:a16="http://schemas.microsoft.com/office/drawing/2014/main" id="{B5937535-5755-417B-8ADA-1F453EB1B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474" y="2848500"/>
            <a:ext cx="5528859" cy="3700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11C1DC81-BC81-41DF-BA75-2CC860CF5558}"/>
              </a:ext>
            </a:extLst>
          </p:cNvPr>
          <p:cNvSpPr txBox="1"/>
          <p:nvPr/>
        </p:nvSpPr>
        <p:spPr>
          <a:xfrm>
            <a:off x="3638968" y="1990832"/>
            <a:ext cx="8497219"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Chất phác, mộc mạc.</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3423B5A2-37B2-47DE-BAF0-DBEB78F6F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2884" y="31961"/>
            <a:ext cx="6011177" cy="1072989"/>
          </a:xfrm>
          <a:prstGeom prst="rect">
            <a:avLst/>
          </a:prstGeom>
        </p:spPr>
      </p:pic>
      <p:pic>
        <p:nvPicPr>
          <p:cNvPr id="5" name="Picture 4">
            <a:extLst>
              <a:ext uri="{FF2B5EF4-FFF2-40B4-BE49-F238E27FC236}">
                <a16:creationId xmlns:a16="http://schemas.microsoft.com/office/drawing/2014/main" id="{9B799DAE-4012-419F-8E24-6BEE7C1AF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2884" y="1271865"/>
            <a:ext cx="6011177" cy="1072989"/>
          </a:xfrm>
          <a:prstGeom prst="rect">
            <a:avLst/>
          </a:prstGeom>
        </p:spPr>
      </p:pic>
    </p:spTree>
    <p:extLst>
      <p:ext uri="{BB962C8B-B14F-4D97-AF65-F5344CB8AC3E}">
        <p14:creationId xmlns:p14="http://schemas.microsoft.com/office/powerpoint/2010/main" val="1525442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14:bounceEnd="60000">
                                          <p:cBhvr additive="base">
                                            <p:cTn id="14" dur="1300" fill="hold"/>
                                            <p:tgtEl>
                                              <p:spTgt spid="24"/>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1000"/>
                                            <p:tgtEl>
                                              <p:spTgt spid="5122"/>
                                            </p:tgtEl>
                                          </p:cBhvr>
                                        </p:animEffect>
                                        <p:anim calcmode="lin" valueType="num">
                                          <p:cBhvr>
                                            <p:cTn id="21" dur="1000" fill="hold"/>
                                            <p:tgtEl>
                                              <p:spTgt spid="5122"/>
                                            </p:tgtEl>
                                            <p:attrNameLst>
                                              <p:attrName>ppt_x</p:attrName>
                                            </p:attrNameLst>
                                          </p:cBhvr>
                                          <p:tavLst>
                                            <p:tav tm="0">
                                              <p:val>
                                                <p:strVal val="#ppt_x"/>
                                              </p:val>
                                            </p:tav>
                                            <p:tav tm="100000">
                                              <p:val>
                                                <p:strVal val="#ppt_x"/>
                                              </p:val>
                                            </p:tav>
                                          </p:tavLst>
                                        </p:anim>
                                        <p:anim calcmode="lin" valueType="num">
                                          <p:cBhvr>
                                            <p:cTn id="2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60000">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14:bounceEnd="60000">
                                          <p:cBhvr additive="base">
                                            <p:cTn id="3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3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1300" fill="hold"/>
                                            <p:tgtEl>
                                              <p:spTgt spid="24"/>
                                            </p:tgtEl>
                                            <p:attrNameLst>
                                              <p:attrName>ppt_x</p:attrName>
                                            </p:attrNameLst>
                                          </p:cBhvr>
                                          <p:tavLst>
                                            <p:tav tm="0">
                                              <p:val>
                                                <p:strVal val="0-#ppt_w/2"/>
                                              </p:val>
                                            </p:tav>
                                            <p:tav tm="100000">
                                              <p:val>
                                                <p:strVal val="#ppt_x"/>
                                              </p:val>
                                            </p:tav>
                                          </p:tavLst>
                                        </p:anim>
                                        <p:anim calcmode="lin" valueType="num">
                                          <p:cBhvr additive="base">
                                            <p:cTn id="15" dur="13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1000"/>
                                            <p:tgtEl>
                                              <p:spTgt spid="5122"/>
                                            </p:tgtEl>
                                          </p:cBhvr>
                                        </p:animEffect>
                                        <p:anim calcmode="lin" valueType="num">
                                          <p:cBhvr>
                                            <p:cTn id="21" dur="1000" fill="hold"/>
                                            <p:tgtEl>
                                              <p:spTgt spid="5122"/>
                                            </p:tgtEl>
                                            <p:attrNameLst>
                                              <p:attrName>ppt_x</p:attrName>
                                            </p:attrNameLst>
                                          </p:cBhvr>
                                          <p:tavLst>
                                            <p:tav tm="0">
                                              <p:val>
                                                <p:strVal val="#ppt_x"/>
                                              </p:val>
                                            </p:tav>
                                            <p:tav tm="100000">
                                              <p:val>
                                                <p:strVal val="#ppt_x"/>
                                              </p:val>
                                            </p:tav>
                                          </p:tavLst>
                                        </p:anim>
                                        <p:anim calcmode="lin" valueType="num">
                                          <p:cBhvr>
                                            <p:cTn id="2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300" fill="hold"/>
                                            <p:tgtEl>
                                              <p:spTgt spid="26"/>
                                            </p:tgtEl>
                                            <p:attrNameLst>
                                              <p:attrName>ppt_x</p:attrName>
                                            </p:attrNameLst>
                                          </p:cBhvr>
                                          <p:tavLst>
                                            <p:tav tm="0">
                                              <p:val>
                                                <p:strVal val="0-#ppt_w/2"/>
                                              </p:val>
                                            </p:tav>
                                            <p:tav tm="100000">
                                              <p:val>
                                                <p:strVal val="#ppt_x"/>
                                              </p:val>
                                            </p:tav>
                                          </p:tavLst>
                                        </p:anim>
                                        <p:anim calcmode="lin" valueType="num">
                                          <p:cBhvr additive="base">
                                            <p:cTn id="3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C5497E-DCC5-426D-A8D6-7D451D8C37DA}"/>
              </a:ext>
            </a:extLst>
          </p:cNvPr>
          <p:cNvGrpSpPr/>
          <p:nvPr/>
        </p:nvGrpSpPr>
        <p:grpSpPr>
          <a:xfrm>
            <a:off x="0" y="0"/>
            <a:ext cx="12196774" cy="6858000"/>
            <a:chOff x="0" y="0"/>
            <a:chExt cx="12196774" cy="6478193"/>
          </a:xfrm>
        </p:grpSpPr>
        <p:pic>
          <p:nvPicPr>
            <p:cNvPr id="2" name="Picture 1">
              <a:extLst>
                <a:ext uri="{FF2B5EF4-FFF2-40B4-BE49-F238E27FC236}">
                  <a16:creationId xmlns:a16="http://schemas.microsoft.com/office/drawing/2014/main" id="{BBB97492-B04F-4571-BAEA-A9911D001B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4" name="Flowchart: Process 3">
              <a:extLst>
                <a:ext uri="{FF2B5EF4-FFF2-40B4-BE49-F238E27FC236}">
                  <a16:creationId xmlns:a16="http://schemas.microsoft.com/office/drawing/2014/main" id="{9CC889EA-7FB1-4075-BFCC-FAA04F45B685}"/>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3">
            <a:extLst>
              <a:ext uri="{FF2B5EF4-FFF2-40B4-BE49-F238E27FC236}">
                <a16:creationId xmlns:a16="http://schemas.microsoft.com/office/drawing/2014/main" id="{2070D046-412A-4643-8E66-553B9D6F4F96}"/>
              </a:ext>
            </a:extLst>
          </p:cNvPr>
          <p:cNvSpPr/>
          <p:nvPr/>
        </p:nvSpPr>
        <p:spPr>
          <a:xfrm>
            <a:off x="6506817" y="1363287"/>
            <a:ext cx="5271052" cy="218829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Chào</a:t>
            </a:r>
            <a:r>
              <a:rPr lang="en-SG"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SG" sz="2800"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các</a:t>
            </a:r>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bạn, mình là Tilki</a:t>
            </a:r>
            <a:r>
              <a:rPr lang="en-SG"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Mình đang trên đường đi tìm người bạn thân thất lạc. Hãy giúp mình vượt qua những khó khăn nhé!</a:t>
            </a:r>
            <a:endParaRPr lang="en-US"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62354599"/>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7789568" y="998219"/>
              <a:ext cx="2870998" cy="1388141"/>
            </a:xfrm>
            <a:prstGeom prst="rect">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8">
            <a:extLst>
              <a:ext uri="{FF2B5EF4-FFF2-40B4-BE49-F238E27FC236}">
                <a16:creationId xmlns:a16="http://schemas.microsoft.com/office/drawing/2014/main" id="{91850990-88AD-48B7-800A-DEA331E55AD0}"/>
              </a:ext>
            </a:extLst>
          </p:cNvPr>
          <p:cNvSpPr/>
          <p:nvPr/>
        </p:nvSpPr>
        <p:spPr>
          <a:xfrm>
            <a:off x="4400863" y="412780"/>
            <a:ext cx="677740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5E0B52-36E0-4F89-B3E9-2E1AAAE88A32}"/>
              </a:ext>
            </a:extLst>
          </p:cNvPr>
          <p:cNvSpPr txBox="1"/>
          <p:nvPr/>
        </p:nvSpPr>
        <p:spPr>
          <a:xfrm>
            <a:off x="4957123" y="181783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4957123" y="297982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9">
            <a:extLst>
              <a:ext uri="{FF2B5EF4-FFF2-40B4-BE49-F238E27FC236}">
                <a16:creationId xmlns:a16="http://schemas.microsoft.com/office/drawing/2014/main" id="{C353921C-76DE-4D43-AC32-DBD09EFED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193" y="514798"/>
            <a:ext cx="3712786" cy="1201016"/>
          </a:xfrm>
          <a:prstGeom prst="rect">
            <a:avLst/>
          </a:prstGeom>
        </p:spPr>
      </p:pic>
    </p:spTree>
    <p:extLst>
      <p:ext uri="{BB962C8B-B14F-4D97-AF65-F5344CB8AC3E}">
        <p14:creationId xmlns:p14="http://schemas.microsoft.com/office/powerpoint/2010/main" val="202141347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60000">
                                          <p:cBhvr additive="base">
                                            <p:cTn id="14" dur="13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14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14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300" fill="hold"/>
                                            <p:tgtEl>
                                              <p:spTgt spid="7"/>
                                            </p:tgtEl>
                                            <p:attrNameLst>
                                              <p:attrName>ppt_x</p:attrName>
                                            </p:attrNameLst>
                                          </p:cBhvr>
                                          <p:tavLst>
                                            <p:tav tm="0">
                                              <p:val>
                                                <p:strVal val="#ppt_x"/>
                                              </p:val>
                                            </p:tav>
                                            <p:tav tm="100000">
                                              <p:val>
                                                <p:strVal val="#ppt_x"/>
                                              </p:val>
                                            </p:tav>
                                          </p:tavLst>
                                        </p:anim>
                                        <p:anim calcmode="lin" valueType="num">
                                          <p:cBhvr additive="base">
                                            <p:cTn id="15" dur="1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400" fill="hold"/>
                                            <p:tgtEl>
                                              <p:spTgt spid="8"/>
                                            </p:tgtEl>
                                            <p:attrNameLst>
                                              <p:attrName>ppt_x</p:attrName>
                                            </p:attrNameLst>
                                          </p:cBhvr>
                                          <p:tavLst>
                                            <p:tav tm="0">
                                              <p:val>
                                                <p:strVal val="#ppt_x"/>
                                              </p:val>
                                            </p:tav>
                                            <p:tav tm="100000">
                                              <p:val>
                                                <p:strVal val="#ppt_x"/>
                                              </p:val>
                                            </p:tav>
                                          </p:tavLst>
                                        </p:anim>
                                        <p:anim calcmode="lin" valueType="num">
                                          <p:cBhvr additive="base">
                                            <p:cTn id="21" dur="14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B68078-ACD2-4D9C-BC3C-9410F140AE53}"/>
              </a:ext>
            </a:extLst>
          </p:cNvPr>
          <p:cNvGrpSpPr/>
          <p:nvPr/>
        </p:nvGrpSpPr>
        <p:grpSpPr>
          <a:xfrm>
            <a:off x="0" y="-489778"/>
            <a:ext cx="12996975" cy="7347778"/>
            <a:chOff x="0" y="-489778"/>
            <a:chExt cx="12996975" cy="7347778"/>
          </a:xfrm>
        </p:grpSpPr>
        <p:pic>
          <p:nvPicPr>
            <p:cNvPr id="8" name="Picture 7">
              <a:extLst>
                <a:ext uri="{FF2B5EF4-FFF2-40B4-BE49-F238E27FC236}">
                  <a16:creationId xmlns:a16="http://schemas.microsoft.com/office/drawing/2014/main" id="{A44F1767-3BDD-4BFB-B1F0-5B232866A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Oval 8">
              <a:extLst>
                <a:ext uri="{FF2B5EF4-FFF2-40B4-BE49-F238E27FC236}">
                  <a16:creationId xmlns:a16="http://schemas.microsoft.com/office/drawing/2014/main" id="{AAB3F008-6C3F-4DDC-ABAC-54A1757701C1}"/>
                </a:ext>
              </a:extLst>
            </p:cNvPr>
            <p:cNvSpPr/>
            <p:nvPr/>
          </p:nvSpPr>
          <p:spPr>
            <a:xfrm>
              <a:off x="7135300" y="-489778"/>
              <a:ext cx="4592640" cy="4326674"/>
            </a:xfrm>
            <a:prstGeom prst="ellipse">
              <a:avLst/>
            </a:prstGeom>
            <a:solidFill>
              <a:srgbClr val="FEC00C"/>
            </a:solidFill>
            <a:ln>
              <a:solidFill>
                <a:srgbClr val="FEC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144233-0F38-48CE-ACB7-508075CBE96B}"/>
                </a:ext>
              </a:extLst>
            </p:cNvPr>
            <p:cNvSpPr/>
            <p:nvPr/>
          </p:nvSpPr>
          <p:spPr>
            <a:xfrm>
              <a:off x="6224756" y="1969892"/>
              <a:ext cx="5468806" cy="4888107"/>
            </a:xfrm>
            <a:prstGeom prst="ellipse">
              <a:avLst/>
            </a:prstGeom>
            <a:solidFill>
              <a:srgbClr val="FEC00C"/>
            </a:solidFill>
            <a:ln>
              <a:solidFill>
                <a:srgbClr val="FEC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DBCDDA-8D55-474E-8105-A609FA2AAAE7}"/>
                </a:ext>
              </a:extLst>
            </p:cNvPr>
            <p:cNvSpPr/>
            <p:nvPr/>
          </p:nvSpPr>
          <p:spPr>
            <a:xfrm>
              <a:off x="8404335" y="1923969"/>
              <a:ext cx="4592640" cy="4326674"/>
            </a:xfrm>
            <a:prstGeom prst="ellipse">
              <a:avLst/>
            </a:prstGeom>
            <a:solidFill>
              <a:srgbClr val="FEC00C"/>
            </a:solidFill>
            <a:ln>
              <a:solidFill>
                <a:srgbClr val="FEC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8217204" y="2280558"/>
            <a:ext cx="3698128" cy="923330"/>
          </a:xfrm>
          <a:prstGeom prst="rect">
            <a:avLst/>
          </a:prstGeom>
          <a:noFill/>
        </p:spPr>
        <p:txBody>
          <a:bodyPr wrap="none" lIns="0" tIns="0" rIns="0" bIns="0" rtlCol="0">
            <a:spAutoFit/>
          </a:bodyPr>
          <a:lstStyle/>
          <a:p>
            <a:pPr algn="l"/>
            <a:r>
              <a:rPr lang="en-SG" sz="6000" dirty="0">
                <a:solidFill>
                  <a:srgbClr val="002060"/>
                </a:solidFill>
                <a:latin typeface="#9Slide06 SVNBlow Brush" pitchFamily="2" charset="0"/>
              </a:rPr>
              <a:t>1. L</a:t>
            </a:r>
            <a:r>
              <a:rPr lang="en-US" sz="6000" dirty="0" err="1">
                <a:solidFill>
                  <a:srgbClr val="002060"/>
                </a:solidFill>
                <a:latin typeface="#9Slide06 SVNBlow Brush" pitchFamily="2" charset="0"/>
              </a:rPr>
              <a:t>uyện</a:t>
            </a:r>
            <a:r>
              <a:rPr lang="en-US" sz="6000" dirty="0">
                <a:solidFill>
                  <a:srgbClr val="002060"/>
                </a:solidFill>
                <a:latin typeface="#9Slide06 SVNBlow Brush" pitchFamily="2" charset="0"/>
              </a:rPr>
              <a:t> </a:t>
            </a:r>
            <a:r>
              <a:rPr lang="en-US" sz="6000" dirty="0" err="1">
                <a:solidFill>
                  <a:srgbClr val="002060"/>
                </a:solidFill>
                <a:latin typeface="#9Slide06 SVNBlow Brush" pitchFamily="2" charset="0"/>
              </a:rPr>
              <a:t>đọc</a:t>
            </a:r>
            <a:endParaRPr lang="en-US" sz="6000" dirty="0">
              <a:solidFill>
                <a:srgbClr val="002060"/>
              </a:solidFill>
              <a:latin typeface="#9Slide06 SVNBlow Brush" pitchFamily="2" charset="0"/>
            </a:endParaRPr>
          </a:p>
        </p:txBody>
      </p:sp>
      <p:sp>
        <p:nvSpPr>
          <p:cNvPr id="4" name="TextBox 3">
            <a:extLst>
              <a:ext uri="{FF2B5EF4-FFF2-40B4-BE49-F238E27FC236}">
                <a16:creationId xmlns:a16="http://schemas.microsoft.com/office/drawing/2014/main" id="{834A086A-4DD8-485B-828F-D1F179B96E9C}"/>
              </a:ext>
            </a:extLst>
          </p:cNvPr>
          <p:cNvSpPr txBox="1"/>
          <p:nvPr/>
        </p:nvSpPr>
        <p:spPr>
          <a:xfrm>
            <a:off x="6994460" y="3541109"/>
            <a:ext cx="4493218" cy="923330"/>
          </a:xfrm>
          <a:prstGeom prst="rect">
            <a:avLst/>
          </a:prstGeom>
          <a:noFill/>
        </p:spPr>
        <p:txBody>
          <a:bodyPr wrap="none" lIns="0" tIns="0" rIns="0" bIns="0" rtlCol="0">
            <a:spAutoFit/>
          </a:bodyPr>
          <a:lstStyle/>
          <a:p>
            <a:pPr algn="l"/>
            <a:r>
              <a:rPr lang="en-SG" sz="6000" dirty="0">
                <a:solidFill>
                  <a:srgbClr val="002060"/>
                </a:solidFill>
                <a:latin typeface="#9Slide06 SVNBlow Brush" pitchFamily="2" charset="0"/>
              </a:rPr>
              <a:t>2. </a:t>
            </a:r>
            <a:r>
              <a:rPr lang="en-SG" sz="6000" dirty="0" err="1">
                <a:solidFill>
                  <a:srgbClr val="002060"/>
                </a:solidFill>
                <a:latin typeface="#9Slide06 SVNBlow Brush" pitchFamily="2" charset="0"/>
              </a:rPr>
              <a:t>Tìm</a:t>
            </a:r>
            <a:r>
              <a:rPr lang="en-SG" sz="6000" dirty="0">
                <a:solidFill>
                  <a:srgbClr val="002060"/>
                </a:solidFill>
                <a:latin typeface="#9Slide06 SVNBlow Brush" pitchFamily="2" charset="0"/>
              </a:rPr>
              <a:t> </a:t>
            </a:r>
            <a:r>
              <a:rPr lang="en-SG" sz="6000" dirty="0" err="1">
                <a:solidFill>
                  <a:srgbClr val="002060"/>
                </a:solidFill>
                <a:latin typeface="#9Slide06 SVNBlow Brush" pitchFamily="2" charset="0"/>
              </a:rPr>
              <a:t>hiểu</a:t>
            </a:r>
            <a:r>
              <a:rPr lang="en-SG" sz="6000" dirty="0">
                <a:solidFill>
                  <a:srgbClr val="002060"/>
                </a:solidFill>
                <a:latin typeface="#9Slide06 SVNBlow Brush" pitchFamily="2" charset="0"/>
              </a:rPr>
              <a:t> </a:t>
            </a:r>
            <a:r>
              <a:rPr lang="en-SG" sz="6000" dirty="0" err="1">
                <a:solidFill>
                  <a:srgbClr val="002060"/>
                </a:solidFill>
                <a:latin typeface="#9Slide06 SVNBlow Brush" pitchFamily="2" charset="0"/>
              </a:rPr>
              <a:t>bài</a:t>
            </a:r>
            <a:endParaRPr lang="en-US" sz="6000" dirty="0">
              <a:solidFill>
                <a:srgbClr val="002060"/>
              </a:solidFill>
              <a:latin typeface="#9Slide06 SVNBlow Brush" pitchFamily="2" charset="0"/>
            </a:endParaRPr>
          </a:p>
        </p:txBody>
      </p:sp>
      <p:sp>
        <p:nvSpPr>
          <p:cNvPr id="5" name="TextBox 4">
            <a:extLst>
              <a:ext uri="{FF2B5EF4-FFF2-40B4-BE49-F238E27FC236}">
                <a16:creationId xmlns:a16="http://schemas.microsoft.com/office/drawing/2014/main" id="{7C80ECA3-1A5E-48A9-8531-613CD247DBFA}"/>
              </a:ext>
            </a:extLst>
          </p:cNvPr>
          <p:cNvSpPr txBox="1"/>
          <p:nvPr/>
        </p:nvSpPr>
        <p:spPr>
          <a:xfrm>
            <a:off x="5926513" y="4883458"/>
            <a:ext cx="4992970" cy="923330"/>
          </a:xfrm>
          <a:prstGeom prst="rect">
            <a:avLst/>
          </a:prstGeom>
          <a:noFill/>
        </p:spPr>
        <p:txBody>
          <a:bodyPr wrap="none" lIns="0" tIns="0" rIns="0" bIns="0" rtlCol="0">
            <a:spAutoFit/>
          </a:bodyPr>
          <a:lstStyle/>
          <a:p>
            <a:pPr algn="l"/>
            <a:r>
              <a:rPr lang="en-SG" sz="6000" dirty="0">
                <a:solidFill>
                  <a:srgbClr val="002060"/>
                </a:solidFill>
                <a:latin typeface="#9Slide06 SVNBlow Brush" pitchFamily="2" charset="0"/>
              </a:rPr>
              <a:t>3. </a:t>
            </a:r>
            <a:r>
              <a:rPr lang="en-SG" sz="6000" dirty="0" err="1">
                <a:solidFill>
                  <a:srgbClr val="002060"/>
                </a:solidFill>
                <a:latin typeface="#9Slide06 SVNBlow Brush" pitchFamily="2" charset="0"/>
              </a:rPr>
              <a:t>Đọc</a:t>
            </a:r>
            <a:r>
              <a:rPr lang="en-SG" sz="6000" dirty="0">
                <a:solidFill>
                  <a:srgbClr val="002060"/>
                </a:solidFill>
                <a:latin typeface="#9Slide06 SVNBlow Brush" pitchFamily="2" charset="0"/>
              </a:rPr>
              <a:t> </a:t>
            </a:r>
            <a:r>
              <a:rPr lang="en-SG" sz="6000" dirty="0" err="1">
                <a:solidFill>
                  <a:srgbClr val="002060"/>
                </a:solidFill>
                <a:latin typeface="#9Slide06 SVNBlow Brush" pitchFamily="2" charset="0"/>
              </a:rPr>
              <a:t>diễn</a:t>
            </a:r>
            <a:r>
              <a:rPr lang="en-SG" sz="6000" dirty="0">
                <a:solidFill>
                  <a:srgbClr val="002060"/>
                </a:solidFill>
                <a:latin typeface="#9Slide06 SVNBlow Brush" pitchFamily="2" charset="0"/>
              </a:rPr>
              <a:t> </a:t>
            </a:r>
            <a:r>
              <a:rPr lang="en-SG" sz="6000" dirty="0" err="1">
                <a:solidFill>
                  <a:srgbClr val="002060"/>
                </a:solidFill>
                <a:latin typeface="#9Slide06 SVNBlow Brush" pitchFamily="2" charset="0"/>
              </a:rPr>
              <a:t>cảm</a:t>
            </a:r>
            <a:endParaRPr lang="en-US" sz="6000" dirty="0">
              <a:solidFill>
                <a:srgbClr val="002060"/>
              </a:solidFill>
              <a:latin typeface="#9Slide06 SVNBlow Brush" pitchFamily="2" charset="0"/>
            </a:endParaRPr>
          </a:p>
        </p:txBody>
      </p:sp>
    </p:spTree>
    <p:extLst>
      <p:ext uri="{BB962C8B-B14F-4D97-AF65-F5344CB8AC3E}">
        <p14:creationId xmlns:p14="http://schemas.microsoft.com/office/powerpoint/2010/main" val="2386973431"/>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0000">
                                          <p:cBhvr additive="base">
                                            <p:cTn id="19" dur="13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0-#ppt_w/2"/>
                                              </p:val>
                                            </p:tav>
                                            <p:tav tm="100000">
                                              <p:val>
                                                <p:strVal val="#ppt_x"/>
                                              </p:val>
                                            </p:tav>
                                          </p:tavLst>
                                        </p:anim>
                                        <p:anim calcmode="lin" valueType="num">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0-#ppt_w/2"/>
                                              </p:val>
                                            </p:tav>
                                            <p:tav tm="100000">
                                              <p:val>
                                                <p:strVal val="#ppt_x"/>
                                              </p:val>
                                            </p:tav>
                                          </p:tavLst>
                                        </p:anim>
                                        <p:anim calcmode="lin" valueType="num">
                                          <p:cBhvr additive="base">
                                            <p:cTn id="14"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300" fill="hold"/>
                                            <p:tgtEl>
                                              <p:spTgt spid="5"/>
                                            </p:tgtEl>
                                            <p:attrNameLst>
                                              <p:attrName>ppt_x</p:attrName>
                                            </p:attrNameLst>
                                          </p:cBhvr>
                                          <p:tavLst>
                                            <p:tav tm="0">
                                              <p:val>
                                                <p:strVal val="0-#ppt_w/2"/>
                                              </p:val>
                                            </p:tav>
                                            <p:tav tm="100000">
                                              <p:val>
                                                <p:strVal val="#ppt_x"/>
                                              </p:val>
                                            </p:tav>
                                          </p:tavLst>
                                        </p:anim>
                                        <p:anim calcmode="lin" valueType="num">
                                          <p:cBhvr additive="base">
                                            <p:cTn id="20" dur="1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D57156-A9B1-4D38-AFA1-12F460A05CF4}"/>
              </a:ext>
            </a:extLst>
          </p:cNvPr>
          <p:cNvGrpSpPr/>
          <p:nvPr/>
        </p:nvGrpSpPr>
        <p:grpSpPr>
          <a:xfrm>
            <a:off x="0" y="0"/>
            <a:ext cx="12221736" cy="6858000"/>
            <a:chOff x="0" y="0"/>
            <a:chExt cx="12221736"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221736" cy="6858000"/>
            </a:xfrm>
            <a:prstGeom prst="rect">
              <a:avLst/>
            </a:prstGeom>
          </p:spPr>
        </p:pic>
        <p:sp>
          <p:nvSpPr>
            <p:cNvPr id="4" name="Rectangle: Rounded Corners 3">
              <a:extLst>
                <a:ext uri="{FF2B5EF4-FFF2-40B4-BE49-F238E27FC236}">
                  <a16:creationId xmlns:a16="http://schemas.microsoft.com/office/drawing/2014/main" id="{982ABD49-1835-4AF5-B77A-9AE10AEA19A8}"/>
                </a:ext>
              </a:extLst>
            </p:cNvPr>
            <p:cNvSpPr/>
            <p:nvPr/>
          </p:nvSpPr>
          <p:spPr>
            <a:xfrm>
              <a:off x="8435696" y="3429000"/>
              <a:ext cx="2804733" cy="1812073"/>
            </a:xfrm>
            <a:prstGeom prst="roundRect">
              <a:avLst/>
            </a:prstGeom>
            <a:solidFill>
              <a:srgbClr val="FEF5EC"/>
            </a:solidFill>
            <a:ln>
              <a:solidFill>
                <a:srgbClr val="FE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7702862" y="3481411"/>
            <a:ext cx="4270400" cy="1231106"/>
          </a:xfrm>
          <a:prstGeom prst="rect">
            <a:avLst/>
          </a:prstGeom>
          <a:noFill/>
        </p:spPr>
        <p:txBody>
          <a:bodyPr wrap="none" lIns="0" tIns="0" rIns="0" bIns="0" rtlCol="0">
            <a:spAutoFit/>
          </a:bodyPr>
          <a:lstStyle/>
          <a:p>
            <a:pPr algn="l"/>
            <a:r>
              <a:rPr lang="en-SG" sz="8000" dirty="0">
                <a:solidFill>
                  <a:srgbClr val="002060"/>
                </a:solidFill>
                <a:latin typeface="#9Slide06 SVNBlow Brush" pitchFamily="2" charset="0"/>
              </a:rPr>
              <a:t>L</a:t>
            </a:r>
            <a:r>
              <a:rPr lang="en-US" sz="8000" dirty="0" err="1">
                <a:solidFill>
                  <a:srgbClr val="002060"/>
                </a:solidFill>
                <a:latin typeface="#9Slide06 SVNBlow Brush" pitchFamily="2" charset="0"/>
              </a:rPr>
              <a:t>uyện</a:t>
            </a:r>
            <a:r>
              <a:rPr lang="en-US" sz="8000" dirty="0">
                <a:solidFill>
                  <a:srgbClr val="002060"/>
                </a:solidFill>
                <a:latin typeface="#9Slide06 SVNBlow Brush" pitchFamily="2" charset="0"/>
              </a:rPr>
              <a:t> </a:t>
            </a:r>
            <a:r>
              <a:rPr lang="en-US" sz="8000" dirty="0" err="1">
                <a:solidFill>
                  <a:srgbClr val="002060"/>
                </a:solidFill>
                <a:latin typeface="#9Slide06 SVNBlow Brush" pitchFamily="2" charset="0"/>
              </a:rPr>
              <a:t>đọc</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F0F908E1-9156-43A7-A5AE-08EDC79A1679}"/>
              </a:ext>
            </a:extLst>
          </p:cNvPr>
          <p:cNvSpPr/>
          <p:nvPr/>
        </p:nvSpPr>
        <p:spPr>
          <a:xfrm>
            <a:off x="465152" y="4919911"/>
            <a:ext cx="5982143" cy="174356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Hãy giúp tớ hái những quả chuối chín vàng để làm thức ăn dọc đường nhé!</a:t>
            </a:r>
            <a:endParaRPr lang="en-US"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0-#ppt_w/2"/>
                                              </p:val>
                                            </p:tav>
                                            <p:tav tm="100000">
                                              <p:val>
                                                <p:strVal val="#ppt_x"/>
                                              </p:val>
                                            </p:tav>
                                          </p:tavLst>
                                        </p:anim>
                                        <p:anim calcmode="lin" valueType="num">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37C01F-F020-41B4-97C3-39D85144F0FA}"/>
              </a:ext>
            </a:extLst>
          </p:cNvPr>
          <p:cNvSpPr/>
          <p:nvPr/>
        </p:nvSpPr>
        <p:spPr>
          <a:xfrm>
            <a:off x="2286678" y="432137"/>
            <a:ext cx="7542449"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Bình</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th</a:t>
            </a:r>
            <a:r>
              <a:rPr lang="vi-VN" sz="2800" b="1" dirty="0">
                <a:solidFill>
                  <a:srgbClr val="116B8B"/>
                </a:solidFill>
                <a:latin typeface="Quicksand" panose="00000500000000000000" pitchFamily="2" charset="0"/>
                <a:cs typeface="Calibri" panose="020F0502020204030204" pitchFamily="34" charset="0"/>
              </a:rPr>
              <a:t>ường</a:t>
            </a:r>
            <a:endParaRPr lang="en-US" sz="2800" b="1" dirty="0">
              <a:solidFill>
                <a:srgbClr val="116B8B"/>
              </a:solidFill>
              <a:latin typeface="Quicksand" panose="000005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65442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Rất</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tốt</a:t>
            </a:r>
            <a:endParaRPr lang="en-US" sz="2800" b="1" dirty="0">
              <a:solidFill>
                <a:srgbClr val="116B8B"/>
              </a:solidFill>
              <a:latin typeface="Quicksand" panose="00000500000000000000" pitchFamily="2" charset="0"/>
              <a:cs typeface="Calibri" panose="020F0502020204030204" pitchFamily="34" charset="0"/>
            </a:endParaRPr>
          </a:p>
        </p:txBody>
      </p:sp>
      <p:grpSp>
        <p:nvGrpSpPr>
          <p:cNvPr id="28" name="Group 27">
            <a:extLst>
              <a:ext uri="{FF2B5EF4-FFF2-40B4-BE49-F238E27FC236}">
                <a16:creationId xmlns:a16="http://schemas.microsoft.com/office/drawing/2014/main" id="{4AA9B3AE-470E-48C5-A8EB-A7286864B8C0}"/>
              </a:ext>
            </a:extLst>
          </p:cNvPr>
          <p:cNvGrpSpPr/>
          <p:nvPr/>
        </p:nvGrpSpPr>
        <p:grpSpPr>
          <a:xfrm>
            <a:off x="6174120" y="1934817"/>
            <a:ext cx="5771221" cy="1572653"/>
            <a:chOff x="6174120" y="1934817"/>
            <a:chExt cx="5771221" cy="1572653"/>
          </a:xfrm>
        </p:grpSpPr>
        <p:pic>
          <p:nvPicPr>
            <p:cNvPr id="29" name="Picture 8" descr="Funny Happy Cute Happy Smiling Banana Stock Vector (Royalty Free) 1055732849">
              <a:extLst>
                <a:ext uri="{FF2B5EF4-FFF2-40B4-BE49-F238E27FC236}">
                  <a16:creationId xmlns:a16="http://schemas.microsoft.com/office/drawing/2014/main" id="{EF25A6D0-9D5E-4537-AC8A-208A440054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6174120" y="1934817"/>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Funny Happy Cute Happy Smiling Banana Stock Vector (Royalty Free) 1055732849">
              <a:extLst>
                <a:ext uri="{FF2B5EF4-FFF2-40B4-BE49-F238E27FC236}">
                  <a16:creationId xmlns:a16="http://schemas.microsoft.com/office/drawing/2014/main" id="{83C2ED5E-E446-4EF2-B8EC-086F555F94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7853817" y="1985124"/>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Funny Happy Cute Happy Smiling Banana Stock Vector (Royalty Free) 1055732849">
              <a:extLst>
                <a:ext uri="{FF2B5EF4-FFF2-40B4-BE49-F238E27FC236}">
                  <a16:creationId xmlns:a16="http://schemas.microsoft.com/office/drawing/2014/main" id="{F7119D4C-01E4-432A-A115-BC6E1831BB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9540674"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unny Happy Cute Happy Smiling Banana Stock Vector (Royalty Free) 1055732849">
              <a:extLst>
                <a:ext uri="{FF2B5EF4-FFF2-40B4-BE49-F238E27FC236}">
                  <a16:creationId xmlns:a16="http://schemas.microsoft.com/office/drawing/2014/main" id="{6119C16F-4502-4F2C-92B2-EDF996C6F2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8443395"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Funny Happy Cute Happy Smiling Banana Stock Vector (Royalty Free) 1055732849">
              <a:extLst>
                <a:ext uri="{FF2B5EF4-FFF2-40B4-BE49-F238E27FC236}">
                  <a16:creationId xmlns:a16="http://schemas.microsoft.com/office/drawing/2014/main" id="{99DE34D3-BE3E-4223-B1FA-E2FC3201B8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070482"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Funny Happy Cute Happy Smiling Banana Stock Vector (Royalty Free) 1055732849">
              <a:extLst>
                <a:ext uri="{FF2B5EF4-FFF2-40B4-BE49-F238E27FC236}">
                  <a16:creationId xmlns:a16="http://schemas.microsoft.com/office/drawing/2014/main" id="{0DF48196-543E-47D7-9965-4832157890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610038"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679D4EC9-F82A-469F-8AF3-B0AD69B3055E}"/>
              </a:ext>
            </a:extLst>
          </p:cNvPr>
          <p:cNvGrpSpPr/>
          <p:nvPr/>
        </p:nvGrpSpPr>
        <p:grpSpPr>
          <a:xfrm>
            <a:off x="6096000" y="4885366"/>
            <a:ext cx="5771221" cy="1572653"/>
            <a:chOff x="6174120" y="1934817"/>
            <a:chExt cx="5771221" cy="1572653"/>
          </a:xfrm>
        </p:grpSpPr>
        <p:pic>
          <p:nvPicPr>
            <p:cNvPr id="36" name="Picture 8" descr="Funny Happy Cute Happy Smiling Banana Stock Vector (Royalty Free) 1055732849">
              <a:extLst>
                <a:ext uri="{FF2B5EF4-FFF2-40B4-BE49-F238E27FC236}">
                  <a16:creationId xmlns:a16="http://schemas.microsoft.com/office/drawing/2014/main" id="{CA37F750-A3F2-4C79-811C-A0C7E01B9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6174120" y="1934817"/>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unny Happy Cute Happy Smiling Banana Stock Vector (Royalty Free) 1055732849">
              <a:extLst>
                <a:ext uri="{FF2B5EF4-FFF2-40B4-BE49-F238E27FC236}">
                  <a16:creationId xmlns:a16="http://schemas.microsoft.com/office/drawing/2014/main" id="{CD1BB726-A36F-494F-8974-AC969EEFA0A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7853817" y="1985124"/>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Funny Happy Cute Happy Smiling Banana Stock Vector (Royalty Free) 1055732849">
              <a:extLst>
                <a:ext uri="{FF2B5EF4-FFF2-40B4-BE49-F238E27FC236}">
                  <a16:creationId xmlns:a16="http://schemas.microsoft.com/office/drawing/2014/main" id="{9E94F0AD-1206-487A-BA78-7ECC82AC8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9540674"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Funny Happy Cute Happy Smiling Banana Stock Vector (Royalty Free) 1055732849">
              <a:extLst>
                <a:ext uri="{FF2B5EF4-FFF2-40B4-BE49-F238E27FC236}">
                  <a16:creationId xmlns:a16="http://schemas.microsoft.com/office/drawing/2014/main" id="{CE12AB59-F007-4CB5-8933-1B47EB737B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8443395"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Funny Happy Cute Happy Smiling Banana Stock Vector (Royalty Free) 1055732849">
              <a:extLst>
                <a:ext uri="{FF2B5EF4-FFF2-40B4-BE49-F238E27FC236}">
                  <a16:creationId xmlns:a16="http://schemas.microsoft.com/office/drawing/2014/main" id="{35F2B1AD-C3D3-4F77-8596-4BF077DF8A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070482"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Funny Happy Cute Happy Smiling Banana Stock Vector (Royalty Free) 1055732849">
              <a:extLst>
                <a:ext uri="{FF2B5EF4-FFF2-40B4-BE49-F238E27FC236}">
                  <a16:creationId xmlns:a16="http://schemas.microsoft.com/office/drawing/2014/main" id="{AC18F53D-5293-4AEC-BB7D-B2763A8361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610038"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7720977F-F330-43C6-B744-43C173701509}"/>
              </a:ext>
            </a:extLst>
          </p:cNvPr>
          <p:cNvGrpSpPr/>
          <p:nvPr/>
        </p:nvGrpSpPr>
        <p:grpSpPr>
          <a:xfrm>
            <a:off x="6121431" y="3492899"/>
            <a:ext cx="5771221" cy="1572653"/>
            <a:chOff x="6174120" y="1934817"/>
            <a:chExt cx="5771221" cy="1572653"/>
          </a:xfrm>
        </p:grpSpPr>
        <p:pic>
          <p:nvPicPr>
            <p:cNvPr id="43" name="Picture 8" descr="Funny Happy Cute Happy Smiling Banana Stock Vector (Royalty Free) 1055732849">
              <a:extLst>
                <a:ext uri="{FF2B5EF4-FFF2-40B4-BE49-F238E27FC236}">
                  <a16:creationId xmlns:a16="http://schemas.microsoft.com/office/drawing/2014/main" id="{C02F1940-EF02-46FA-A825-AA5B4EBEEF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6174120" y="1934817"/>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Funny Happy Cute Happy Smiling Banana Stock Vector (Royalty Free) 1055732849">
              <a:extLst>
                <a:ext uri="{FF2B5EF4-FFF2-40B4-BE49-F238E27FC236}">
                  <a16:creationId xmlns:a16="http://schemas.microsoft.com/office/drawing/2014/main" id="{300488A0-5BAD-4E08-847E-78301FCDB4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7853817" y="1985124"/>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Funny Happy Cute Happy Smiling Banana Stock Vector (Royalty Free) 1055732849">
              <a:extLst>
                <a:ext uri="{FF2B5EF4-FFF2-40B4-BE49-F238E27FC236}">
                  <a16:creationId xmlns:a16="http://schemas.microsoft.com/office/drawing/2014/main" id="{2CC169E4-CF6D-44B1-B961-4E802FEA43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9540674"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Funny Happy Cute Happy Smiling Banana Stock Vector (Royalty Free) 1055732849">
              <a:extLst>
                <a:ext uri="{FF2B5EF4-FFF2-40B4-BE49-F238E27FC236}">
                  <a16:creationId xmlns:a16="http://schemas.microsoft.com/office/drawing/2014/main" id="{623847E1-0478-4023-9BD6-0B8F158526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8443395"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Funny Happy Cute Happy Smiling Banana Stock Vector (Royalty Free) 1055732849">
              <a:extLst>
                <a:ext uri="{FF2B5EF4-FFF2-40B4-BE49-F238E27FC236}">
                  <a16:creationId xmlns:a16="http://schemas.microsoft.com/office/drawing/2014/main" id="{F537E8DE-6609-410C-8B2F-2C01EA72B9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070482"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Funny Happy Cute Happy Smiling Banana Stock Vector (Royalty Free) 1055732849">
              <a:extLst>
                <a:ext uri="{FF2B5EF4-FFF2-40B4-BE49-F238E27FC236}">
                  <a16:creationId xmlns:a16="http://schemas.microsoft.com/office/drawing/2014/main" id="{16A254EF-ACF3-4421-8012-5159EB43EC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610038"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398633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1000"/>
                                        <p:tgtEl>
                                          <p:spTgt spid="35"/>
                                        </p:tgtEl>
                                      </p:cBhvr>
                                    </p:animEffect>
                                    <p:anim calcmode="lin" valueType="num">
                                      <p:cBhvr>
                                        <p:cTn id="83" dur="1000" fill="hold"/>
                                        <p:tgtEl>
                                          <p:spTgt spid="35"/>
                                        </p:tgtEl>
                                        <p:attrNameLst>
                                          <p:attrName>ppt_x</p:attrName>
                                        </p:attrNameLst>
                                      </p:cBhvr>
                                      <p:tavLst>
                                        <p:tav tm="0">
                                          <p:val>
                                            <p:strVal val="#ppt_x"/>
                                          </p:val>
                                        </p:tav>
                                        <p:tav tm="100000">
                                          <p:val>
                                            <p:strVal val="#ppt_x"/>
                                          </p:val>
                                        </p:tav>
                                      </p:tavLst>
                                    </p:anim>
                                    <p:anim calcmode="lin" valueType="num">
                                      <p:cBhvr>
                                        <p:cTn id="84" dur="1000" fill="hold"/>
                                        <p:tgtEl>
                                          <p:spTgt spid="3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03D5C-44DD-4FB5-AB00-F8B0B87133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86" b="99571" l="1000" r="97143">
                        <a14:foregroundMark x1="1000" y1="2286" x2="44214" y2="99286"/>
                        <a14:foregroundMark x1="28857" y1="9000" x2="4286" y2="87571"/>
                        <a14:foregroundMark x1="1214" y1="94571" x2="22500" y2="83000"/>
                        <a14:foregroundMark x1="22500" y1="83000" x2="29643" y2="74286"/>
                        <a14:foregroundMark x1="29643" y1="74286" x2="29929" y2="56143"/>
                        <a14:foregroundMark x1="29929" y1="56143" x2="21929" y2="43429"/>
                        <a14:foregroundMark x1="21929" y1="43429" x2="13786" y2="42429"/>
                        <a14:foregroundMark x1="13786" y1="42429" x2="32571" y2="87286"/>
                        <a14:foregroundMark x1="36429" y1="22571" x2="39714" y2="25714"/>
                        <a14:foregroundMark x1="32143" y1="49857" x2="48286" y2="39286"/>
                        <a14:foregroundMark x1="59000" y1="76286" x2="59571" y2="78286"/>
                        <a14:foregroundMark x1="59000" y1="86857" x2="72286" y2="90000"/>
                        <a14:foregroundMark x1="64857" y1="83714" x2="71857" y2="88000"/>
                        <a14:foregroundMark x1="71857" y1="88000" x2="78500" y2="88000"/>
                        <a14:foregroundMark x1="73429" y1="91143" x2="73429" y2="91143"/>
                        <a14:foregroundMark x1="72857" y1="86429" x2="75357" y2="86429"/>
                        <a14:foregroundMark x1="3143" y1="10857" x2="5857" y2="74000"/>
                        <a14:foregroundMark x1="5857" y1="74000" x2="17357" y2="99000"/>
                        <a14:foregroundMark x1="17357" y1="99000" x2="33286" y2="99714"/>
                        <a14:foregroundMark x1="75571" y1="97286" x2="80786" y2="91857"/>
                        <a14:foregroundMark x1="80786" y1="91857" x2="83475" y2="91669"/>
                        <a14:backgroundMark x1="61714" y1="28000" x2="87071" y2="63857"/>
                        <a14:backgroundMark x1="67357" y1="48286" x2="75000" y2="68571"/>
                        <a14:backgroundMark x1="69143" y1="59571" x2="71214" y2="73857"/>
                        <a14:backgroundMark x1="71214" y1="73857" x2="79500" y2="73857"/>
                        <a14:backgroundMark x1="79500" y1="73857" x2="83357" y2="72857"/>
                        <a14:backgroundMark x1="68714" y1="56429" x2="64286" y2="69714"/>
                        <a14:backgroundMark x1="64286" y1="69714" x2="71857" y2="72000"/>
                        <a14:backgroundMark x1="67357" y1="48286" x2="68357" y2="61857"/>
                        <a14:backgroundMark x1="67571" y1="55714" x2="68143" y2="60714"/>
                        <a14:backgroundMark x1="66000" y1="70429" x2="73286" y2="77857"/>
                        <a14:backgroundMark x1="73286" y1="77857" x2="76500" y2="77857"/>
                        <a14:backgroundMark x1="77500" y1="77429" x2="85429" y2="82000"/>
                        <a14:backgroundMark x1="85429" y1="82000" x2="92286" y2="78714"/>
                        <a14:backgroundMark x1="84286" y1="93000" x2="87857" y2="88000"/>
                        <a14:backgroundMark x1="88000" y1="91571" x2="86857" y2="88429"/>
                        <a14:backgroundMark x1="86071" y1="91143" x2="88571" y2="91857"/>
                        <a14:backgroundMark x1="84500" y1="92286" x2="82000" y2="84143"/>
                        <a14:backgroundMark x1="84929" y1="92714" x2="82143" y2="86000"/>
                        <a14:backgroundMark x1="82143" y1="87571" x2="85071" y2="90714"/>
                        <a14:backgroundMark x1="86071" y1="53571" x2="94143" y2="63000"/>
                        <a14:backgroundMark x1="94143" y1="63000" x2="96500" y2="69286"/>
                        <a14:backgroundMark x1="96500" y1="69286" x2="97643" y2="85857"/>
                        <a14:backgroundMark x1="97643" y1="85857" x2="96286" y2="94000"/>
                        <a14:backgroundMark x1="96286" y1="94000" x2="94143" y2="96000"/>
                        <a14:backgroundMark x1="83500" y1="98571" x2="96143" y2="89000"/>
                        <a14:backgroundMark x1="96143" y1="89000" x2="96643" y2="88286"/>
                        <a14:backgroundMark x1="88714" y1="88714" x2="99357" y2="92000"/>
                        <a14:backgroundMark x1="88071" y1="90429" x2="91929" y2="91571"/>
                        <a14:backgroundMark x1="62857" y1="62000" x2="66929" y2="61857"/>
                        <a14:backgroundMark x1="66929" y1="61857" x2="67143" y2="61857"/>
                      </a14:backgroundRemoval>
                    </a14:imgEffect>
                  </a14:imgLayer>
                </a14:imgProps>
              </a:ext>
              <a:ext uri="{28A0092B-C50C-407E-A947-70E740481C1C}">
                <a14:useLocalDpi xmlns:a14="http://schemas.microsoft.com/office/drawing/2010/main" val="0"/>
              </a:ext>
            </a:extLst>
          </a:blip>
          <a:srcRect l="9777"/>
          <a:stretch/>
        </p:blipFill>
        <p:spPr>
          <a:xfrm>
            <a:off x="-5005" y="0"/>
            <a:ext cx="10999971" cy="6858000"/>
          </a:xfrm>
          <a:prstGeom prst="rect">
            <a:avLst/>
          </a:prstGeom>
        </p:spPr>
      </p:pic>
      <p:sp>
        <p:nvSpPr>
          <p:cNvPr id="3" name="Rectangle 2">
            <a:extLst>
              <a:ext uri="{FF2B5EF4-FFF2-40B4-BE49-F238E27FC236}">
                <a16:creationId xmlns:a16="http://schemas.microsoft.com/office/drawing/2014/main" id="{85FC2857-4D7C-4204-BC78-8242AA50042E}"/>
              </a:ext>
            </a:extLst>
          </p:cNvPr>
          <p:cNvSpPr/>
          <p:nvPr/>
        </p:nvSpPr>
        <p:spPr>
          <a:xfrm>
            <a:off x="7213422" y="520867"/>
            <a:ext cx="3786549"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7030A0"/>
                </a:solidFill>
                <a:effectLst>
                  <a:outerShdw dist="38100" dir="2700000" algn="bl" rotWithShape="0">
                    <a:schemeClr val="accent5"/>
                  </a:outerShdw>
                </a:effectLst>
                <a:latin typeface="#9Slide06 SVNBlow Brush" pitchFamily="2" charset="0"/>
              </a:rPr>
              <a:t>Chia đoạn</a:t>
            </a:r>
            <a:endParaRPr lang="en-US" sz="7200" b="1" cap="none" spc="0" dirty="0">
              <a:ln w="13462">
                <a:solidFill>
                  <a:schemeClr val="bg1"/>
                </a:solidFill>
                <a:prstDash val="solid"/>
              </a:ln>
              <a:solidFill>
                <a:srgbClr val="7030A0"/>
              </a:solidFill>
              <a:effectLst>
                <a:outerShdw dist="38100" dir="2700000" algn="bl" rotWithShape="0">
                  <a:schemeClr val="accent5"/>
                </a:outerShdw>
              </a:effectLst>
              <a:latin typeface="#9Slide06 SVNBlow Brush" pitchFamily="2" charset="0"/>
            </a:endParaRPr>
          </a:p>
        </p:txBody>
      </p:sp>
      <p:sp>
        <p:nvSpPr>
          <p:cNvPr id="4" name="Rectangle: Rounded Corners 3">
            <a:extLst>
              <a:ext uri="{FF2B5EF4-FFF2-40B4-BE49-F238E27FC236}">
                <a16:creationId xmlns:a16="http://schemas.microsoft.com/office/drawing/2014/main" id="{3467F423-60EB-4163-9195-1EE2BFDB9138}"/>
              </a:ext>
            </a:extLst>
          </p:cNvPr>
          <p:cNvSpPr/>
          <p:nvPr/>
        </p:nvSpPr>
        <p:spPr>
          <a:xfrm>
            <a:off x="6469113" y="2015401"/>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“...hóm hỉnh và tươi vui.”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5D615DDD-1135-4DB9-919F-917C80FC9808}"/>
              </a:ext>
            </a:extLst>
          </p:cNvPr>
          <p:cNvSpPr/>
          <p:nvPr/>
        </p:nvSpPr>
        <p:spPr>
          <a:xfrm>
            <a:off x="6241053" y="349595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“......bên gà mái mẹ.”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DBA453A7-7D97-479F-BB34-941D4AA98E02}"/>
              </a:ext>
            </a:extLst>
          </p:cNvPr>
          <p:cNvSpPr/>
          <p:nvPr/>
        </p:nvSpPr>
        <p:spPr>
          <a:xfrm>
            <a:off x="7124202" y="4632257"/>
            <a:ext cx="4569027"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2699812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6">
            <a:extLst>
              <a:ext uri="{FF2B5EF4-FFF2-40B4-BE49-F238E27FC236}">
                <a16:creationId xmlns:a16="http://schemas.microsoft.com/office/drawing/2014/main" id="{D54CE117-B4AD-4422-9FF1-9DCE0CE04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B7B603-55D1-4934-898D-47C63D5D23AF}"/>
              </a:ext>
            </a:extLst>
          </p:cNvPr>
          <p:cNvSpPr/>
          <p:nvPr/>
        </p:nvSpPr>
        <p:spPr>
          <a:xfrm>
            <a:off x="556260" y="376152"/>
            <a:ext cx="11079480" cy="6124754"/>
          </a:xfrm>
          <a:prstGeom prst="rect">
            <a:avLst/>
          </a:prstGeom>
        </p:spPr>
        <p:txBody>
          <a:bodyPr wrap="square">
            <a:spAutoFit/>
          </a:bodyPr>
          <a:lstStyle/>
          <a:p>
            <a:pPr algn="ctr"/>
            <a:r>
              <a:rPr lang="vi-VN" sz="4000" b="1" dirty="0">
                <a:solidFill>
                  <a:schemeClr val="accent6">
                    <a:lumMod val="75000"/>
                  </a:schemeClr>
                </a:solidFill>
                <a:latin typeface="#9Slide06 SVNBlow Brush" charset="0"/>
              </a:rPr>
              <a:t>Tranh làng hồ</a:t>
            </a:r>
            <a:endParaRPr lang="vi-VN" sz="4000" dirty="0">
              <a:solidFill>
                <a:schemeClr val="accent6">
                  <a:lumMod val="75000"/>
                </a:schemeClr>
              </a:solidFill>
              <a:latin typeface="#9Slide06 SVNBlow Brush" charset="0"/>
            </a:endParaRPr>
          </a:p>
          <a:p>
            <a:pPr algn="just"/>
            <a:r>
              <a:rPr lang="vi-VN" sz="2400" dirty="0">
                <a:solidFill>
                  <a:srgbClr val="000000"/>
                </a:solidFill>
                <a:latin typeface="OpenSans"/>
              </a:rPr>
              <a:t>      </a:t>
            </a:r>
            <a:r>
              <a:rPr lang="vi-VN" sz="3200" dirty="0">
                <a:latin typeface="Calibri" panose="020F0502020204030204" pitchFamily="34" charset="0"/>
                <a:cs typeface="Calibri" panose="020F0502020204030204" pitchFamily="34" charset="0"/>
              </a:rPr>
              <a:t>Từ những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vi-VN" sz="3200" dirty="0">
                <a:latin typeface="Calibri" panose="020F0502020204030204" pitchFamily="34" charset="0"/>
                <a:cs typeface="Calibri" panose="020F0502020204030204" pitchFamily="34" charset="0"/>
              </a:rPr>
              <a:t>    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29" name="Picture 4" descr="Colorful numbers with clouds Container sticker - TenStickers">
            <a:extLst>
              <a:ext uri="{FF2B5EF4-FFF2-40B4-BE49-F238E27FC236}">
                <a16:creationId xmlns:a16="http://schemas.microsoft.com/office/drawing/2014/main" id="{8E89BD5A-39FC-4BD4-8C64-BA422188FC7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555602" y="970948"/>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lorful numbers with clouds Container sticker - TenStickers">
            <a:extLst>
              <a:ext uri="{FF2B5EF4-FFF2-40B4-BE49-F238E27FC236}">
                <a16:creationId xmlns:a16="http://schemas.microsoft.com/office/drawing/2014/main" id="{2E48FA34-777F-4EAF-8CA1-672FD1581D2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677704" y="4493968"/>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B7E1DDC-4853-4F25-BCFA-23BD7649D35F}"/>
              </a:ext>
            </a:extLst>
          </p:cNvPr>
          <p:cNvSpPr/>
          <p:nvPr/>
        </p:nvSpPr>
        <p:spPr>
          <a:xfrm>
            <a:off x="4795098" y="6225757"/>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E88F38B-6D2A-45FF-B7B4-AAEE5B6E8A33}"/>
              </a:ext>
            </a:extLst>
          </p:cNvPr>
          <p:cNvSpPr/>
          <p:nvPr/>
        </p:nvSpPr>
        <p:spPr>
          <a:xfrm>
            <a:off x="4585212" y="2542656"/>
            <a:ext cx="170110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C98A8B5-4619-4354-9A09-DCA9AE8B09EB}"/>
              </a:ext>
            </a:extLst>
          </p:cNvPr>
          <p:cNvSpPr/>
          <p:nvPr/>
        </p:nvSpPr>
        <p:spPr>
          <a:xfrm>
            <a:off x="3201169" y="3512473"/>
            <a:ext cx="203725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315FA33-588A-4CF5-B982-42B9E86F496E}"/>
              </a:ext>
            </a:extLst>
          </p:cNvPr>
          <p:cNvSpPr/>
          <p:nvPr/>
        </p:nvSpPr>
        <p:spPr>
          <a:xfrm>
            <a:off x="1768718" y="4006901"/>
            <a:ext cx="162541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B463E0E-E619-4125-A951-258E3A277CB3}"/>
              </a:ext>
            </a:extLst>
          </p:cNvPr>
          <p:cNvSpPr/>
          <p:nvPr/>
        </p:nvSpPr>
        <p:spPr>
          <a:xfrm>
            <a:off x="4044515" y="5006689"/>
            <a:ext cx="124131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E9F400A-D36E-4DB8-8E8F-3E587C42568B}"/>
              </a:ext>
            </a:extLst>
          </p:cNvPr>
          <p:cNvSpPr/>
          <p:nvPr/>
        </p:nvSpPr>
        <p:spPr>
          <a:xfrm>
            <a:off x="7311170" y="4996719"/>
            <a:ext cx="1057915"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B0BCB22-CB28-4E19-8AD9-C136D8286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3283" y="6061081"/>
            <a:ext cx="1938696" cy="749873"/>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6">
            <a:extLst>
              <a:ext uri="{FF2B5EF4-FFF2-40B4-BE49-F238E27FC236}">
                <a16:creationId xmlns:a16="http://schemas.microsoft.com/office/drawing/2014/main" id="{37B03A7D-0138-4363-943E-7187E7367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6573A62-B69B-49F5-94CA-240F9BEBA1C2}"/>
              </a:ext>
            </a:extLst>
          </p:cNvPr>
          <p:cNvSpPr/>
          <p:nvPr/>
        </p:nvSpPr>
        <p:spPr>
          <a:xfrm>
            <a:off x="556260" y="377223"/>
            <a:ext cx="11079480" cy="6186309"/>
          </a:xfrm>
          <a:prstGeom prst="rect">
            <a:avLst/>
          </a:prstGeom>
        </p:spPr>
        <p:txBody>
          <a:bodyPr wrap="square">
            <a:spAutoFit/>
          </a:bodyPr>
          <a:lstStyle/>
          <a:p>
            <a:pPr algn="ctr"/>
            <a:r>
              <a:rPr lang="vi-VN" sz="4400" b="1" dirty="0">
                <a:solidFill>
                  <a:schemeClr val="accent6">
                    <a:lumMod val="75000"/>
                  </a:schemeClr>
                </a:solidFill>
                <a:latin typeface="#9Slide06 SVNBlow Brush" charset="0"/>
              </a:rPr>
              <a:t>Tranh làng hồ</a:t>
            </a:r>
            <a:endParaRPr lang="vi-VN" sz="4400" dirty="0">
              <a:solidFill>
                <a:schemeClr val="accent6">
                  <a:lumMod val="75000"/>
                </a:schemeClr>
              </a:solidFill>
              <a:latin typeface="#9Slide06 SVNBlow Brush" charset="0"/>
            </a:endParaRPr>
          </a:p>
          <a:p>
            <a:pPr algn="just"/>
            <a:r>
              <a:rPr lang="vi-VN" sz="2400" dirty="0">
                <a:solidFill>
                  <a:srgbClr val="000000"/>
                </a:solidFill>
                <a:latin typeface="OpenSans"/>
              </a:rPr>
              <a:t>     </a:t>
            </a:r>
            <a:r>
              <a:rPr lang="vi-VN" sz="3200" dirty="0">
                <a:solidFill>
                  <a:srgbClr val="000000"/>
                </a:solidFill>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Kĩ thuật tranh làng Hồ đã đạt tới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họa. Màu trắng ấy càng ngắm càng ưa nhìn; những hạt cát của điệp trắng nhấp nhánh muôn ngàn hạt phấn làm tăng thêm vẻ thâm thúy cho khuôn mặt, tăng thêm sống động cho dáng người trong tranh.</a:t>
            </a:r>
          </a:p>
          <a:p>
            <a:pPr algn="r"/>
            <a:r>
              <a:rPr lang="vi-VN" sz="3200" i="1" dirty="0">
                <a:latin typeface="Calibri" panose="020F0502020204030204" pitchFamily="34" charset="0"/>
                <a:cs typeface="Calibri" panose="020F0502020204030204" pitchFamily="34" charset="0"/>
              </a:rPr>
              <a:t>Theo </a:t>
            </a:r>
            <a:r>
              <a:rPr lang="vi-VN" sz="3200" b="1" i="1" dirty="0">
                <a:latin typeface="Calibri" panose="020F0502020204030204" pitchFamily="34" charset="0"/>
                <a:cs typeface="Calibri" panose="020F0502020204030204" pitchFamily="34" charset="0"/>
              </a:rPr>
              <a:t>Nguyễn Tuân</a:t>
            </a:r>
            <a:endParaRPr lang="vi-VN" sz="3200" dirty="0">
              <a:latin typeface="Calibri" panose="020F0502020204030204" pitchFamily="34" charset="0"/>
              <a:cs typeface="Calibri" panose="020F0502020204030204" pitchFamily="34" charset="0"/>
            </a:endParaRPr>
          </a:p>
        </p:txBody>
      </p:sp>
      <p:pic>
        <p:nvPicPr>
          <p:cNvPr id="28" name="Picture 8" descr="Colorful numbers with clouds Container sticker - TenStickers">
            <a:extLst>
              <a:ext uri="{FF2B5EF4-FFF2-40B4-BE49-F238E27FC236}">
                <a16:creationId xmlns:a16="http://schemas.microsoft.com/office/drawing/2014/main" id="{414BC7EF-27CC-43B1-8347-447AD0EB180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56260" y="1147765"/>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4F033163-E891-4FDF-82E8-B0BE7716EB70}"/>
              </a:ext>
            </a:extLst>
          </p:cNvPr>
          <p:cNvSpPr/>
          <p:nvPr/>
        </p:nvSpPr>
        <p:spPr>
          <a:xfrm>
            <a:off x="4404768" y="6249841"/>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C0392FD8-031E-47C3-B829-05C6F18F7A0E}"/>
              </a:ext>
            </a:extLst>
          </p:cNvPr>
          <p:cNvSpPr/>
          <p:nvPr/>
        </p:nvSpPr>
        <p:spPr>
          <a:xfrm>
            <a:off x="8253454" y="2565043"/>
            <a:ext cx="1594169"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C842B6F-C200-4379-9EB9-F2C8E4988A08}"/>
              </a:ext>
            </a:extLst>
          </p:cNvPr>
          <p:cNvSpPr/>
          <p:nvPr/>
        </p:nvSpPr>
        <p:spPr>
          <a:xfrm>
            <a:off x="5010324" y="3563494"/>
            <a:ext cx="170110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E4BBE3-6537-46C2-BB4C-C19C11A5CF8E}"/>
              </a:ext>
            </a:extLst>
          </p:cNvPr>
          <p:cNvSpPr/>
          <p:nvPr/>
        </p:nvSpPr>
        <p:spPr>
          <a:xfrm>
            <a:off x="10656248" y="4530472"/>
            <a:ext cx="87449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E264585-0E41-4DEC-9EEF-65207BAEB738}"/>
              </a:ext>
            </a:extLst>
          </p:cNvPr>
          <p:cNvSpPr/>
          <p:nvPr/>
        </p:nvSpPr>
        <p:spPr>
          <a:xfrm>
            <a:off x="661261" y="5017002"/>
            <a:ext cx="1028053"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9E36A94-D5EA-427A-AB57-1C3E7A09E85E}"/>
              </a:ext>
            </a:extLst>
          </p:cNvPr>
          <p:cNvSpPr/>
          <p:nvPr/>
        </p:nvSpPr>
        <p:spPr>
          <a:xfrm>
            <a:off x="8942522" y="5047998"/>
            <a:ext cx="1844298"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B36A1C-A41C-4F2E-B9D1-C0B33C398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031" y="6108127"/>
            <a:ext cx="1938696" cy="749873"/>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559</Words>
  <Application>Microsoft Macintosh PowerPoint</Application>
  <PresentationFormat>Widescreen</PresentationFormat>
  <Paragraphs>46</Paragraphs>
  <Slides>12</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等线</vt:lpstr>
      <vt:lpstr>Quicksand</vt:lpstr>
      <vt:lpstr>#9Slide06 SVNBlow Brush</vt:lpstr>
      <vt:lpstr>Arial</vt:lpstr>
      <vt:lpstr>AvantGarde</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86</cp:revision>
  <dcterms:created xsi:type="dcterms:W3CDTF">2019-04-23T14:05:41Z</dcterms:created>
  <dcterms:modified xsi:type="dcterms:W3CDTF">2022-03-28T16:38:09Z</dcterms:modified>
</cp:coreProperties>
</file>