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300" r:id="rId2"/>
    <p:sldId id="265" r:id="rId3"/>
    <p:sldId id="301" r:id="rId4"/>
    <p:sldId id="266" r:id="rId5"/>
    <p:sldId id="302" r:id="rId6"/>
    <p:sldId id="303" r:id="rId7"/>
    <p:sldId id="288" r:id="rId8"/>
    <p:sldId id="304" r:id="rId9"/>
    <p:sldId id="305" r:id="rId10"/>
    <p:sldId id="315" r:id="rId11"/>
    <p:sldId id="306" r:id="rId12"/>
    <p:sldId id="294" r:id="rId13"/>
    <p:sldId id="307" r:id="rId14"/>
    <p:sldId id="316" r:id="rId15"/>
    <p:sldId id="299" r:id="rId16"/>
    <p:sldId id="317" r:id="rId17"/>
    <p:sldId id="308" r:id="rId18"/>
    <p:sldId id="309" r:id="rId19"/>
    <p:sldId id="310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7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6BB"/>
    <a:srgbClr val="E98124"/>
    <a:srgbClr val="FF8369"/>
    <a:srgbClr val="9EAF74"/>
    <a:srgbClr val="70B6F0"/>
    <a:srgbClr val="F5CF65"/>
    <a:srgbClr val="FDF61F"/>
    <a:srgbClr val="A3C781"/>
    <a:srgbClr val="D9695D"/>
    <a:srgbClr val="5A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 autoAdjust="0"/>
    <p:restoredTop sz="92857"/>
  </p:normalViewPr>
  <p:slideViewPr>
    <p:cSldViewPr snapToGrid="0" showGuides="1">
      <p:cViewPr varScale="1">
        <p:scale>
          <a:sx n="76" d="100"/>
          <a:sy n="76" d="100"/>
        </p:scale>
        <p:origin x="2816" y="184"/>
      </p:cViewPr>
      <p:guideLst>
        <p:guide orient="horz" pos="1637"/>
        <p:guide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6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5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75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93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13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1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57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30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7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88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9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3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AA5E65B1-316B-4FE6-9AB1-CCDB505DB1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76" y="0"/>
            <a:ext cx="928589" cy="8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0.svg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5" Type="http://schemas.openxmlformats.org/officeDocument/2006/relationships/image" Target="../media/image22.svg"/><Relationship Id="rId10" Type="http://schemas.openxmlformats.org/officeDocument/2006/relationships/image" Target="../media/image18.svg"/><Relationship Id="rId4" Type="http://schemas.openxmlformats.org/officeDocument/2006/relationships/slide" Target="slide7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16B128D8-A3C3-459C-B73E-27502848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90047767-F38E-4B4D-8123-8968CB7D7CA8}"/>
              </a:ext>
            </a:extLst>
          </p:cNvPr>
          <p:cNvGrpSpPr/>
          <p:nvPr/>
        </p:nvGrpSpPr>
        <p:grpSpPr>
          <a:xfrm>
            <a:off x="164344" y="772474"/>
            <a:ext cx="8646727" cy="2451368"/>
            <a:chOff x="219125" y="1029965"/>
            <a:chExt cx="11528969" cy="3268491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57043089-8B49-46A3-ACF5-044AE720E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221" y="2152770"/>
              <a:ext cx="1733873" cy="96739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8B511ECB-1546-45B9-BBF5-692D666C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864" y="3120168"/>
              <a:ext cx="1387571" cy="676864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36802920-49BE-48D3-8537-628CC010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748630" y="1592340"/>
              <a:ext cx="781502" cy="901424"/>
            </a:xfrm>
            <a:prstGeom prst="rect">
              <a:avLst/>
            </a:prstGeom>
          </p:spPr>
        </p:pic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6FE33905-A440-44C0-8D2A-47653CE2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2124" y="3922028"/>
              <a:ext cx="325559" cy="37642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7B9643A7-B58C-4B27-B1A3-5463A86DC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219125" y="1029965"/>
              <a:ext cx="1267469" cy="7118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DE04C-6F11-4B31-83F8-59FDD23CF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549" y="88515"/>
            <a:ext cx="6060944" cy="19366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093D76-FE18-44DB-B934-4E99C90A7FB7}"/>
              </a:ext>
            </a:extLst>
          </p:cNvPr>
          <p:cNvSpPr/>
          <p:nvPr/>
        </p:nvSpPr>
        <p:spPr>
          <a:xfrm>
            <a:off x="5326463" y="1406275"/>
            <a:ext cx="93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8B83388A-4EA2-43B4-BDBB-ACAA0FD6F3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00" y="2847774"/>
            <a:ext cx="7885100" cy="229572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8050C6F-E448-4CA2-A1CE-9E630C7ACA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04" y="0"/>
            <a:ext cx="5536898" cy="5356693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1D641D93-5D4C-4A46-967A-91AC24DBDA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" y="1"/>
            <a:ext cx="2873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34" descr="images1518466_My_Lai_massacre">
            <a:extLst>
              <a:ext uri="{FF2B5EF4-FFF2-40B4-BE49-F238E27FC236}">
                <a16:creationId xmlns:a16="http://schemas.microsoft.com/office/drawing/2014/main" id="{E8F8F230-90A3-4E6F-B41D-EC142AAF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4" y="830131"/>
            <a:ext cx="2772421" cy="339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ldSoldierThailand.jpg">
            <a:extLst>
              <a:ext uri="{FF2B5EF4-FFF2-40B4-BE49-F238E27FC236}">
                <a16:creationId xmlns:a16="http://schemas.microsoft.com/office/drawing/2014/main" id="{29EF5344-ED68-4579-80E5-632882F5B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69" y="830131"/>
            <a:ext cx="2472148" cy="33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77695E5-8E10-42B6-B9EF-B303BD4F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035" y="4225447"/>
            <a:ext cx="2145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thảm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sát</a:t>
            </a:r>
            <a:r>
              <a:rPr lang="en-US" altLang="en-US" sz="2000" b="1" i="1" dirty="0">
                <a:latin typeface="Arial" panose="020B0604020202020204" pitchFamily="34" charset="0"/>
              </a:rPr>
              <a:t> ở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2000" b="1" i="1" dirty="0">
                <a:latin typeface="Arial" panose="020B0604020202020204" pitchFamily="34" charset="0"/>
              </a:rPr>
              <a:t> Lai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9D71A23-50EB-4CDE-A04A-846F4AE2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419" y="4225447"/>
            <a:ext cx="3079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Một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chiến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binh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quân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đội</a:t>
            </a:r>
            <a:r>
              <a:rPr lang="en-US" altLang="en-US" sz="2000" b="1" i="1" dirty="0">
                <a:latin typeface="Arial" panose="020B0604020202020204" pitchFamily="34" charset="0"/>
              </a:rPr>
              <a:t> I –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rắc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7" name="Picture 6" descr="BNW-Carlisle-Umunna-Nigeria-Biafra-War-child-casualty-3.jpg">
            <a:extLst>
              <a:ext uri="{FF2B5EF4-FFF2-40B4-BE49-F238E27FC236}">
                <a16:creationId xmlns:a16="http://schemas.microsoft.com/office/drawing/2014/main" id="{AB7A574C-A494-49DD-96C5-C508EE40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7" y="873032"/>
            <a:ext cx="3437744" cy="349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C:\Users\ASUS\Desktop\article-1366126-0155A3D9000004B0-283-964x610-1431143701_680x0.jpg">
            <a:extLst>
              <a:ext uri="{FF2B5EF4-FFF2-40B4-BE49-F238E27FC236}">
                <a16:creationId xmlns:a16="http://schemas.microsoft.com/office/drawing/2014/main" id="{2C733F17-D3DD-43E7-860D-B5E6EA3D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44" y="803181"/>
            <a:ext cx="3807501" cy="35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BC6B7A4B-DDC2-4A04-8FB6-532AB86E9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36" y="4350568"/>
            <a:ext cx="356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bị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thiệt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mạng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không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kích</a:t>
            </a:r>
            <a:r>
              <a:rPr lang="en-US" altLang="en-US" sz="1800" b="1" i="1" dirty="0">
                <a:latin typeface="Arial" panose="020B0604020202020204" pitchFamily="34" charset="0"/>
              </a:rPr>
              <a:t> ở Syria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642E6F4-5707-43BC-BAC9-1B047043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4" y="4322298"/>
            <a:ext cx="4440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Thành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phố</a:t>
            </a:r>
            <a:r>
              <a:rPr lang="en-US" altLang="en-US" sz="1800" b="1" i="1" dirty="0">
                <a:latin typeface="Arial" panose="020B0604020202020204" pitchFamily="34" charset="0"/>
              </a:rPr>
              <a:t> Hi-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ro</a:t>
            </a:r>
            <a:r>
              <a:rPr lang="en-US" altLang="en-US" sz="1800" b="1" i="1" dirty="0">
                <a:latin typeface="Arial" panose="020B0604020202020204" pitchFamily="34" charset="0"/>
              </a:rPr>
              <a:t>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si</a:t>
            </a:r>
            <a:r>
              <a:rPr lang="en-US" altLang="en-US" sz="1800" b="1" i="1" dirty="0">
                <a:latin typeface="Arial" panose="020B0604020202020204" pitchFamily="34" charset="0"/>
              </a:rPr>
              <a:t>-ma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của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Nhật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Bản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sau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khi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ném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bom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nguyên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tử</a:t>
            </a:r>
            <a:r>
              <a:rPr lang="en-US" altLang="en-US" sz="1800" b="1" i="1" dirty="0">
                <a:latin typeface="Arial" panose="020B0604020202020204" pitchFamily="34" charset="0"/>
              </a:rPr>
              <a:t> 1945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C9E95D-2C43-40C6-A3B1-D3F21E12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776306" y="593835"/>
            <a:ext cx="3903522" cy="2839721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1" y="601023"/>
            <a:ext cx="4044207" cy="4416519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98" y="601023"/>
            <a:ext cx="36563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khoảng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thời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gian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từ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1900 </a:t>
            </a:r>
            <a:r>
              <a:rPr lang="en-US" altLang="en-US" sz="2000" b="1" dirty="0" err="1">
                <a:solidFill>
                  <a:schemeClr val="tx2"/>
                </a:solidFill>
              </a:rPr>
              <a:t>đến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năm</a:t>
            </a:r>
            <a:r>
              <a:rPr lang="en-US" altLang="en-US" sz="2000" b="1" dirty="0">
                <a:solidFill>
                  <a:schemeClr val="tx2"/>
                </a:solidFill>
              </a:rPr>
              <a:t> 2000,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các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cuộc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chiến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tranh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và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xung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đột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trên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thế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giới</a:t>
            </a:r>
            <a:r>
              <a:rPr lang="en-US" altLang="en-US" sz="2000" b="1" dirty="0">
                <a:solidFill>
                  <a:srgbClr val="FFFF00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đã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làm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bg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2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em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chết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6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thương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tích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tàn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phế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>
                <a:solidFill>
                  <a:schemeClr val="accent2"/>
                </a:solidFill>
              </a:rPr>
              <a:t>20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triệu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em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bơ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vơ</a:t>
            </a:r>
            <a:r>
              <a:rPr lang="en-US" altLang="en-US" sz="2000" b="1" dirty="0">
                <a:solidFill>
                  <a:schemeClr val="tx2"/>
                </a:solidFill>
              </a:rPr>
              <a:t> do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mất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cửa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hơn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</a:rPr>
              <a:t>300000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trẻ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</a:rPr>
              <a:t>ở </a:t>
            </a:r>
            <a:r>
              <a:rPr lang="en-US" altLang="en-US" sz="2000" b="1" dirty="0" err="1">
                <a:solidFill>
                  <a:schemeClr val="tx2"/>
                </a:solidFill>
              </a:rPr>
              <a:t>độ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tuổi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thiếu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niên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bị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buộc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phải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đi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lính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cầm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súng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giết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người</a:t>
            </a:r>
            <a:r>
              <a:rPr lang="en-US" altLang="en-US" sz="2000" b="1" dirty="0">
                <a:solidFill>
                  <a:schemeClr val="tx2"/>
                </a:solidFill>
              </a:rPr>
              <a:t>.         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62928" y="571234"/>
            <a:ext cx="34947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en-US" altLang="en-US" sz="2000" b="1" dirty="0" err="1">
                <a:solidFill>
                  <a:srgbClr val="A50021"/>
                </a:solidFill>
              </a:rPr>
              <a:t>Cuộc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tranh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xâm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lược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do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đế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quốc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Mĩ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tiến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ở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Việt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Nam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đã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cho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gần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3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chết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4,4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tàn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tật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2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triệu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0000CC"/>
                </a:solidFill>
              </a:rPr>
              <a:t>người</a:t>
            </a:r>
            <a:r>
              <a:rPr kumimoji="1" lang="en-US" altLang="en-US" sz="2000" b="1" dirty="0">
                <a:solidFill>
                  <a:srgbClr val="0000CC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nhiễm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chất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độc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da cam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đang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chứng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;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nhiều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thành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phố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làng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mạc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đường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, di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tích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lịch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sử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và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văn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hóa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...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bị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phá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 </a:t>
            </a:r>
            <a:r>
              <a:rPr kumimoji="1" lang="en-US" altLang="en-US" sz="2000" b="1" dirty="0" err="1">
                <a:solidFill>
                  <a:srgbClr val="A50021"/>
                </a:solidFill>
              </a:rPr>
              <a:t>hủy</a:t>
            </a:r>
            <a:r>
              <a:rPr kumimoji="1" lang="en-US" altLang="en-US" sz="2000" b="1" dirty="0">
                <a:solidFill>
                  <a:srgbClr val="A50021"/>
                </a:solidFill>
              </a:rPr>
              <a:t>.</a:t>
            </a:r>
            <a:endParaRPr lang="en-US" altLang="en-US" sz="2000" b="1" dirty="0">
              <a:solidFill>
                <a:srgbClr val="E98124"/>
              </a:solidFill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3" y="-1692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0DA39-5175-4F70-936A-850C450F0894}"/>
              </a:ext>
            </a:extLst>
          </p:cNvPr>
          <p:cNvSpPr/>
          <p:nvPr/>
        </p:nvSpPr>
        <p:spPr>
          <a:xfrm>
            <a:off x="1019735" y="4326590"/>
            <a:ext cx="351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(23/5/2002 – 29/5/2002)</a:t>
            </a:r>
            <a:endParaRPr lang="en-US" alt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uộc chiến ba mươi năm ở Việt Nam">
            <a:extLst>
              <a:ext uri="{FF2B5EF4-FFF2-40B4-BE49-F238E27FC236}">
                <a16:creationId xmlns:a16="http://schemas.microsoft.com/office/drawing/2014/main" id="{5F21B5C4-0C3E-4A9F-8FA2-9E9C631B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57" y="3525206"/>
            <a:ext cx="3942071" cy="14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7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0CF2C6A-A421-4764-9E64-D75065FC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39" y="491765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5DE3EE3C-B7AA-4192-825B-BFB9E9A31D55}"/>
              </a:ext>
            </a:extLst>
          </p:cNvPr>
          <p:cNvSpPr/>
          <p:nvPr/>
        </p:nvSpPr>
        <p:spPr>
          <a:xfrm>
            <a:off x="449180" y="1717790"/>
            <a:ext cx="3381947" cy="2464466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021A371-829C-4BD9-97E2-2467651A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1826638"/>
            <a:ext cx="338194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000" b="1" dirty="0">
                <a:solidFill>
                  <a:schemeClr val="tx2"/>
                </a:solidFill>
              </a:rPr>
              <a:t> 3. </a:t>
            </a:r>
            <a:r>
              <a:rPr lang="en-US" altLang="en-US" sz="2000" b="1" dirty="0" err="1">
                <a:solidFill>
                  <a:schemeClr val="tx2"/>
                </a:solidFill>
              </a:rPr>
              <a:t>Là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một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tộc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yêu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chuộng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Việt</a:t>
            </a:r>
            <a:r>
              <a:rPr lang="en-US" altLang="en-US" sz="2000" b="1" dirty="0">
                <a:solidFill>
                  <a:schemeClr val="tx2"/>
                </a:solidFill>
              </a:rPr>
              <a:t> Nam </a:t>
            </a:r>
            <a:r>
              <a:rPr lang="en-US" altLang="en-US" sz="2000" b="1" dirty="0" err="1">
                <a:solidFill>
                  <a:schemeClr val="tx2"/>
                </a:solidFill>
              </a:rPr>
              <a:t>luôn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sát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cánh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cùng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nhân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dân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bộ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trên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thế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giới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trong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việc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bảo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vệ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hòa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bình</a:t>
            </a:r>
            <a:r>
              <a:rPr lang="en-US" altLang="en-US" sz="2000" b="1" dirty="0">
                <a:solidFill>
                  <a:schemeClr val="tx2"/>
                </a:solidFill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</a:rPr>
              <a:t>chống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chiến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tranh</a:t>
            </a:r>
            <a:r>
              <a:rPr lang="en-US" altLang="en-US" sz="20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F4830-C1AE-43C9-B685-0E7D0D40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02" y="1502642"/>
            <a:ext cx="4841106" cy="3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2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9DC724-6A6D-4A11-A272-858D8CFAD7E3}"/>
              </a:ext>
            </a:extLst>
          </p:cNvPr>
          <p:cNvSpPr txBox="1">
            <a:spLocks/>
          </p:cNvSpPr>
          <p:nvPr/>
        </p:nvSpPr>
        <p:spPr>
          <a:xfrm>
            <a:off x="506413" y="467089"/>
            <a:ext cx="8001000" cy="4359743"/>
          </a:xfrm>
          <a:prstGeom prst="rect">
            <a:avLst/>
          </a:prstGeom>
          <a:solidFill>
            <a:srgbClr val="FFFFFF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(3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8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239956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Em có nhận xét gì về cuộc sống của người dân, đặc biệt là trẻ em ở các vùng có chiến tranh?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algn="just">
              <a:buClr>
                <a:schemeClr val="accent1"/>
              </a:buClr>
              <a:buSzPct val="75000"/>
              <a:buNone/>
            </a:pPr>
            <a:r>
              <a:rPr kumimoji="1" lang="vi-VN" altLang="en-US" sz="2400" dirty="0">
                <a:solidFill>
                  <a:srgbClr val="0000CC"/>
                </a:solidFill>
              </a:rPr>
              <a:t>Người dân sống rất khổ cực. Đặc biệt là tổn thất mà trẻ em phải gánh chịu như: mồ côi cha mẹ, bị thương tích tàn phế, sống bơ vơ mất nhà nhiều trẻ em phải đi lính, cầm súng giết người… </a:t>
            </a:r>
          </a:p>
        </p:txBody>
      </p:sp>
    </p:spTree>
    <p:extLst>
      <p:ext uri="{BB962C8B-B14F-4D97-AF65-F5344CB8AC3E}">
        <p14:creationId xmlns:p14="http://schemas.microsoft.com/office/powerpoint/2010/main" val="41153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4B8B10-004B-470D-8299-BE330EAE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3557F65-1C1C-4CBF-9791-13C2D594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76322"/>
            <a:ext cx="7991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2D96FEA7-B0A2-4C51-9CD2-571390E3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38266"/>
            <a:ext cx="2057400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</a:t>
            </a:r>
            <a:r>
              <a:rPr lang="en-US" altLang="en-US" sz="3200" b="1" i="1" dirty="0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nát</a:t>
            </a:r>
            <a:endParaRPr lang="en-US" altLang="en-US" sz="3200" b="1" i="1" dirty="0">
              <a:solidFill>
                <a:srgbClr val="FF33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C27E540F-3007-4117-B144-FA1A9055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62466"/>
            <a:ext cx="19812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0188D56A-6902-4BC3-B3B7-0AC0DA94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363741"/>
            <a:ext cx="2198688" cy="12795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thương</a:t>
            </a:r>
            <a:endParaRPr lang="en-US" altLang="en-US" sz="3200" b="1" dirty="0">
              <a:cs typeface="Times New Roman" pitchFamily="18" charset="0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09DF8D63-9E61-4E6F-9F25-E16837D8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48066"/>
            <a:ext cx="1981200" cy="1143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4D059039-A0E9-411D-80CF-27180F5ED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38566"/>
            <a:ext cx="19050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20471696-97C3-4D5C-8203-9EA1CDC0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52666"/>
            <a:ext cx="20574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D85BBFB1-3ECB-4F13-98DA-327FC1899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200" y="2109866"/>
            <a:ext cx="762000" cy="381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F3DA1242-28F5-4B7A-A659-12F7F9122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1652666"/>
            <a:ext cx="1588" cy="6096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4DF06E6A-8D46-4EEE-9ABC-1742EC83E7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2033666"/>
            <a:ext cx="762000" cy="4572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0C3E75FA-F71D-429B-968E-2D138BE05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71866"/>
            <a:ext cx="762000" cy="5334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6F976B5D-00C8-4559-85A8-65461EFC5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00466"/>
            <a:ext cx="1588" cy="762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4ED3D5A1-9AD5-467C-A51C-1C4CA1E3A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3024266"/>
            <a:ext cx="990600" cy="4953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6EBD091-7558-4F6C-940F-30DFDA6B55C5}"/>
              </a:ext>
            </a:extLst>
          </p:cNvPr>
          <p:cNvSpPr/>
          <p:nvPr/>
        </p:nvSpPr>
        <p:spPr>
          <a:xfrm>
            <a:off x="3505200" y="2353456"/>
            <a:ext cx="2282824" cy="8232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CHIẾN TRANH</a:t>
            </a:r>
          </a:p>
        </p:txBody>
      </p:sp>
    </p:spTree>
    <p:extLst>
      <p:ext uri="{BB962C8B-B14F-4D97-AF65-F5344CB8AC3E}">
        <p14:creationId xmlns:p14="http://schemas.microsoft.com/office/powerpoint/2010/main" val="16444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AB333B-F61F-4484-9239-6743F914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7" y="120869"/>
            <a:ext cx="6035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da cam</a:t>
            </a:r>
          </a:p>
        </p:txBody>
      </p:sp>
      <p:pic>
        <p:nvPicPr>
          <p:cNvPr id="20" name="Picture 6" descr="040203_agentOrange_hmed_10a">
            <a:extLst>
              <a:ext uri="{FF2B5EF4-FFF2-40B4-BE49-F238E27FC236}">
                <a16:creationId xmlns:a16="http://schemas.microsoft.com/office/drawing/2014/main" id="{31549876-6F8C-4F76-9705-80137A7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9" y="867965"/>
            <a:ext cx="3876082" cy="3852267"/>
          </a:xfrm>
          <a:prstGeom prst="rect">
            <a:avLst/>
          </a:prstGeom>
        </p:spPr>
      </p:pic>
      <p:pic>
        <p:nvPicPr>
          <p:cNvPr id="21" name="Picture 10" descr="65cd4sf3[1]">
            <a:extLst>
              <a:ext uri="{FF2B5EF4-FFF2-40B4-BE49-F238E27FC236}">
                <a16:creationId xmlns:a16="http://schemas.microsoft.com/office/drawing/2014/main" id="{DD272F49-0887-4B53-8F8B-B6F21542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67965"/>
            <a:ext cx="4052806" cy="385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340a2[1]">
            <a:extLst>
              <a:ext uri="{FF2B5EF4-FFF2-40B4-BE49-F238E27FC236}">
                <a16:creationId xmlns:a16="http://schemas.microsoft.com/office/drawing/2014/main" id="{9C3970FB-524E-4CDB-8A4A-90B7F4A5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47050"/>
            <a:ext cx="4052806" cy="387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Những nạn nhân da cam không được thừa nhận - VnExpress">
            <a:extLst>
              <a:ext uri="{FF2B5EF4-FFF2-40B4-BE49-F238E27FC236}">
                <a16:creationId xmlns:a16="http://schemas.microsoft.com/office/drawing/2014/main" id="{69B35BC9-293B-41FA-BB9B-AFE5CD82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07" y="867965"/>
            <a:ext cx="3876083" cy="38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39C301F-8216-4419-99ED-8ED77FD82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35" y="847051"/>
            <a:ext cx="4039579" cy="3852267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01AD676-E33A-47DF-B74F-B51F0F35B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6" y="867964"/>
            <a:ext cx="3862859" cy="3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1576798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giới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không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còn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tranh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mọi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bình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chúng</a:t>
            </a:r>
            <a:r>
              <a:rPr lang="en-US" altLang="en-US" sz="2400" b="1" dirty="0">
                <a:solidFill>
                  <a:srgbClr val="0000CC"/>
                </a:solidFill>
              </a:rPr>
              <a:t> ta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gì</a:t>
            </a:r>
            <a:r>
              <a:rPr lang="en-US" altLang="en-US" sz="2400" b="1" dirty="0">
                <a:solidFill>
                  <a:srgbClr val="0000CC"/>
                </a:solidFill>
              </a:rPr>
              <a:t> 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 err="1">
                <a:solidFill>
                  <a:srgbClr val="FF0000"/>
                </a:solidFill>
              </a:rPr>
              <a:t>Sát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cánh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nhân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dân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giới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bảo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vệ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hòa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bình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chống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Lên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phê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cuộc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phi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8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B2B9-59CD-46FE-A627-3EFEB4F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CB5D-2D4A-46E5-ADE4-88D86BCF3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CC78B-F4EF-44B2-B059-1160B949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E184F-01DA-4322-B95B-34BCD66555DE}"/>
              </a:ext>
            </a:extLst>
          </p:cNvPr>
          <p:cNvSpPr txBox="1"/>
          <p:nvPr/>
        </p:nvSpPr>
        <p:spPr>
          <a:xfrm>
            <a:off x="1979712" y="1347614"/>
            <a:ext cx="5184576" cy="293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525" algn="just">
              <a:lnSpc>
                <a:spcPct val="125000"/>
              </a:lnSpc>
            </a:pPr>
            <a:r>
              <a:rPr lang="vi-VN" sz="3000" b="1" dirty="0">
                <a:solidFill>
                  <a:schemeClr val="accent2">
                    <a:lumMod val="50000"/>
                  </a:schemeClr>
                </a:solidFill>
              </a:rPr>
              <a:t>Trẻ em có quyền được sống trong hòa bình và có trách nhiệm tham gia các hoạt động bảo vệ hòa bình phù hợp với khả năng.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F8459-657E-4C9D-BF5A-186AFF941E8D}"/>
              </a:ext>
            </a:extLst>
          </p:cNvPr>
          <p:cNvSpPr/>
          <p:nvPr/>
        </p:nvSpPr>
        <p:spPr>
          <a:xfrm>
            <a:off x="3419872" y="627534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4466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2D73BF4-74A2-431B-9C4E-321710D4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pic>
        <p:nvPicPr>
          <p:cNvPr id="3" name="Picture 2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75E5B977-81B5-43F4-BBDB-E4DAAA595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1" y="2447463"/>
            <a:ext cx="2895608" cy="289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53079-A4B0-480C-8FF3-B607CE2B9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399">
            <a:off x="7161948" y="1925132"/>
            <a:ext cx="2530950" cy="3421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6C1DC-EA8E-4B8F-A871-543B7F41A64B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ECD5F-C0FB-468B-BBC6-26D09E21FE18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7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B8C392EF-67A9-454C-B92D-9D75093F9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02EFD0-CE56-48D6-809B-C2BE648F2A02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19957C-68F1-4388-A461-CB8341D7E428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1582C-A945-42ED-8904-1A58E411660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B106A-3481-44B9-BA49-E44540AE5556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F482C9-74AF-459F-942C-DC70801E85BF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2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7152803C-24B1-4393-8A73-906975B70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DE9FA3-955C-497A-A8D2-343EC5E80317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05522-4EC0-4B84-97FC-541088BC63B1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3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0DF31081-6BA2-4DDE-8433-709853578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FDF91F-46B7-4617-85E5-58D6EC38A8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04228E4-03A0-408A-8B95-5CAEA47D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120">
            <a:extLst>
              <a:ext uri="{FF2B5EF4-FFF2-40B4-BE49-F238E27FC236}">
                <a16:creationId xmlns:a16="http://schemas.microsoft.com/office/drawing/2014/main" id="{6639E617-36C3-4C1A-B426-33B48900D6D3}"/>
              </a:ext>
            </a:extLst>
          </p:cNvPr>
          <p:cNvSpPr/>
          <p:nvPr/>
        </p:nvSpPr>
        <p:spPr>
          <a:xfrm>
            <a:off x="342431" y="255979"/>
            <a:ext cx="6407282" cy="3469211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6" name="Title Background">
            <a:extLst>
              <a:ext uri="{FF2B5EF4-FFF2-40B4-BE49-F238E27FC236}">
                <a16:creationId xmlns:a16="http://schemas.microsoft.com/office/drawing/2014/main" id="{A85ECDBF-BBC9-4B2E-88E8-D5B7920B6100}"/>
              </a:ext>
            </a:extLst>
          </p:cNvPr>
          <p:cNvGrpSpPr/>
          <p:nvPr/>
        </p:nvGrpSpPr>
        <p:grpSpPr>
          <a:xfrm>
            <a:off x="2915549" y="385967"/>
            <a:ext cx="3196187" cy="652337"/>
            <a:chOff x="1217765" y="1106159"/>
            <a:chExt cx="5874253" cy="1231193"/>
          </a:xfrm>
        </p:grpSpPr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B098F859-BE1F-4032-9BA1-8D12388D30AD}"/>
                </a:ext>
              </a:extLst>
            </p:cNvPr>
            <p:cNvSpPr/>
            <p:nvPr/>
          </p:nvSpPr>
          <p:spPr>
            <a:xfrm>
              <a:off x="1217765" y="1107550"/>
              <a:ext cx="1475562" cy="1013697"/>
            </a:xfrm>
            <a:custGeom>
              <a:avLst/>
              <a:gdLst>
                <a:gd name="connsiteX0" fmla="*/ 117313 w 1531604"/>
                <a:gd name="connsiteY0" fmla="*/ 0 h 1058591"/>
                <a:gd name="connsiteX1" fmla="*/ 1531604 w 1531604"/>
                <a:gd name="connsiteY1" fmla="*/ 0 h 1058591"/>
                <a:gd name="connsiteX2" fmla="*/ 1495746 w 1531604"/>
                <a:gd name="connsiteY2" fmla="*/ 38161 h 1058591"/>
                <a:gd name="connsiteX3" fmla="*/ 779614 w 1531604"/>
                <a:gd name="connsiteY3" fmla="*/ 301082 h 1058591"/>
                <a:gd name="connsiteX4" fmla="*/ 69676 w 1531604"/>
                <a:gd name="connsiteY4" fmla="*/ 1054277 h 1058591"/>
                <a:gd name="connsiteX5" fmla="*/ 0 w 1531604"/>
                <a:gd name="connsiteY5" fmla="*/ 1033893 h 1058591"/>
                <a:gd name="connsiteX6" fmla="*/ 0 w 1531604"/>
                <a:gd name="connsiteY6" fmla="*/ 117313 h 1058591"/>
                <a:gd name="connsiteX7" fmla="*/ 117313 w 1531604"/>
                <a:gd name="connsiteY7" fmla="*/ 0 h 105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1604" h="1058591">
                  <a:moveTo>
                    <a:pt x="117313" y="0"/>
                  </a:moveTo>
                  <a:lnTo>
                    <a:pt x="1531604" y="0"/>
                  </a:lnTo>
                  <a:lnTo>
                    <a:pt x="1495746" y="38161"/>
                  </a:lnTo>
                  <a:cubicBezTo>
                    <a:pt x="1320711" y="193456"/>
                    <a:pt x="1039677" y="107926"/>
                    <a:pt x="779614" y="301082"/>
                  </a:cubicBezTo>
                  <a:cubicBezTo>
                    <a:pt x="524993" y="497159"/>
                    <a:pt x="433284" y="1116057"/>
                    <a:pt x="69676" y="1054277"/>
                  </a:cubicBezTo>
                  <a:lnTo>
                    <a:pt x="0" y="1033893"/>
                  </a:lnTo>
                  <a:lnTo>
                    <a:pt x="0" y="117313"/>
                  </a:lnTo>
                  <a:cubicBezTo>
                    <a:pt x="0" y="52523"/>
                    <a:pt x="52523" y="0"/>
                    <a:pt x="117313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6E823A97-8C9C-48E8-A26D-95CEF2DB6720}"/>
                </a:ext>
              </a:extLst>
            </p:cNvPr>
            <p:cNvSpPr/>
            <p:nvPr/>
          </p:nvSpPr>
          <p:spPr>
            <a:xfrm>
              <a:off x="5623078" y="1611077"/>
              <a:ext cx="1468940" cy="726275"/>
            </a:xfrm>
            <a:custGeom>
              <a:avLst/>
              <a:gdLst>
                <a:gd name="connsiteX0" fmla="*/ 1520419 w 1520419"/>
                <a:gd name="connsiteY0" fmla="*/ 0 h 752129"/>
                <a:gd name="connsiteX1" fmla="*/ 1520419 w 1520419"/>
                <a:gd name="connsiteY1" fmla="*/ 634816 h 752129"/>
                <a:gd name="connsiteX2" fmla="*/ 1403106 w 1520419"/>
                <a:gd name="connsiteY2" fmla="*/ 752129 h 752129"/>
                <a:gd name="connsiteX3" fmla="*/ 0 w 1520419"/>
                <a:gd name="connsiteY3" fmla="*/ 752129 h 752129"/>
                <a:gd name="connsiteX4" fmla="*/ 12151 w 1520419"/>
                <a:gd name="connsiteY4" fmla="*/ 736383 h 752129"/>
                <a:gd name="connsiteX5" fmla="*/ 869000 w 1520419"/>
                <a:gd name="connsiteY5" fmla="*/ 567837 h 752129"/>
                <a:gd name="connsiteX6" fmla="*/ 1465845 w 1520419"/>
                <a:gd name="connsiteY6" fmla="*/ 26519 h 752129"/>
                <a:gd name="connsiteX7" fmla="*/ 1520419 w 1520419"/>
                <a:gd name="connsiteY7" fmla="*/ 0 h 7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19" h="752129">
                  <a:moveTo>
                    <a:pt x="1520419" y="0"/>
                  </a:moveTo>
                  <a:lnTo>
                    <a:pt x="1520419" y="634816"/>
                  </a:lnTo>
                  <a:cubicBezTo>
                    <a:pt x="1520419" y="699606"/>
                    <a:pt x="1467896" y="752129"/>
                    <a:pt x="1403106" y="752129"/>
                  </a:cubicBezTo>
                  <a:lnTo>
                    <a:pt x="0" y="752129"/>
                  </a:lnTo>
                  <a:lnTo>
                    <a:pt x="12151" y="736383"/>
                  </a:lnTo>
                  <a:cubicBezTo>
                    <a:pt x="234449" y="489619"/>
                    <a:pt x="521533" y="716514"/>
                    <a:pt x="869000" y="567837"/>
                  </a:cubicBezTo>
                  <a:cubicBezTo>
                    <a:pt x="1078439" y="473878"/>
                    <a:pt x="1257163" y="150784"/>
                    <a:pt x="1465845" y="26519"/>
                  </a:cubicBezTo>
                  <a:lnTo>
                    <a:pt x="1520419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r>
                <a:rPr lang="en-PH" sz="1013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01D4E89D-02E6-4D38-8159-D25452750FC7}"/>
                </a:ext>
              </a:extLst>
            </p:cNvPr>
            <p:cNvSpPr/>
            <p:nvPr/>
          </p:nvSpPr>
          <p:spPr>
            <a:xfrm>
              <a:off x="5260756" y="1106159"/>
              <a:ext cx="943685" cy="314025"/>
            </a:xfrm>
            <a:custGeom>
              <a:avLst/>
              <a:gdLst>
                <a:gd name="connsiteX0" fmla="*/ 0 w 992401"/>
                <a:gd name="connsiteY0" fmla="*/ 0 h 330236"/>
                <a:gd name="connsiteX1" fmla="*/ 992401 w 992401"/>
                <a:gd name="connsiteY1" fmla="*/ 0 h 330236"/>
                <a:gd name="connsiteX2" fmla="*/ 991880 w 992401"/>
                <a:gd name="connsiteY2" fmla="*/ 1677 h 330236"/>
                <a:gd name="connsiteX3" fmla="*/ 496200 w 992401"/>
                <a:gd name="connsiteY3" fmla="*/ 330236 h 330236"/>
                <a:gd name="connsiteX4" fmla="*/ 520 w 992401"/>
                <a:gd name="connsiteY4" fmla="*/ 1677 h 330236"/>
                <a:gd name="connsiteX5" fmla="*/ 0 w 992401"/>
                <a:gd name="connsiteY5" fmla="*/ 0 h 33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2401" h="330236">
                  <a:moveTo>
                    <a:pt x="0" y="0"/>
                  </a:moveTo>
                  <a:lnTo>
                    <a:pt x="992401" y="0"/>
                  </a:lnTo>
                  <a:lnTo>
                    <a:pt x="991880" y="1677"/>
                  </a:lnTo>
                  <a:cubicBezTo>
                    <a:pt x="910214" y="194757"/>
                    <a:pt x="719028" y="330236"/>
                    <a:pt x="496200" y="330236"/>
                  </a:cubicBezTo>
                  <a:cubicBezTo>
                    <a:pt x="273372" y="330236"/>
                    <a:pt x="82187" y="194757"/>
                    <a:pt x="520" y="16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AEF06549-C9E2-45FC-8A83-A49B65D6F878}"/>
                </a:ext>
              </a:extLst>
            </p:cNvPr>
            <p:cNvSpPr/>
            <p:nvPr/>
          </p:nvSpPr>
          <p:spPr>
            <a:xfrm>
              <a:off x="2125522" y="1839401"/>
              <a:ext cx="1709491" cy="497434"/>
            </a:xfrm>
            <a:custGeom>
              <a:avLst/>
              <a:gdLst>
                <a:gd name="connsiteX0" fmla="*/ 898870 w 1797740"/>
                <a:gd name="connsiteY0" fmla="*/ 0 h 523113"/>
                <a:gd name="connsiteX1" fmla="*/ 1757190 w 1797740"/>
                <a:gd name="connsiteY1" fmla="*/ 456365 h 523113"/>
                <a:gd name="connsiteX2" fmla="*/ 1797740 w 1797740"/>
                <a:gd name="connsiteY2" fmla="*/ 523113 h 523113"/>
                <a:gd name="connsiteX3" fmla="*/ 0 w 1797740"/>
                <a:gd name="connsiteY3" fmla="*/ 523113 h 523113"/>
                <a:gd name="connsiteX4" fmla="*/ 40550 w 1797740"/>
                <a:gd name="connsiteY4" fmla="*/ 456365 h 523113"/>
                <a:gd name="connsiteX5" fmla="*/ 898870 w 1797740"/>
                <a:gd name="connsiteY5" fmla="*/ 0 h 52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740" h="523113">
                  <a:moveTo>
                    <a:pt x="898870" y="0"/>
                  </a:moveTo>
                  <a:cubicBezTo>
                    <a:pt x="1256163" y="0"/>
                    <a:pt x="1571175" y="181027"/>
                    <a:pt x="1757190" y="456365"/>
                  </a:cubicBezTo>
                  <a:lnTo>
                    <a:pt x="1797740" y="523113"/>
                  </a:lnTo>
                  <a:lnTo>
                    <a:pt x="0" y="523113"/>
                  </a:lnTo>
                  <a:lnTo>
                    <a:pt x="40550" y="456365"/>
                  </a:lnTo>
                  <a:cubicBezTo>
                    <a:pt x="226565" y="181027"/>
                    <a:pt x="541577" y="0"/>
                    <a:pt x="898870" y="0"/>
                  </a:cubicBezTo>
                  <a:close/>
                </a:path>
              </a:pathLst>
            </a:custGeom>
            <a:solidFill>
              <a:srgbClr val="FBD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C7B17F3C-C00C-481F-A142-0FD85FD4884F}"/>
                </a:ext>
              </a:extLst>
            </p:cNvPr>
            <p:cNvSpPr/>
            <p:nvPr/>
          </p:nvSpPr>
          <p:spPr>
            <a:xfrm>
              <a:off x="1222883" y="1111103"/>
              <a:ext cx="5862990" cy="1219439"/>
            </a:xfrm>
            <a:custGeom>
              <a:avLst/>
              <a:gdLst>
                <a:gd name="connsiteX0" fmla="*/ 1531604 w 6165654"/>
                <a:gd name="connsiteY0" fmla="*/ 0 h 1282390"/>
                <a:gd name="connsiteX1" fmla="*/ 4246318 w 6165654"/>
                <a:gd name="connsiteY1" fmla="*/ 0 h 1282390"/>
                <a:gd name="connsiteX2" fmla="*/ 4246838 w 6165654"/>
                <a:gd name="connsiteY2" fmla="*/ 1677 h 1282390"/>
                <a:gd name="connsiteX3" fmla="*/ 4742518 w 6165654"/>
                <a:gd name="connsiteY3" fmla="*/ 330236 h 1282390"/>
                <a:gd name="connsiteX4" fmla="*/ 5238198 w 6165654"/>
                <a:gd name="connsiteY4" fmla="*/ 1677 h 1282390"/>
                <a:gd name="connsiteX5" fmla="*/ 5238719 w 6165654"/>
                <a:gd name="connsiteY5" fmla="*/ 0 h 1282390"/>
                <a:gd name="connsiteX6" fmla="*/ 6048341 w 6165654"/>
                <a:gd name="connsiteY6" fmla="*/ 0 h 1282390"/>
                <a:gd name="connsiteX7" fmla="*/ 6165654 w 6165654"/>
                <a:gd name="connsiteY7" fmla="*/ 117313 h 1282390"/>
                <a:gd name="connsiteX8" fmla="*/ 6165654 w 6165654"/>
                <a:gd name="connsiteY8" fmla="*/ 530261 h 1282390"/>
                <a:gd name="connsiteX9" fmla="*/ 6111080 w 6165654"/>
                <a:gd name="connsiteY9" fmla="*/ 556780 h 1282390"/>
                <a:gd name="connsiteX10" fmla="*/ 5514235 w 6165654"/>
                <a:gd name="connsiteY10" fmla="*/ 1098098 h 1282390"/>
                <a:gd name="connsiteX11" fmla="*/ 4657386 w 6165654"/>
                <a:gd name="connsiteY11" fmla="*/ 1266644 h 1282390"/>
                <a:gd name="connsiteX12" fmla="*/ 4645235 w 6165654"/>
                <a:gd name="connsiteY12" fmla="*/ 1282390 h 1282390"/>
                <a:gd name="connsiteX13" fmla="*/ 2746976 w 6165654"/>
                <a:gd name="connsiteY13" fmla="*/ 1282390 h 1282390"/>
                <a:gd name="connsiteX14" fmla="*/ 2706426 w 6165654"/>
                <a:gd name="connsiteY14" fmla="*/ 1215642 h 1282390"/>
                <a:gd name="connsiteX15" fmla="*/ 1848106 w 6165654"/>
                <a:gd name="connsiteY15" fmla="*/ 759277 h 1282390"/>
                <a:gd name="connsiteX16" fmla="*/ 989786 w 6165654"/>
                <a:gd name="connsiteY16" fmla="*/ 1215642 h 1282390"/>
                <a:gd name="connsiteX17" fmla="*/ 949236 w 6165654"/>
                <a:gd name="connsiteY17" fmla="*/ 1282390 h 1282390"/>
                <a:gd name="connsiteX18" fmla="*/ 117313 w 6165654"/>
                <a:gd name="connsiteY18" fmla="*/ 1282390 h 1282390"/>
                <a:gd name="connsiteX19" fmla="*/ 0 w 6165654"/>
                <a:gd name="connsiteY19" fmla="*/ 1165077 h 1282390"/>
                <a:gd name="connsiteX20" fmla="*/ 0 w 6165654"/>
                <a:gd name="connsiteY20" fmla="*/ 1033893 h 1282390"/>
                <a:gd name="connsiteX21" fmla="*/ 69676 w 6165654"/>
                <a:gd name="connsiteY21" fmla="*/ 1054277 h 1282390"/>
                <a:gd name="connsiteX22" fmla="*/ 779614 w 6165654"/>
                <a:gd name="connsiteY22" fmla="*/ 301082 h 1282390"/>
                <a:gd name="connsiteX23" fmla="*/ 1495746 w 6165654"/>
                <a:gd name="connsiteY23" fmla="*/ 38161 h 1282390"/>
                <a:gd name="connsiteX24" fmla="*/ 1531604 w 6165654"/>
                <a:gd name="connsiteY24" fmla="*/ 0 h 1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654" h="1282390">
                  <a:moveTo>
                    <a:pt x="1531604" y="0"/>
                  </a:moveTo>
                  <a:lnTo>
                    <a:pt x="4246318" y="0"/>
                  </a:lnTo>
                  <a:lnTo>
                    <a:pt x="4246838" y="1677"/>
                  </a:lnTo>
                  <a:cubicBezTo>
                    <a:pt x="4328505" y="194757"/>
                    <a:pt x="4519690" y="330236"/>
                    <a:pt x="4742518" y="330236"/>
                  </a:cubicBezTo>
                  <a:cubicBezTo>
                    <a:pt x="4965346" y="330236"/>
                    <a:pt x="5156532" y="194757"/>
                    <a:pt x="5238198" y="1677"/>
                  </a:cubicBezTo>
                  <a:lnTo>
                    <a:pt x="5238719" y="0"/>
                  </a:lnTo>
                  <a:lnTo>
                    <a:pt x="6048341" y="0"/>
                  </a:lnTo>
                  <a:cubicBezTo>
                    <a:pt x="6113131" y="0"/>
                    <a:pt x="6165654" y="52523"/>
                    <a:pt x="6165654" y="117313"/>
                  </a:cubicBezTo>
                  <a:lnTo>
                    <a:pt x="6165654" y="530261"/>
                  </a:lnTo>
                  <a:lnTo>
                    <a:pt x="6111080" y="556780"/>
                  </a:lnTo>
                  <a:cubicBezTo>
                    <a:pt x="5902398" y="681045"/>
                    <a:pt x="5723674" y="1004139"/>
                    <a:pt x="5514235" y="1098098"/>
                  </a:cubicBezTo>
                  <a:cubicBezTo>
                    <a:pt x="5166768" y="1246775"/>
                    <a:pt x="4879684" y="1019880"/>
                    <a:pt x="4657386" y="1266644"/>
                  </a:cubicBezTo>
                  <a:lnTo>
                    <a:pt x="4645235" y="1282390"/>
                  </a:lnTo>
                  <a:lnTo>
                    <a:pt x="2746976" y="1282390"/>
                  </a:lnTo>
                  <a:lnTo>
                    <a:pt x="2706426" y="1215642"/>
                  </a:lnTo>
                  <a:cubicBezTo>
                    <a:pt x="2520411" y="940304"/>
                    <a:pt x="2205399" y="759277"/>
                    <a:pt x="1848106" y="759277"/>
                  </a:cubicBezTo>
                  <a:cubicBezTo>
                    <a:pt x="1490813" y="759277"/>
                    <a:pt x="1175801" y="940304"/>
                    <a:pt x="989786" y="1215642"/>
                  </a:cubicBezTo>
                  <a:lnTo>
                    <a:pt x="949236" y="1282390"/>
                  </a:lnTo>
                  <a:lnTo>
                    <a:pt x="117313" y="1282390"/>
                  </a:lnTo>
                  <a:cubicBezTo>
                    <a:pt x="52523" y="1282390"/>
                    <a:pt x="0" y="1229867"/>
                    <a:pt x="0" y="1165077"/>
                  </a:cubicBezTo>
                  <a:lnTo>
                    <a:pt x="0" y="1033893"/>
                  </a:lnTo>
                  <a:lnTo>
                    <a:pt x="69676" y="1054277"/>
                  </a:lnTo>
                  <a:cubicBezTo>
                    <a:pt x="433284" y="1116057"/>
                    <a:pt x="524993" y="497159"/>
                    <a:pt x="779614" y="301082"/>
                  </a:cubicBezTo>
                  <a:cubicBezTo>
                    <a:pt x="1039677" y="107926"/>
                    <a:pt x="1320711" y="193456"/>
                    <a:pt x="1495746" y="38161"/>
                  </a:cubicBezTo>
                  <a:lnTo>
                    <a:pt x="1531604" y="0"/>
                  </a:lnTo>
                  <a:close/>
                </a:path>
              </a:pathLst>
            </a:custGeom>
            <a:solidFill>
              <a:srgbClr val="F9CA45"/>
            </a:solidFill>
            <a:ln>
              <a:solidFill>
                <a:srgbClr val="F9CB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342884"/>
              <a:endParaRPr lang="en-PH" sz="101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D07EE0CD-C73E-499F-BC1D-911CC8E037F9}"/>
                </a:ext>
              </a:extLst>
            </p:cNvPr>
            <p:cNvSpPr/>
            <p:nvPr/>
          </p:nvSpPr>
          <p:spPr>
            <a:xfrm>
              <a:off x="6700879" y="1207107"/>
              <a:ext cx="157625" cy="157625"/>
            </a:xfrm>
            <a:custGeom>
              <a:avLst/>
              <a:gdLst>
                <a:gd name="connsiteX0" fmla="*/ 571500 w 1428750"/>
                <a:gd name="connsiteY0" fmla="*/ 1285875 h 1428750"/>
                <a:gd name="connsiteX1" fmla="*/ 714375 w 1428750"/>
                <a:gd name="connsiteY1" fmla="*/ 1428750 h 1428750"/>
                <a:gd name="connsiteX2" fmla="*/ 857250 w 1428750"/>
                <a:gd name="connsiteY2" fmla="*/ 1285875 h 1428750"/>
                <a:gd name="connsiteX3" fmla="*/ 1285875 w 1428750"/>
                <a:gd name="connsiteY3" fmla="*/ 857250 h 1428750"/>
                <a:gd name="connsiteX4" fmla="*/ 1428750 w 1428750"/>
                <a:gd name="connsiteY4" fmla="*/ 714375 h 1428750"/>
                <a:gd name="connsiteX5" fmla="*/ 1285875 w 1428750"/>
                <a:gd name="connsiteY5" fmla="*/ 571500 h 1428750"/>
                <a:gd name="connsiteX6" fmla="*/ 857250 w 1428750"/>
                <a:gd name="connsiteY6" fmla="*/ 142875 h 1428750"/>
                <a:gd name="connsiteX7" fmla="*/ 714375 w 1428750"/>
                <a:gd name="connsiteY7" fmla="*/ 0 h 1428750"/>
                <a:gd name="connsiteX8" fmla="*/ 571500 w 1428750"/>
                <a:gd name="connsiteY8" fmla="*/ 142875 h 1428750"/>
                <a:gd name="connsiteX9" fmla="*/ 142875 w 1428750"/>
                <a:gd name="connsiteY9" fmla="*/ 571500 h 1428750"/>
                <a:gd name="connsiteX10" fmla="*/ 0 w 1428750"/>
                <a:gd name="connsiteY10" fmla="*/ 714375 h 1428750"/>
                <a:gd name="connsiteX11" fmla="*/ 142875 w 1428750"/>
                <a:gd name="connsiteY11" fmla="*/ 857250 h 1428750"/>
                <a:gd name="connsiteX12" fmla="*/ 571500 w 1428750"/>
                <a:gd name="connsiteY12" fmla="*/ 1285875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750" h="1428750">
                  <a:moveTo>
                    <a:pt x="571500" y="1285875"/>
                  </a:moveTo>
                  <a:cubicBezTo>
                    <a:pt x="571500" y="1364847"/>
                    <a:pt x="635403" y="1428750"/>
                    <a:pt x="714375" y="1428750"/>
                  </a:cubicBezTo>
                  <a:cubicBezTo>
                    <a:pt x="793347" y="1428750"/>
                    <a:pt x="857250" y="1364847"/>
                    <a:pt x="857250" y="1285875"/>
                  </a:cubicBezTo>
                  <a:cubicBezTo>
                    <a:pt x="857250" y="1049522"/>
                    <a:pt x="1049522" y="857250"/>
                    <a:pt x="1285875" y="857250"/>
                  </a:cubicBezTo>
                  <a:cubicBezTo>
                    <a:pt x="1364847" y="857250"/>
                    <a:pt x="1428750" y="793347"/>
                    <a:pt x="1428750" y="714375"/>
                  </a:cubicBezTo>
                  <a:cubicBezTo>
                    <a:pt x="1428750" y="635403"/>
                    <a:pt x="1364847" y="571500"/>
                    <a:pt x="1285875" y="571500"/>
                  </a:cubicBezTo>
                  <a:cubicBezTo>
                    <a:pt x="1049522" y="571500"/>
                    <a:pt x="857250" y="379228"/>
                    <a:pt x="857250" y="142875"/>
                  </a:cubicBezTo>
                  <a:cubicBezTo>
                    <a:pt x="857250" y="63903"/>
                    <a:pt x="793347" y="0"/>
                    <a:pt x="714375" y="0"/>
                  </a:cubicBezTo>
                  <a:cubicBezTo>
                    <a:pt x="635403" y="0"/>
                    <a:pt x="571500" y="63903"/>
                    <a:pt x="571500" y="142875"/>
                  </a:cubicBezTo>
                  <a:cubicBezTo>
                    <a:pt x="571500" y="379228"/>
                    <a:pt x="379228" y="571500"/>
                    <a:pt x="142875" y="571500"/>
                  </a:cubicBezTo>
                  <a:cubicBezTo>
                    <a:pt x="63903" y="571500"/>
                    <a:pt x="0" y="635403"/>
                    <a:pt x="0" y="714375"/>
                  </a:cubicBezTo>
                  <a:cubicBezTo>
                    <a:pt x="0" y="793347"/>
                    <a:pt x="63903" y="857250"/>
                    <a:pt x="142875" y="857250"/>
                  </a:cubicBezTo>
                  <a:cubicBezTo>
                    <a:pt x="379228" y="857250"/>
                    <a:pt x="571500" y="1049522"/>
                    <a:pt x="57150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9488A3BA-5A42-4FF6-8F12-357CD0E3114C}"/>
                </a:ext>
              </a:extLst>
            </p:cNvPr>
            <p:cNvSpPr/>
            <p:nvPr/>
          </p:nvSpPr>
          <p:spPr>
            <a:xfrm>
              <a:off x="2747791" y="1284572"/>
              <a:ext cx="239837" cy="23983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3BBBAFEF-5F0A-400A-B085-7B738E0B83B1}"/>
                </a:ext>
              </a:extLst>
            </p:cNvPr>
            <p:cNvSpPr/>
            <p:nvPr/>
          </p:nvSpPr>
          <p:spPr>
            <a:xfrm>
              <a:off x="6155672" y="1529441"/>
              <a:ext cx="426260" cy="426260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80B9A6BD-B146-4602-A2B3-13DFC304D12A}"/>
                </a:ext>
              </a:extLst>
            </p:cNvPr>
            <p:cNvSpPr/>
            <p:nvPr/>
          </p:nvSpPr>
          <p:spPr>
            <a:xfrm>
              <a:off x="3892215" y="2067814"/>
              <a:ext cx="221697" cy="221697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1F8F0AEE-9400-489A-BD52-B6A91FEA60F4}"/>
                </a:ext>
              </a:extLst>
            </p:cNvPr>
            <p:cNvSpPr/>
            <p:nvPr/>
          </p:nvSpPr>
          <p:spPr>
            <a:xfrm>
              <a:off x="5473469" y="2174433"/>
              <a:ext cx="110849" cy="110849"/>
            </a:xfrm>
            <a:custGeom>
              <a:avLst/>
              <a:gdLst>
                <a:gd name="connsiteX0" fmla="*/ 0 w 2581275"/>
                <a:gd name="connsiteY0" fmla="*/ 1285875 h 2581275"/>
                <a:gd name="connsiteX1" fmla="*/ 142875 w 2581275"/>
                <a:gd name="connsiteY1" fmla="*/ 1428750 h 2581275"/>
                <a:gd name="connsiteX2" fmla="*/ 1152525 w 2581275"/>
                <a:gd name="connsiteY2" fmla="*/ 2438400 h 2581275"/>
                <a:gd name="connsiteX3" fmla="*/ 1295400 w 2581275"/>
                <a:gd name="connsiteY3" fmla="*/ 2581275 h 2581275"/>
                <a:gd name="connsiteX4" fmla="*/ 1438275 w 2581275"/>
                <a:gd name="connsiteY4" fmla="*/ 2438400 h 2581275"/>
                <a:gd name="connsiteX5" fmla="*/ 2438400 w 2581275"/>
                <a:gd name="connsiteY5" fmla="*/ 1428750 h 2581275"/>
                <a:gd name="connsiteX6" fmla="*/ 2581275 w 2581275"/>
                <a:gd name="connsiteY6" fmla="*/ 1285875 h 2581275"/>
                <a:gd name="connsiteX7" fmla="*/ 2438400 w 2581275"/>
                <a:gd name="connsiteY7" fmla="*/ 1143000 h 2581275"/>
                <a:gd name="connsiteX8" fmla="*/ 1438275 w 2581275"/>
                <a:gd name="connsiteY8" fmla="*/ 142875 h 2581275"/>
                <a:gd name="connsiteX9" fmla="*/ 1295400 w 2581275"/>
                <a:gd name="connsiteY9" fmla="*/ 0 h 2581275"/>
                <a:gd name="connsiteX10" fmla="*/ 1152525 w 2581275"/>
                <a:gd name="connsiteY10" fmla="*/ 142875 h 2581275"/>
                <a:gd name="connsiteX11" fmla="*/ 142875 w 2581275"/>
                <a:gd name="connsiteY11" fmla="*/ 1143000 h 2581275"/>
                <a:gd name="connsiteX12" fmla="*/ 0 w 2581275"/>
                <a:gd name="connsiteY12" fmla="*/ 1285875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1275" h="2581275">
                  <a:moveTo>
                    <a:pt x="0" y="1285875"/>
                  </a:moveTo>
                  <a:cubicBezTo>
                    <a:pt x="0" y="1364847"/>
                    <a:pt x="63903" y="1428750"/>
                    <a:pt x="142875" y="1428750"/>
                  </a:cubicBezTo>
                  <a:cubicBezTo>
                    <a:pt x="694287" y="1428750"/>
                    <a:pt x="1152525" y="1886988"/>
                    <a:pt x="1152525" y="2438400"/>
                  </a:cubicBezTo>
                  <a:cubicBezTo>
                    <a:pt x="1152525" y="2517372"/>
                    <a:pt x="1216428" y="2581275"/>
                    <a:pt x="1295400" y="2581275"/>
                  </a:cubicBezTo>
                  <a:cubicBezTo>
                    <a:pt x="1374372" y="2581275"/>
                    <a:pt x="1438275" y="2517372"/>
                    <a:pt x="1438275" y="2438400"/>
                  </a:cubicBezTo>
                  <a:cubicBezTo>
                    <a:pt x="1438275" y="1886988"/>
                    <a:pt x="1886988" y="1428750"/>
                    <a:pt x="2438400" y="1428750"/>
                  </a:cubicBezTo>
                  <a:cubicBezTo>
                    <a:pt x="2517372" y="1428750"/>
                    <a:pt x="2581275" y="1364847"/>
                    <a:pt x="2581275" y="1285875"/>
                  </a:cubicBezTo>
                  <a:cubicBezTo>
                    <a:pt x="2581275" y="1206903"/>
                    <a:pt x="2517372" y="1143000"/>
                    <a:pt x="2438400" y="1143000"/>
                  </a:cubicBezTo>
                  <a:cubicBezTo>
                    <a:pt x="1886988" y="1143000"/>
                    <a:pt x="1438275" y="694287"/>
                    <a:pt x="1438275" y="142875"/>
                  </a:cubicBezTo>
                  <a:cubicBezTo>
                    <a:pt x="1438275" y="63903"/>
                    <a:pt x="1374372" y="0"/>
                    <a:pt x="1295400" y="0"/>
                  </a:cubicBezTo>
                  <a:cubicBezTo>
                    <a:pt x="1216428" y="0"/>
                    <a:pt x="1152525" y="63903"/>
                    <a:pt x="1152525" y="142875"/>
                  </a:cubicBezTo>
                  <a:cubicBezTo>
                    <a:pt x="1152525" y="694287"/>
                    <a:pt x="694287" y="1143000"/>
                    <a:pt x="142875" y="1143000"/>
                  </a:cubicBezTo>
                  <a:cubicBezTo>
                    <a:pt x="63903" y="1143000"/>
                    <a:pt x="0" y="1206903"/>
                    <a:pt x="0" y="1285875"/>
                  </a:cubicBezTo>
                  <a:close/>
                </a:path>
              </a:pathLst>
            </a:custGeom>
            <a:solidFill>
              <a:srgbClr val="FBD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342884"/>
              <a:endParaRPr lang="en-PH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B92EF4-4D2F-4C68-BBC8-4870F3C8EBC9}"/>
              </a:ext>
            </a:extLst>
          </p:cNvPr>
          <p:cNvSpPr txBox="1"/>
          <p:nvPr/>
        </p:nvSpPr>
        <p:spPr>
          <a:xfrm>
            <a:off x="2870579" y="474196"/>
            <a:ext cx="33129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75" b="1" dirty="0">
                <a:latin typeface="UTM Nokia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75" b="1" dirty="0">
                <a:latin typeface="UTM Noki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75" b="1" dirty="0" err="1">
                <a:latin typeface="UTM Nokia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475" b="1" dirty="0">
              <a:latin typeface="UTM Nokia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83D5D0-AF55-42B6-856C-DBEF9B15E7E6}"/>
              </a:ext>
            </a:extLst>
          </p:cNvPr>
          <p:cNvGrpSpPr/>
          <p:nvPr/>
        </p:nvGrpSpPr>
        <p:grpSpPr>
          <a:xfrm>
            <a:off x="2746168" y="1778101"/>
            <a:ext cx="1661065" cy="2004978"/>
            <a:chOff x="1403481" y="3758408"/>
            <a:chExt cx="2214753" cy="2673304"/>
          </a:xfrm>
        </p:grpSpPr>
        <p:sp>
          <p:nvSpPr>
            <p:cNvPr id="39" name="Rectangle: Rounded Corners 99">
              <a:hlinkClick r:id="rId3" action="ppaction://hlinksldjump"/>
              <a:extLst>
                <a:ext uri="{FF2B5EF4-FFF2-40B4-BE49-F238E27FC236}">
                  <a16:creationId xmlns:a16="http://schemas.microsoft.com/office/drawing/2014/main" id="{EC07CFD6-B4F7-4FAF-B6A9-86AF0A39E8AE}"/>
                </a:ext>
              </a:extLst>
            </p:cNvPr>
            <p:cNvSpPr/>
            <p:nvPr/>
          </p:nvSpPr>
          <p:spPr>
            <a:xfrm>
              <a:off x="1403481" y="3758408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0" name="Graphic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DF45B802-9316-43E7-8B2D-98568085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7154" y="3976340"/>
              <a:ext cx="1235918" cy="1628793"/>
            </a:xfrm>
            <a:prstGeom prst="rect">
              <a:avLst/>
            </a:prstGeom>
          </p:spPr>
        </p:pic>
        <p:sp>
          <p:nvSpPr>
            <p:cNvPr id="41" name="TextBox 40">
              <a:hlinkClick r:id="rId3" action="ppaction://hlinksldjump"/>
              <a:extLst>
                <a:ext uri="{FF2B5EF4-FFF2-40B4-BE49-F238E27FC236}">
                  <a16:creationId xmlns:a16="http://schemas.microsoft.com/office/drawing/2014/main" id="{282C430D-D431-4285-9923-A8A252721E42}"/>
                </a:ext>
              </a:extLst>
            </p:cNvPr>
            <p:cNvSpPr txBox="1"/>
            <p:nvPr/>
          </p:nvSpPr>
          <p:spPr>
            <a:xfrm>
              <a:off x="1441601" y="5751409"/>
              <a:ext cx="217663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Khám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phá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C4B5E2-BAB7-4FDD-A13C-0B1F2F9D3D70}"/>
              </a:ext>
            </a:extLst>
          </p:cNvPr>
          <p:cNvGrpSpPr/>
          <p:nvPr/>
        </p:nvGrpSpPr>
        <p:grpSpPr>
          <a:xfrm>
            <a:off x="4603930" y="1765103"/>
            <a:ext cx="1701756" cy="2004978"/>
            <a:chOff x="3824699" y="3739482"/>
            <a:chExt cx="2269008" cy="2673304"/>
          </a:xfrm>
        </p:grpSpPr>
        <p:sp>
          <p:nvSpPr>
            <p:cNvPr id="43" name="Rectangle: Rounded Corners 100">
              <a:hlinkClick r:id="rId7" action="ppaction://hlinksldjump"/>
              <a:extLst>
                <a:ext uri="{FF2B5EF4-FFF2-40B4-BE49-F238E27FC236}">
                  <a16:creationId xmlns:a16="http://schemas.microsoft.com/office/drawing/2014/main" id="{EE3C7DE9-E7E3-465F-ADD9-1D553C38E16B}"/>
                </a:ext>
              </a:extLst>
            </p:cNvPr>
            <p:cNvSpPr/>
            <p:nvPr/>
          </p:nvSpPr>
          <p:spPr>
            <a:xfrm>
              <a:off x="3824699" y="373948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4" name="Notebook">
              <a:hlinkClick r:id="rId8" action="ppaction://hlinksldjump"/>
              <a:extLst>
                <a:ext uri="{FF2B5EF4-FFF2-40B4-BE49-F238E27FC236}">
                  <a16:creationId xmlns:a16="http://schemas.microsoft.com/office/drawing/2014/main" id="{5328E5D0-B547-421B-BD95-7228647D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667288">
              <a:off x="4390187" y="4014623"/>
              <a:ext cx="1047198" cy="1354767"/>
            </a:xfrm>
            <a:prstGeom prst="rect">
              <a:avLst/>
            </a:prstGeom>
          </p:spPr>
        </p:pic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34BB63E8-15B3-44D0-B7AB-AEB331178D12}"/>
                </a:ext>
              </a:extLst>
            </p:cNvPr>
            <p:cNvSpPr txBox="1"/>
            <p:nvPr/>
          </p:nvSpPr>
          <p:spPr>
            <a:xfrm>
              <a:off x="4146536" y="5708557"/>
              <a:ext cx="194717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Kết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nối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729C90-1845-4EC7-86D5-D77B9D5FE2DE}"/>
              </a:ext>
            </a:extLst>
          </p:cNvPr>
          <p:cNvGrpSpPr/>
          <p:nvPr/>
        </p:nvGrpSpPr>
        <p:grpSpPr>
          <a:xfrm>
            <a:off x="875774" y="1794371"/>
            <a:ext cx="1715206" cy="2004978"/>
            <a:chOff x="6278521" y="3736332"/>
            <a:chExt cx="2286941" cy="2673304"/>
          </a:xfrm>
        </p:grpSpPr>
        <p:sp>
          <p:nvSpPr>
            <p:cNvPr id="47" name="Rectangle: Rounded Corners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D422AA-48E6-4C5E-910D-2886F6912F60}"/>
                </a:ext>
              </a:extLst>
            </p:cNvPr>
            <p:cNvSpPr/>
            <p:nvPr/>
          </p:nvSpPr>
          <p:spPr>
            <a:xfrm>
              <a:off x="6278521" y="3736332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48" name="Graphic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91F7A05-CAD1-45A0-B716-B077C553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2710" y="4098602"/>
              <a:ext cx="1195687" cy="1478001"/>
            </a:xfrm>
            <a:prstGeom prst="rect">
              <a:avLst/>
            </a:prstGeom>
          </p:spPr>
        </p:pic>
        <p:sp>
          <p:nvSpPr>
            <p:cNvPr id="49" name="TextBox 48">
              <a:hlinkClick r:id="" action="ppaction://noaction"/>
              <a:extLst>
                <a:ext uri="{FF2B5EF4-FFF2-40B4-BE49-F238E27FC236}">
                  <a16:creationId xmlns:a16="http://schemas.microsoft.com/office/drawing/2014/main" id="{AE11C29C-7C30-486B-873C-C987E41F183A}"/>
                </a:ext>
              </a:extLst>
            </p:cNvPr>
            <p:cNvSpPr txBox="1"/>
            <p:nvPr/>
          </p:nvSpPr>
          <p:spPr>
            <a:xfrm>
              <a:off x="6330173" y="5707640"/>
              <a:ext cx="2235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Khởi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động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AA07BD-7E87-4F78-B12C-A7946A82E15D}"/>
              </a:ext>
            </a:extLst>
          </p:cNvPr>
          <p:cNvGrpSpPr/>
          <p:nvPr/>
        </p:nvGrpSpPr>
        <p:grpSpPr>
          <a:xfrm>
            <a:off x="6444295" y="1785672"/>
            <a:ext cx="1656971" cy="2027608"/>
            <a:chOff x="8732343" y="3729624"/>
            <a:chExt cx="2209295" cy="2703477"/>
          </a:xfrm>
        </p:grpSpPr>
        <p:sp>
          <p:nvSpPr>
            <p:cNvPr id="51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F6B79784-D96A-411D-9537-1A7840D400FC}"/>
                </a:ext>
              </a:extLst>
            </p:cNvPr>
            <p:cNvSpPr/>
            <p:nvPr/>
          </p:nvSpPr>
          <p:spPr>
            <a:xfrm>
              <a:off x="8732343" y="3729624"/>
              <a:ext cx="2209295" cy="2673304"/>
            </a:xfrm>
            <a:prstGeom prst="roundRect">
              <a:avLst>
                <a:gd name="adj" fmla="val 8597"/>
              </a:avLst>
            </a:prstGeom>
            <a:solidFill>
              <a:srgbClr val="B17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pic>
          <p:nvPicPr>
            <p:cNvPr id="52" name="Graphic 51">
              <a:hlinkClick r:id="" action="ppaction://noaction"/>
              <a:extLst>
                <a:ext uri="{FF2B5EF4-FFF2-40B4-BE49-F238E27FC236}">
                  <a16:creationId xmlns:a16="http://schemas.microsoft.com/office/drawing/2014/main" id="{65652541-97B1-44D5-B2F9-3FD5A34E8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03300" y="3948210"/>
              <a:ext cx="1337415" cy="1536780"/>
            </a:xfrm>
            <a:prstGeom prst="rect">
              <a:avLst/>
            </a:prstGeom>
          </p:spPr>
        </p:pic>
        <p:sp>
          <p:nvSpPr>
            <p:cNvPr id="53" name="TextBox 52">
              <a:hlinkClick r:id="" action="ppaction://noaction"/>
              <a:extLst>
                <a:ext uri="{FF2B5EF4-FFF2-40B4-BE49-F238E27FC236}">
                  <a16:creationId xmlns:a16="http://schemas.microsoft.com/office/drawing/2014/main" id="{19EF27BB-8C3F-4A10-A21E-22C50335D65C}"/>
                </a:ext>
              </a:extLst>
            </p:cNvPr>
            <p:cNvSpPr txBox="1"/>
            <p:nvPr/>
          </p:nvSpPr>
          <p:spPr>
            <a:xfrm>
              <a:off x="8957826" y="5448216"/>
              <a:ext cx="182836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Liên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hệ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thực</a:t>
              </a:r>
              <a:r>
                <a:rPr lang="en-US" sz="21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latin typeface="+mj-lt"/>
                  <a:cs typeface="Arial" panose="020B0604020202020204" pitchFamily="34" charset="0"/>
                </a:rPr>
                <a:t>tế</a:t>
              </a:r>
              <a:endParaRPr lang="en-US" sz="2100" b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8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E543F8-1C9D-45F1-80F2-C5D3EC77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64344" y="772474"/>
            <a:ext cx="950602" cy="533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164344" y="1603605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AD6BDBE0-1739-4213-82FE-7FCB9E490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9" y="1870324"/>
            <a:ext cx="3654737" cy="36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106E5-5CB1-488D-AD70-EACD8D51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TẬP BÀI HÁT LỚP 4- BÀI 1 - EM YÊU HÒA BÌNH">
            <a:hlinkClick r:id="" action="ppaction://media"/>
            <a:extLst>
              <a:ext uri="{FF2B5EF4-FFF2-40B4-BE49-F238E27FC236}">
                <a16:creationId xmlns:a16="http://schemas.microsoft.com/office/drawing/2014/main" id="{57E90BE2-B7F2-442E-BB34-AEA146ADD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49" y="782244"/>
            <a:ext cx="6604098" cy="37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E82E9B-2846-4BF3-A6A8-0D09C448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utoShape 21">
            <a:extLst>
              <a:ext uri="{FF2B5EF4-FFF2-40B4-BE49-F238E27FC236}">
                <a16:creationId xmlns:a16="http://schemas.microsoft.com/office/drawing/2014/main" id="{14EADED8-BC60-450F-8610-BEBB8C01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27" y="353363"/>
            <a:ext cx="8051369" cy="1067423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chim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bi</a:t>
            </a:r>
            <a:r>
              <a:rPr lang="en-US" altLang="en-US" sz="2800" b="1" dirty="0" err="1">
                <a:solidFill>
                  <a:srgbClr val="0000FF"/>
                </a:solidFill>
              </a:rPr>
              <a:t>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9" name="Picture 7" descr="peace1">
            <a:extLst>
              <a:ext uri="{FF2B5EF4-FFF2-40B4-BE49-F238E27FC236}">
                <a16:creationId xmlns:a16="http://schemas.microsoft.com/office/drawing/2014/main" id="{46A8F9D3-E9D0-45A2-8FFF-C0269515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15" y="1480747"/>
            <a:ext cx="3051096" cy="25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Ngày Hòa Bình Quốc Tế Vẽ Tay Chim Bồ Câu Quả ô Liu Minh Họa, Ngày  Quốc Tế Hòa Bình, Sự Thanh Bình, Vẽ Tay trong suốt PNG và Vector">
            <a:extLst>
              <a:ext uri="{FF2B5EF4-FFF2-40B4-BE49-F238E27FC236}">
                <a16:creationId xmlns:a16="http://schemas.microsoft.com/office/drawing/2014/main" id="{BF78889C-88D1-4EE5-BA1F-570B47E6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61" y="1480746"/>
            <a:ext cx="2963352" cy="29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9CCD3-C040-4A97-B466-49D67599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97093" y="1437410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FF309-BB51-4B33-BDDD-03705EFA3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6237751" y="835909"/>
            <a:ext cx="3323993" cy="44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598F1-7DE2-4B5E-A7F3-64B6EECC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2154B-096D-4057-8428-FE8CAE093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87" y="897591"/>
            <a:ext cx="6226080" cy="314225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FA2F26B4-9508-4234-8C3F-7C3A183D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292308"/>
            <a:ext cx="603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B73D04D-94FE-4ABE-8E91-6412E9C7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35" y="4124756"/>
            <a:ext cx="7187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(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26/12/1972</a:t>
            </a:r>
          </a:p>
        </p:txBody>
      </p:sp>
    </p:spTree>
    <p:extLst>
      <p:ext uri="{BB962C8B-B14F-4D97-AF65-F5344CB8AC3E}">
        <p14:creationId xmlns:p14="http://schemas.microsoft.com/office/powerpoint/2010/main" val="5630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3" descr="di_tan">
            <a:extLst>
              <a:ext uri="{FF2B5EF4-FFF2-40B4-BE49-F238E27FC236}">
                <a16:creationId xmlns:a16="http://schemas.microsoft.com/office/drawing/2014/main" id="{96E7DAA2-D71D-4D15-ACEB-F39C1608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58" y="777099"/>
            <a:ext cx="3946817" cy="38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1231419844">
            <a:extLst>
              <a:ext uri="{FF2B5EF4-FFF2-40B4-BE49-F238E27FC236}">
                <a16:creationId xmlns:a16="http://schemas.microsoft.com/office/drawing/2014/main" id="{0FF0BA03-2573-4FD6-B0BC-49696D72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" y="726743"/>
            <a:ext cx="3769167" cy="389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462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673</Words>
  <Application>Microsoft Macintosh PowerPoint</Application>
  <PresentationFormat>On-screen Show (16:9)</PresentationFormat>
  <Paragraphs>62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Calibri Light</vt:lpstr>
      <vt:lpstr>UTM Duepuntozero</vt:lpstr>
      <vt:lpstr>Calibri</vt:lpstr>
      <vt:lpstr>Wingdings</vt:lpstr>
      <vt:lpstr>Times New Roman</vt:lpstr>
      <vt:lpstr>Arial</vt:lpstr>
      <vt:lpstr>Tahoma</vt:lpstr>
      <vt:lpstr>等线</vt:lpstr>
      <vt:lpstr>UTM Khuccamta</vt:lpstr>
      <vt:lpstr>UTM Mother</vt:lpstr>
      <vt:lpstr>UTM Nokia</vt:lpstr>
      <vt:lpstr>华康海报体W12(P)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Microsoft Office User</cp:lastModifiedBy>
  <cp:revision>176</cp:revision>
  <dcterms:created xsi:type="dcterms:W3CDTF">2019-07-18T08:39:31Z</dcterms:created>
  <dcterms:modified xsi:type="dcterms:W3CDTF">2022-03-12T09:19:27Z</dcterms:modified>
</cp:coreProperties>
</file>