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300" r:id="rId2"/>
    <p:sldId id="265" r:id="rId3"/>
    <p:sldId id="301" r:id="rId4"/>
    <p:sldId id="311" r:id="rId5"/>
    <p:sldId id="312" r:id="rId6"/>
    <p:sldId id="313" r:id="rId7"/>
    <p:sldId id="314" r:id="rId8"/>
    <p:sldId id="318" r:id="rId9"/>
    <p:sldId id="319" r:id="rId10"/>
    <p:sldId id="320" r:id="rId11"/>
    <p:sldId id="321" r:id="rId12"/>
    <p:sldId id="322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6BB"/>
    <a:srgbClr val="E98124"/>
    <a:srgbClr val="FF8369"/>
    <a:srgbClr val="9EAF74"/>
    <a:srgbClr val="70B6F0"/>
    <a:srgbClr val="F5CF65"/>
    <a:srgbClr val="FDF61F"/>
    <a:srgbClr val="A3C781"/>
    <a:srgbClr val="D9695D"/>
    <a:srgbClr val="5AA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92857"/>
  </p:normalViewPr>
  <p:slideViewPr>
    <p:cSldViewPr snapToGrid="0" showGuides="1">
      <p:cViewPr varScale="1">
        <p:scale>
          <a:sx n="76" d="100"/>
          <a:sy n="76" d="100"/>
        </p:scale>
        <p:origin x="2816" y="184"/>
      </p:cViewPr>
      <p:guideLst>
        <p:guide orient="horz" pos="1637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CC39-DD45-4F34-8674-1D51B3268D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023A-296E-43EF-ADD3-98ADBC1D0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3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023A-296E-43EF-ADD3-98ADBC1D00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6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7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30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0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52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7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0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88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9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8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F594-898E-4F34-B56D-80245823A5F0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6C0C-03E1-4093-AB2F-162A1627F3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Diagram, logo&#10;&#10;Description automatically generated">
            <a:extLst>
              <a:ext uri="{FF2B5EF4-FFF2-40B4-BE49-F238E27FC236}">
                <a16:creationId xmlns:a16="http://schemas.microsoft.com/office/drawing/2014/main" id="{AA5E65B1-316B-4FE6-9AB1-CCDB505DB1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476" y="0"/>
            <a:ext cx="928589" cy="8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2.svg"/><Relationship Id="rId10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16B128D8-A3C3-459C-B73E-27502848E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64"/>
          <a:stretch/>
        </p:blipFill>
        <p:spPr>
          <a:xfrm>
            <a:off x="0" y="2743941"/>
            <a:ext cx="9144000" cy="2399560"/>
          </a:xfrm>
          <a:prstGeom prst="rect">
            <a:avLst/>
          </a:prstGeom>
        </p:spPr>
      </p:pic>
      <p:grpSp>
        <p:nvGrpSpPr>
          <p:cNvPr id="7" name="组合 29">
            <a:extLst>
              <a:ext uri="{FF2B5EF4-FFF2-40B4-BE49-F238E27FC236}">
                <a16:creationId xmlns:a16="http://schemas.microsoft.com/office/drawing/2014/main" id="{90047767-F38E-4B4D-8123-8968CB7D7CA8}"/>
              </a:ext>
            </a:extLst>
          </p:cNvPr>
          <p:cNvGrpSpPr/>
          <p:nvPr/>
        </p:nvGrpSpPr>
        <p:grpSpPr>
          <a:xfrm>
            <a:off x="164344" y="772474"/>
            <a:ext cx="8646727" cy="2451368"/>
            <a:chOff x="219125" y="1029965"/>
            <a:chExt cx="11528969" cy="3268491"/>
          </a:xfrm>
        </p:grpSpPr>
        <p:pic>
          <p:nvPicPr>
            <p:cNvPr id="8" name="图片 23">
              <a:extLst>
                <a:ext uri="{FF2B5EF4-FFF2-40B4-BE49-F238E27FC236}">
                  <a16:creationId xmlns:a16="http://schemas.microsoft.com/office/drawing/2014/main" id="{57043089-8B49-46A3-ACF5-044AE720E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4221" y="2152770"/>
              <a:ext cx="1733873" cy="967398"/>
            </a:xfrm>
            <a:prstGeom prst="rect">
              <a:avLst/>
            </a:prstGeom>
          </p:spPr>
        </p:pic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8B511ECB-1546-45B9-BBF5-692D666C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864" y="3120168"/>
              <a:ext cx="1387571" cy="676864"/>
            </a:xfrm>
            <a:prstGeom prst="rect">
              <a:avLst/>
            </a:prstGeom>
          </p:spPr>
        </p:pic>
        <p:pic>
          <p:nvPicPr>
            <p:cNvPr id="10" name="图片 25">
              <a:extLst>
                <a:ext uri="{FF2B5EF4-FFF2-40B4-BE49-F238E27FC236}">
                  <a16:creationId xmlns:a16="http://schemas.microsoft.com/office/drawing/2014/main" id="{36802920-49BE-48D3-8537-628CC010C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101"/>
            <a:stretch/>
          </p:blipFill>
          <p:spPr>
            <a:xfrm>
              <a:off x="748630" y="1592340"/>
              <a:ext cx="781502" cy="901424"/>
            </a:xfrm>
            <a:prstGeom prst="rect">
              <a:avLst/>
            </a:prstGeom>
          </p:spPr>
        </p:pic>
        <p:pic>
          <p:nvPicPr>
            <p:cNvPr id="11" name="图片 26">
              <a:extLst>
                <a:ext uri="{FF2B5EF4-FFF2-40B4-BE49-F238E27FC236}">
                  <a16:creationId xmlns:a16="http://schemas.microsoft.com/office/drawing/2014/main" id="{6FE33905-A440-44C0-8D2A-47653CE26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2124" y="3922028"/>
              <a:ext cx="325559" cy="376428"/>
            </a:xfrm>
            <a:prstGeom prst="rect">
              <a:avLst/>
            </a:prstGeom>
          </p:spPr>
        </p:pic>
        <p:pic>
          <p:nvPicPr>
            <p:cNvPr id="12" name="图片 27">
              <a:extLst>
                <a:ext uri="{FF2B5EF4-FFF2-40B4-BE49-F238E27FC236}">
                  <a16:creationId xmlns:a16="http://schemas.microsoft.com/office/drawing/2014/main" id="{7B9643A7-B58C-4B27-B1A3-5463A86DC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649"/>
            <a:stretch/>
          </p:blipFill>
          <p:spPr>
            <a:xfrm>
              <a:off x="219125" y="1029965"/>
              <a:ext cx="1267469" cy="71184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3FDE04C-6F11-4B31-83F8-59FDD23CF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549" y="88515"/>
            <a:ext cx="6060944" cy="19366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093D76-FE18-44DB-B934-4E99C90A7FB7}"/>
              </a:ext>
            </a:extLst>
          </p:cNvPr>
          <p:cNvSpPr/>
          <p:nvPr/>
        </p:nvSpPr>
        <p:spPr>
          <a:xfrm>
            <a:off x="5326463" y="1406275"/>
            <a:ext cx="93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8B83388A-4EA2-43B4-BDBB-ACAA0FD6F3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00" y="2847774"/>
            <a:ext cx="7885100" cy="229572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8050C6F-E448-4CA2-A1CE-9E630C7ACAA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004" y="0"/>
            <a:ext cx="5536898" cy="5356693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1D641D93-5D4C-4A46-967A-91AC24DBDAD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1" y="1"/>
            <a:ext cx="28737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C11B6-CEB9-4AA9-8E14-A08A707E2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8" descr="Copy of anti-war">
            <a:extLst>
              <a:ext uri="{FF2B5EF4-FFF2-40B4-BE49-F238E27FC236}">
                <a16:creationId xmlns:a16="http://schemas.microsoft.com/office/drawing/2014/main" id="{561568EB-6513-4B83-9EAC-A2BBA75C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0" y="341144"/>
            <a:ext cx="4246569" cy="40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Phong trào phản đối chiến tranh Việt Nam thập niên 60 - VnExpress">
            <a:extLst>
              <a:ext uri="{FF2B5EF4-FFF2-40B4-BE49-F238E27FC236}">
                <a16:creationId xmlns:a16="http://schemas.microsoft.com/office/drawing/2014/main" id="{1C1AAAB9-84F5-4123-8ABF-34CE6EEE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89" y="341144"/>
            <a:ext cx="4246569" cy="40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F2A343-7EA2-423D-B6EF-5881CF79CBE6}"/>
              </a:ext>
            </a:extLst>
          </p:cNvPr>
          <p:cNvSpPr/>
          <p:nvPr/>
        </p:nvSpPr>
        <p:spPr>
          <a:xfrm>
            <a:off x="2458872" y="4392117"/>
            <a:ext cx="5265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1954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52F83D6-246E-405A-BE63-D17582BB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47593CC9-71A5-41D5-8755-3A437603D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40" y="381478"/>
            <a:ext cx="1108967" cy="618737"/>
          </a:xfrm>
          <a:prstGeom prst="rect">
            <a:avLst/>
          </a:prstGeom>
        </p:spPr>
      </p:pic>
      <p:pic>
        <p:nvPicPr>
          <p:cNvPr id="5" name="图片 56">
            <a:extLst>
              <a:ext uri="{FF2B5EF4-FFF2-40B4-BE49-F238E27FC236}">
                <a16:creationId xmlns:a16="http://schemas.microsoft.com/office/drawing/2014/main" id="{E6128493-3354-4A06-95AE-40C90BB565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206" y="370436"/>
            <a:ext cx="1127143" cy="549826"/>
          </a:xfrm>
          <a:prstGeom prst="rect">
            <a:avLst/>
          </a:prstGeom>
        </p:spPr>
      </p:pic>
      <p:pic>
        <p:nvPicPr>
          <p:cNvPr id="6" name="图片 57">
            <a:extLst>
              <a:ext uri="{FF2B5EF4-FFF2-40B4-BE49-F238E27FC236}">
                <a16:creationId xmlns:a16="http://schemas.microsoft.com/office/drawing/2014/main" id="{4542390C-4A94-4769-AA8C-E90EE0A715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01"/>
          <a:stretch/>
        </p:blipFill>
        <p:spPr>
          <a:xfrm>
            <a:off x="469091" y="2031170"/>
            <a:ext cx="586127" cy="676068"/>
          </a:xfrm>
          <a:prstGeom prst="rect">
            <a:avLst/>
          </a:prstGeom>
        </p:spPr>
      </p:pic>
      <p:pic>
        <p:nvPicPr>
          <p:cNvPr id="7" name="图片 58">
            <a:extLst>
              <a:ext uri="{FF2B5EF4-FFF2-40B4-BE49-F238E27FC236}">
                <a16:creationId xmlns:a16="http://schemas.microsoft.com/office/drawing/2014/main" id="{16955C15-7B4E-4465-A631-2DC23AFD63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793" y="2968232"/>
            <a:ext cx="244169" cy="282321"/>
          </a:xfrm>
          <a:prstGeom prst="rect">
            <a:avLst/>
          </a:prstGeom>
        </p:spPr>
      </p:pic>
      <p:pic>
        <p:nvPicPr>
          <p:cNvPr id="8" name="图片 59">
            <a:extLst>
              <a:ext uri="{FF2B5EF4-FFF2-40B4-BE49-F238E27FC236}">
                <a16:creationId xmlns:a16="http://schemas.microsoft.com/office/drawing/2014/main" id="{5CA0715E-F186-46D3-A473-07D0742ABE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49"/>
          <a:stretch/>
        </p:blipFill>
        <p:spPr>
          <a:xfrm>
            <a:off x="104616" y="1401117"/>
            <a:ext cx="950602" cy="533882"/>
          </a:xfrm>
          <a:prstGeom prst="rect">
            <a:avLst/>
          </a:prstGeom>
        </p:spPr>
      </p:pic>
      <p:pic>
        <p:nvPicPr>
          <p:cNvPr id="9" name="Picture 8" descr="A picture containing umbrella, accessory, toy&#10;&#10;Description automatically generated">
            <a:extLst>
              <a:ext uri="{FF2B5EF4-FFF2-40B4-BE49-F238E27FC236}">
                <a16:creationId xmlns:a16="http://schemas.microsoft.com/office/drawing/2014/main" id="{322F702B-671D-492C-B512-69E7CA44A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61" y="2447463"/>
            <a:ext cx="2895608" cy="2895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35EB2-00D2-43D8-BF1F-23706EA75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9" b="94064" l="9877" r="89918">
                        <a14:foregroundMark x1="44444" y1="44444" x2="44856" y2="45510"/>
                        <a14:foregroundMark x1="45885" y1="85845" x2="43827" y2="94216"/>
                        <a14:foregroundMark x1="56996" y1="85540" x2="59877" y2="91476"/>
                        <a14:foregroundMark x1="58025" y1="6849" x2="59671" y2="9132"/>
                        <a14:foregroundMark x1="57819" y1="89498" x2="62757" y2="9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399">
            <a:off x="7161948" y="1925132"/>
            <a:ext cx="2530950" cy="3421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41AD1-642B-463A-B369-AEEA36202A58}"/>
              </a:ext>
            </a:extLst>
          </p:cNvPr>
          <p:cNvSpPr txBox="1"/>
          <p:nvPr/>
        </p:nvSpPr>
        <p:spPr>
          <a:xfrm>
            <a:off x="3523598" y="49661"/>
            <a:ext cx="2715692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300" b="1" dirty="0">
                <a:solidFill>
                  <a:schemeClr val="tx2"/>
                </a:solidFill>
                <a:latin typeface="Arial" panose="020B0604020202020204" pitchFamily="34" charset="0"/>
                <a:ea typeface="华康海报体W12(P)" pitchFamily="82" charset="-122"/>
                <a:cs typeface="Arial" panose="020B0604020202020204" pitchFamily="34" charset="0"/>
              </a:rPr>
              <a:t>MỤC TIÊU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A2986-9C56-42E9-B9F3-EE75F2B3BD3D}"/>
              </a:ext>
            </a:extLst>
          </p:cNvPr>
          <p:cNvGrpSpPr/>
          <p:nvPr/>
        </p:nvGrpSpPr>
        <p:grpSpPr>
          <a:xfrm>
            <a:off x="1534265" y="1125808"/>
            <a:ext cx="641245" cy="628058"/>
            <a:chOff x="2051720" y="1059582"/>
            <a:chExt cx="854993" cy="837410"/>
          </a:xfrm>
        </p:grpSpPr>
        <p:pic>
          <p:nvPicPr>
            <p:cNvPr id="13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CBC4C5FE-D05F-42F1-AA6B-8CC552B85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ED8DD5-254D-41E1-9D87-8071CDA683FF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F54488-2450-49B0-BA0B-18D32C4E0D39}"/>
              </a:ext>
            </a:extLst>
          </p:cNvPr>
          <p:cNvSpPr txBox="1"/>
          <p:nvPr/>
        </p:nvSpPr>
        <p:spPr>
          <a:xfrm>
            <a:off x="2312853" y="1084452"/>
            <a:ext cx="5275788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latin typeface="Arial" panose="020B0604020202020204" pitchFamily="34" charset="0"/>
                <a:cs typeface="Arial" panose="020B0604020202020204" pitchFamily="34" charset="0"/>
              </a:rPr>
              <a:t>- Nêu được những điều tốt đẹp do hòa bình đem lại cho trẻ 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F6516-B0F7-4B4F-99F3-406D940504EC}"/>
              </a:ext>
            </a:extLst>
          </p:cNvPr>
          <p:cNvSpPr txBox="1"/>
          <p:nvPr/>
        </p:nvSpPr>
        <p:spPr>
          <a:xfrm>
            <a:off x="2312853" y="2005188"/>
            <a:ext cx="5275788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latin typeface="Arial" panose="020B0604020202020204" pitchFamily="34" charset="0"/>
                <a:cs typeface="Arial" panose="020B0604020202020204" pitchFamily="34" charset="0"/>
              </a:rPr>
              <a:t>- Nêu được các biểu hiện của hòa bình trong cuộc sống hàng ngày.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70ED-7341-425B-871D-D425600D527D}"/>
              </a:ext>
            </a:extLst>
          </p:cNvPr>
          <p:cNvSpPr txBox="1"/>
          <p:nvPr/>
        </p:nvSpPr>
        <p:spPr>
          <a:xfrm>
            <a:off x="2312853" y="2947404"/>
            <a:ext cx="5275788" cy="992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latin typeface="Arial" panose="020B0604020202020204" pitchFamily="34" charset="0"/>
                <a:cs typeface="Arial" panose="020B0604020202020204" pitchFamily="34" charset="0"/>
              </a:rPr>
              <a:t>- Yêu hòa bình, tích cực tham gia các hoạt động bảo vệ hòa bình phù hợp với khả năng do nhà trường, địa phương tổ chức.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BA6EF3-51A7-4111-88B4-F33179B816B5}"/>
              </a:ext>
            </a:extLst>
          </p:cNvPr>
          <p:cNvGrpSpPr/>
          <p:nvPr/>
        </p:nvGrpSpPr>
        <p:grpSpPr>
          <a:xfrm>
            <a:off x="1499567" y="2005188"/>
            <a:ext cx="641245" cy="628058"/>
            <a:chOff x="2051720" y="1059582"/>
            <a:chExt cx="854993" cy="837410"/>
          </a:xfrm>
        </p:grpSpPr>
        <p:pic>
          <p:nvPicPr>
            <p:cNvPr id="19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979917FC-66FA-4BA6-A1FE-76CD618A6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9ECDE3-17FE-4FBE-9A85-2939BA368D30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VN" sz="2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3019FE-6967-4636-A56E-AAB558DE639F}"/>
              </a:ext>
            </a:extLst>
          </p:cNvPr>
          <p:cNvGrpSpPr/>
          <p:nvPr/>
        </p:nvGrpSpPr>
        <p:grpSpPr>
          <a:xfrm>
            <a:off x="1521929" y="3145709"/>
            <a:ext cx="641245" cy="628058"/>
            <a:chOff x="2051720" y="1059582"/>
            <a:chExt cx="854993" cy="837410"/>
          </a:xfrm>
        </p:grpSpPr>
        <p:pic>
          <p:nvPicPr>
            <p:cNvPr id="22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9A6418DA-2D77-4DEC-B5CC-624A31678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A05358-7BB1-472D-B7D7-01230676CB30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VN" sz="2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3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97F-B360-42BF-AD60-4719E2F7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9EF-BC2F-406D-B9D5-B14353DBB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45C39-F905-4AF1-A6F2-7B986334E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2D73BF4-74A2-431B-9C4E-321710D4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40" y="381478"/>
            <a:ext cx="1108967" cy="61873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206" y="370436"/>
            <a:ext cx="1127143" cy="54982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01"/>
          <a:stretch/>
        </p:blipFill>
        <p:spPr>
          <a:xfrm>
            <a:off x="469091" y="2031170"/>
            <a:ext cx="586127" cy="67606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793" y="2968232"/>
            <a:ext cx="244169" cy="28232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49"/>
          <a:stretch/>
        </p:blipFill>
        <p:spPr>
          <a:xfrm>
            <a:off x="104616" y="1401117"/>
            <a:ext cx="950602" cy="533882"/>
          </a:xfrm>
          <a:prstGeom prst="rect">
            <a:avLst/>
          </a:prstGeom>
        </p:spPr>
      </p:pic>
      <p:pic>
        <p:nvPicPr>
          <p:cNvPr id="3" name="Picture 2" descr="A picture containing umbrella, accessory, toy&#10;&#10;Description automatically generated">
            <a:extLst>
              <a:ext uri="{FF2B5EF4-FFF2-40B4-BE49-F238E27FC236}">
                <a16:creationId xmlns:a16="http://schemas.microsoft.com/office/drawing/2014/main" id="{75E5B977-81B5-43F4-BBDB-E4DAAA5952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61" y="2447463"/>
            <a:ext cx="2895608" cy="2895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53079-A4B0-480C-8FF3-B607CE2B9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49" b="94064" l="9877" r="89918">
                        <a14:foregroundMark x1="44444" y1="44444" x2="44856" y2="45510"/>
                        <a14:foregroundMark x1="45885" y1="85845" x2="43827" y2="94216"/>
                        <a14:foregroundMark x1="56996" y1="85540" x2="59877" y2="91476"/>
                        <a14:foregroundMark x1="58025" y1="6849" x2="59671" y2="9132"/>
                        <a14:foregroundMark x1="57819" y1="89498" x2="62757" y2="9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399">
            <a:off x="7161948" y="1925132"/>
            <a:ext cx="2530950" cy="3421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76C1DC-EA8E-4B8F-A871-543B7F41A64B}"/>
              </a:ext>
            </a:extLst>
          </p:cNvPr>
          <p:cNvSpPr txBox="1"/>
          <p:nvPr/>
        </p:nvSpPr>
        <p:spPr>
          <a:xfrm>
            <a:off x="3523598" y="49661"/>
            <a:ext cx="2715692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300" b="1" dirty="0">
                <a:solidFill>
                  <a:schemeClr val="tx2"/>
                </a:solidFill>
                <a:latin typeface="Arial" panose="020B0604020202020204" pitchFamily="34" charset="0"/>
                <a:ea typeface="华康海报体W12(P)" pitchFamily="82" charset="-122"/>
                <a:cs typeface="Arial" panose="020B0604020202020204" pitchFamily="34" charset="0"/>
              </a:rPr>
              <a:t>MỤC TIÊU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6ECD5F-C0FB-468B-BBC6-26D09E21FE18}"/>
              </a:ext>
            </a:extLst>
          </p:cNvPr>
          <p:cNvGrpSpPr/>
          <p:nvPr/>
        </p:nvGrpSpPr>
        <p:grpSpPr>
          <a:xfrm>
            <a:off x="1534265" y="1125808"/>
            <a:ext cx="641245" cy="628058"/>
            <a:chOff x="2051720" y="1059582"/>
            <a:chExt cx="854993" cy="837410"/>
          </a:xfrm>
        </p:grpSpPr>
        <p:pic>
          <p:nvPicPr>
            <p:cNvPr id="17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B8C392EF-67A9-454C-B92D-9D75093F9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02EFD0-CE56-48D6-809B-C2BE648F2A02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19957C-68F1-4388-A461-CB8341D7E428}"/>
              </a:ext>
            </a:extLst>
          </p:cNvPr>
          <p:cNvSpPr txBox="1"/>
          <p:nvPr/>
        </p:nvSpPr>
        <p:spPr>
          <a:xfrm>
            <a:off x="2312853" y="1084452"/>
            <a:ext cx="5275788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latin typeface="Arial" panose="020B0604020202020204" pitchFamily="34" charset="0"/>
                <a:cs typeface="Arial" panose="020B0604020202020204" pitchFamily="34" charset="0"/>
              </a:rPr>
              <a:t>- Nêu được những điều tốt đẹp do hòa bình đem lại cho trẻ em.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1582C-A945-42ED-8904-1A58E411660C}"/>
              </a:ext>
            </a:extLst>
          </p:cNvPr>
          <p:cNvSpPr txBox="1"/>
          <p:nvPr/>
        </p:nvSpPr>
        <p:spPr>
          <a:xfrm>
            <a:off x="2312853" y="2005188"/>
            <a:ext cx="5275788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latin typeface="Arial" panose="020B0604020202020204" pitchFamily="34" charset="0"/>
                <a:cs typeface="Arial" panose="020B0604020202020204" pitchFamily="34" charset="0"/>
              </a:rPr>
              <a:t>- Nêu được các biểu hiện của hòa bình trong cuộc sống hàng ngày.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B106A-3481-44B9-BA49-E44540AE5556}"/>
              </a:ext>
            </a:extLst>
          </p:cNvPr>
          <p:cNvSpPr txBox="1"/>
          <p:nvPr/>
        </p:nvSpPr>
        <p:spPr>
          <a:xfrm>
            <a:off x="2312853" y="2947404"/>
            <a:ext cx="5275788" cy="992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latin typeface="Arial" panose="020B0604020202020204" pitchFamily="34" charset="0"/>
                <a:cs typeface="Arial" panose="020B0604020202020204" pitchFamily="34" charset="0"/>
              </a:rPr>
              <a:t>- Yêu hòa bình, tích cực tham gia các hoạt động bảo vệ hòa bình phù hợp với khả năng do nhà trường, địa phương tổ chức.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F482C9-74AF-459F-942C-DC70801E85BF}"/>
              </a:ext>
            </a:extLst>
          </p:cNvPr>
          <p:cNvGrpSpPr/>
          <p:nvPr/>
        </p:nvGrpSpPr>
        <p:grpSpPr>
          <a:xfrm>
            <a:off x="1499567" y="2005188"/>
            <a:ext cx="641245" cy="628058"/>
            <a:chOff x="2051720" y="1059582"/>
            <a:chExt cx="854993" cy="837410"/>
          </a:xfrm>
        </p:grpSpPr>
        <p:pic>
          <p:nvPicPr>
            <p:cNvPr id="29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7152803C-24B1-4393-8A73-906975B70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DE9FA3-955C-497A-A8D2-343EC5E80317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VN" sz="2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05522-4EC0-4B84-97FC-541088BC63B1}"/>
              </a:ext>
            </a:extLst>
          </p:cNvPr>
          <p:cNvGrpSpPr/>
          <p:nvPr/>
        </p:nvGrpSpPr>
        <p:grpSpPr>
          <a:xfrm>
            <a:off x="1521929" y="3145709"/>
            <a:ext cx="641245" cy="628058"/>
            <a:chOff x="2051720" y="1059582"/>
            <a:chExt cx="854993" cy="837410"/>
          </a:xfrm>
        </p:grpSpPr>
        <p:pic>
          <p:nvPicPr>
            <p:cNvPr id="32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0DF31081-6BA2-4DDE-8433-709853578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DF91F-46B7-4617-85E5-58D6EC38A8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VN" sz="2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1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04228E4-03A0-408A-8B95-5CAEA47D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: Rounded Corners 120">
            <a:extLst>
              <a:ext uri="{FF2B5EF4-FFF2-40B4-BE49-F238E27FC236}">
                <a16:creationId xmlns:a16="http://schemas.microsoft.com/office/drawing/2014/main" id="{6639E617-36C3-4C1A-B426-33B48900D6D3}"/>
              </a:ext>
            </a:extLst>
          </p:cNvPr>
          <p:cNvSpPr/>
          <p:nvPr/>
        </p:nvSpPr>
        <p:spPr>
          <a:xfrm>
            <a:off x="342431" y="255979"/>
            <a:ext cx="6407282" cy="3469211"/>
          </a:xfrm>
          <a:prstGeom prst="roundRect">
            <a:avLst>
              <a:gd name="adj" fmla="val 3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6" name="Title Background">
            <a:extLst>
              <a:ext uri="{FF2B5EF4-FFF2-40B4-BE49-F238E27FC236}">
                <a16:creationId xmlns:a16="http://schemas.microsoft.com/office/drawing/2014/main" id="{A85ECDBF-BBC9-4B2E-88E8-D5B7920B6100}"/>
              </a:ext>
            </a:extLst>
          </p:cNvPr>
          <p:cNvGrpSpPr/>
          <p:nvPr/>
        </p:nvGrpSpPr>
        <p:grpSpPr>
          <a:xfrm>
            <a:off x="2915549" y="385967"/>
            <a:ext cx="3196187" cy="652337"/>
            <a:chOff x="1217765" y="1106159"/>
            <a:chExt cx="5874253" cy="1231193"/>
          </a:xfrm>
        </p:grpSpPr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B098F859-BE1F-4032-9BA1-8D12388D30AD}"/>
                </a:ext>
              </a:extLst>
            </p:cNvPr>
            <p:cNvSpPr/>
            <p:nvPr/>
          </p:nvSpPr>
          <p:spPr>
            <a:xfrm>
              <a:off x="1217765" y="1107550"/>
              <a:ext cx="1475562" cy="1013697"/>
            </a:xfrm>
            <a:custGeom>
              <a:avLst/>
              <a:gdLst>
                <a:gd name="connsiteX0" fmla="*/ 117313 w 1531604"/>
                <a:gd name="connsiteY0" fmla="*/ 0 h 1058591"/>
                <a:gd name="connsiteX1" fmla="*/ 1531604 w 1531604"/>
                <a:gd name="connsiteY1" fmla="*/ 0 h 1058591"/>
                <a:gd name="connsiteX2" fmla="*/ 1495746 w 1531604"/>
                <a:gd name="connsiteY2" fmla="*/ 38161 h 1058591"/>
                <a:gd name="connsiteX3" fmla="*/ 779614 w 1531604"/>
                <a:gd name="connsiteY3" fmla="*/ 301082 h 1058591"/>
                <a:gd name="connsiteX4" fmla="*/ 69676 w 1531604"/>
                <a:gd name="connsiteY4" fmla="*/ 1054277 h 1058591"/>
                <a:gd name="connsiteX5" fmla="*/ 0 w 1531604"/>
                <a:gd name="connsiteY5" fmla="*/ 1033893 h 1058591"/>
                <a:gd name="connsiteX6" fmla="*/ 0 w 1531604"/>
                <a:gd name="connsiteY6" fmla="*/ 117313 h 1058591"/>
                <a:gd name="connsiteX7" fmla="*/ 117313 w 1531604"/>
                <a:gd name="connsiteY7" fmla="*/ 0 h 10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1604" h="1058591">
                  <a:moveTo>
                    <a:pt x="117313" y="0"/>
                  </a:moveTo>
                  <a:lnTo>
                    <a:pt x="1531604" y="0"/>
                  </a:lnTo>
                  <a:lnTo>
                    <a:pt x="1495746" y="38161"/>
                  </a:lnTo>
                  <a:cubicBezTo>
                    <a:pt x="1320711" y="193456"/>
                    <a:pt x="1039677" y="107926"/>
                    <a:pt x="779614" y="301082"/>
                  </a:cubicBezTo>
                  <a:cubicBezTo>
                    <a:pt x="524993" y="497159"/>
                    <a:pt x="433284" y="1116057"/>
                    <a:pt x="69676" y="1054277"/>
                  </a:cubicBezTo>
                  <a:lnTo>
                    <a:pt x="0" y="1033893"/>
                  </a:lnTo>
                  <a:lnTo>
                    <a:pt x="0" y="117313"/>
                  </a:lnTo>
                  <a:cubicBezTo>
                    <a:pt x="0" y="52523"/>
                    <a:pt x="52523" y="0"/>
                    <a:pt x="117313" y="0"/>
                  </a:cubicBezTo>
                  <a:close/>
                </a:path>
              </a:pathLst>
            </a:custGeom>
            <a:solidFill>
              <a:srgbClr val="FBD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884"/>
              <a:endParaRPr lang="en-PH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6E823A97-8C9C-48E8-A26D-95CEF2DB6720}"/>
                </a:ext>
              </a:extLst>
            </p:cNvPr>
            <p:cNvSpPr/>
            <p:nvPr/>
          </p:nvSpPr>
          <p:spPr>
            <a:xfrm>
              <a:off x="5623078" y="1611077"/>
              <a:ext cx="1468940" cy="726275"/>
            </a:xfrm>
            <a:custGeom>
              <a:avLst/>
              <a:gdLst>
                <a:gd name="connsiteX0" fmla="*/ 1520419 w 1520419"/>
                <a:gd name="connsiteY0" fmla="*/ 0 h 752129"/>
                <a:gd name="connsiteX1" fmla="*/ 1520419 w 1520419"/>
                <a:gd name="connsiteY1" fmla="*/ 634816 h 752129"/>
                <a:gd name="connsiteX2" fmla="*/ 1403106 w 1520419"/>
                <a:gd name="connsiteY2" fmla="*/ 752129 h 752129"/>
                <a:gd name="connsiteX3" fmla="*/ 0 w 1520419"/>
                <a:gd name="connsiteY3" fmla="*/ 752129 h 752129"/>
                <a:gd name="connsiteX4" fmla="*/ 12151 w 1520419"/>
                <a:gd name="connsiteY4" fmla="*/ 736383 h 752129"/>
                <a:gd name="connsiteX5" fmla="*/ 869000 w 1520419"/>
                <a:gd name="connsiteY5" fmla="*/ 567837 h 752129"/>
                <a:gd name="connsiteX6" fmla="*/ 1465845 w 1520419"/>
                <a:gd name="connsiteY6" fmla="*/ 26519 h 752129"/>
                <a:gd name="connsiteX7" fmla="*/ 1520419 w 1520419"/>
                <a:gd name="connsiteY7" fmla="*/ 0 h 75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0419" h="752129">
                  <a:moveTo>
                    <a:pt x="1520419" y="0"/>
                  </a:moveTo>
                  <a:lnTo>
                    <a:pt x="1520419" y="634816"/>
                  </a:lnTo>
                  <a:cubicBezTo>
                    <a:pt x="1520419" y="699606"/>
                    <a:pt x="1467896" y="752129"/>
                    <a:pt x="1403106" y="752129"/>
                  </a:cubicBezTo>
                  <a:lnTo>
                    <a:pt x="0" y="752129"/>
                  </a:lnTo>
                  <a:lnTo>
                    <a:pt x="12151" y="736383"/>
                  </a:lnTo>
                  <a:cubicBezTo>
                    <a:pt x="234449" y="489619"/>
                    <a:pt x="521533" y="716514"/>
                    <a:pt x="869000" y="567837"/>
                  </a:cubicBezTo>
                  <a:cubicBezTo>
                    <a:pt x="1078439" y="473878"/>
                    <a:pt x="1257163" y="150784"/>
                    <a:pt x="1465845" y="26519"/>
                  </a:cubicBezTo>
                  <a:lnTo>
                    <a:pt x="1520419" y="0"/>
                  </a:lnTo>
                  <a:close/>
                </a:path>
              </a:pathLst>
            </a:custGeom>
            <a:solidFill>
              <a:srgbClr val="FBD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884"/>
              <a:r>
                <a:rPr lang="en-PH" sz="1013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01D4E89D-02E6-4D38-8159-D25452750FC7}"/>
                </a:ext>
              </a:extLst>
            </p:cNvPr>
            <p:cNvSpPr/>
            <p:nvPr/>
          </p:nvSpPr>
          <p:spPr>
            <a:xfrm>
              <a:off x="5260756" y="1106159"/>
              <a:ext cx="943685" cy="314025"/>
            </a:xfrm>
            <a:custGeom>
              <a:avLst/>
              <a:gdLst>
                <a:gd name="connsiteX0" fmla="*/ 0 w 992401"/>
                <a:gd name="connsiteY0" fmla="*/ 0 h 330236"/>
                <a:gd name="connsiteX1" fmla="*/ 992401 w 992401"/>
                <a:gd name="connsiteY1" fmla="*/ 0 h 330236"/>
                <a:gd name="connsiteX2" fmla="*/ 991880 w 992401"/>
                <a:gd name="connsiteY2" fmla="*/ 1677 h 330236"/>
                <a:gd name="connsiteX3" fmla="*/ 496200 w 992401"/>
                <a:gd name="connsiteY3" fmla="*/ 330236 h 330236"/>
                <a:gd name="connsiteX4" fmla="*/ 520 w 992401"/>
                <a:gd name="connsiteY4" fmla="*/ 1677 h 330236"/>
                <a:gd name="connsiteX5" fmla="*/ 0 w 992401"/>
                <a:gd name="connsiteY5" fmla="*/ 0 h 33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401" h="330236">
                  <a:moveTo>
                    <a:pt x="0" y="0"/>
                  </a:moveTo>
                  <a:lnTo>
                    <a:pt x="992401" y="0"/>
                  </a:lnTo>
                  <a:lnTo>
                    <a:pt x="991880" y="1677"/>
                  </a:lnTo>
                  <a:cubicBezTo>
                    <a:pt x="910214" y="194757"/>
                    <a:pt x="719028" y="330236"/>
                    <a:pt x="496200" y="330236"/>
                  </a:cubicBezTo>
                  <a:cubicBezTo>
                    <a:pt x="273372" y="330236"/>
                    <a:pt x="82187" y="194757"/>
                    <a:pt x="520" y="16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D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884"/>
              <a:endParaRPr lang="en-PH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AEF06549-C9E2-45FC-8A83-A49B65D6F878}"/>
                </a:ext>
              </a:extLst>
            </p:cNvPr>
            <p:cNvSpPr/>
            <p:nvPr/>
          </p:nvSpPr>
          <p:spPr>
            <a:xfrm>
              <a:off x="2125522" y="1839401"/>
              <a:ext cx="1709491" cy="497434"/>
            </a:xfrm>
            <a:custGeom>
              <a:avLst/>
              <a:gdLst>
                <a:gd name="connsiteX0" fmla="*/ 898870 w 1797740"/>
                <a:gd name="connsiteY0" fmla="*/ 0 h 523113"/>
                <a:gd name="connsiteX1" fmla="*/ 1757190 w 1797740"/>
                <a:gd name="connsiteY1" fmla="*/ 456365 h 523113"/>
                <a:gd name="connsiteX2" fmla="*/ 1797740 w 1797740"/>
                <a:gd name="connsiteY2" fmla="*/ 523113 h 523113"/>
                <a:gd name="connsiteX3" fmla="*/ 0 w 1797740"/>
                <a:gd name="connsiteY3" fmla="*/ 523113 h 523113"/>
                <a:gd name="connsiteX4" fmla="*/ 40550 w 1797740"/>
                <a:gd name="connsiteY4" fmla="*/ 456365 h 523113"/>
                <a:gd name="connsiteX5" fmla="*/ 898870 w 1797740"/>
                <a:gd name="connsiteY5" fmla="*/ 0 h 52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740" h="523113">
                  <a:moveTo>
                    <a:pt x="898870" y="0"/>
                  </a:moveTo>
                  <a:cubicBezTo>
                    <a:pt x="1256163" y="0"/>
                    <a:pt x="1571175" y="181027"/>
                    <a:pt x="1757190" y="456365"/>
                  </a:cubicBezTo>
                  <a:lnTo>
                    <a:pt x="1797740" y="523113"/>
                  </a:lnTo>
                  <a:lnTo>
                    <a:pt x="0" y="523113"/>
                  </a:lnTo>
                  <a:lnTo>
                    <a:pt x="40550" y="456365"/>
                  </a:lnTo>
                  <a:cubicBezTo>
                    <a:pt x="226565" y="181027"/>
                    <a:pt x="541577" y="0"/>
                    <a:pt x="898870" y="0"/>
                  </a:cubicBezTo>
                  <a:close/>
                </a:path>
              </a:pathLst>
            </a:custGeom>
            <a:solidFill>
              <a:srgbClr val="FBD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884"/>
              <a:endParaRPr lang="en-PH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C7B17F3C-C00C-481F-A142-0FD85FD4884F}"/>
                </a:ext>
              </a:extLst>
            </p:cNvPr>
            <p:cNvSpPr/>
            <p:nvPr/>
          </p:nvSpPr>
          <p:spPr>
            <a:xfrm>
              <a:off x="1222883" y="1111103"/>
              <a:ext cx="5862990" cy="1219439"/>
            </a:xfrm>
            <a:custGeom>
              <a:avLst/>
              <a:gdLst>
                <a:gd name="connsiteX0" fmla="*/ 1531604 w 6165654"/>
                <a:gd name="connsiteY0" fmla="*/ 0 h 1282390"/>
                <a:gd name="connsiteX1" fmla="*/ 4246318 w 6165654"/>
                <a:gd name="connsiteY1" fmla="*/ 0 h 1282390"/>
                <a:gd name="connsiteX2" fmla="*/ 4246838 w 6165654"/>
                <a:gd name="connsiteY2" fmla="*/ 1677 h 1282390"/>
                <a:gd name="connsiteX3" fmla="*/ 4742518 w 6165654"/>
                <a:gd name="connsiteY3" fmla="*/ 330236 h 1282390"/>
                <a:gd name="connsiteX4" fmla="*/ 5238198 w 6165654"/>
                <a:gd name="connsiteY4" fmla="*/ 1677 h 1282390"/>
                <a:gd name="connsiteX5" fmla="*/ 5238719 w 6165654"/>
                <a:gd name="connsiteY5" fmla="*/ 0 h 1282390"/>
                <a:gd name="connsiteX6" fmla="*/ 6048341 w 6165654"/>
                <a:gd name="connsiteY6" fmla="*/ 0 h 1282390"/>
                <a:gd name="connsiteX7" fmla="*/ 6165654 w 6165654"/>
                <a:gd name="connsiteY7" fmla="*/ 117313 h 1282390"/>
                <a:gd name="connsiteX8" fmla="*/ 6165654 w 6165654"/>
                <a:gd name="connsiteY8" fmla="*/ 530261 h 1282390"/>
                <a:gd name="connsiteX9" fmla="*/ 6111080 w 6165654"/>
                <a:gd name="connsiteY9" fmla="*/ 556780 h 1282390"/>
                <a:gd name="connsiteX10" fmla="*/ 5514235 w 6165654"/>
                <a:gd name="connsiteY10" fmla="*/ 1098098 h 1282390"/>
                <a:gd name="connsiteX11" fmla="*/ 4657386 w 6165654"/>
                <a:gd name="connsiteY11" fmla="*/ 1266644 h 1282390"/>
                <a:gd name="connsiteX12" fmla="*/ 4645235 w 6165654"/>
                <a:gd name="connsiteY12" fmla="*/ 1282390 h 1282390"/>
                <a:gd name="connsiteX13" fmla="*/ 2746976 w 6165654"/>
                <a:gd name="connsiteY13" fmla="*/ 1282390 h 1282390"/>
                <a:gd name="connsiteX14" fmla="*/ 2706426 w 6165654"/>
                <a:gd name="connsiteY14" fmla="*/ 1215642 h 1282390"/>
                <a:gd name="connsiteX15" fmla="*/ 1848106 w 6165654"/>
                <a:gd name="connsiteY15" fmla="*/ 759277 h 1282390"/>
                <a:gd name="connsiteX16" fmla="*/ 989786 w 6165654"/>
                <a:gd name="connsiteY16" fmla="*/ 1215642 h 1282390"/>
                <a:gd name="connsiteX17" fmla="*/ 949236 w 6165654"/>
                <a:gd name="connsiteY17" fmla="*/ 1282390 h 1282390"/>
                <a:gd name="connsiteX18" fmla="*/ 117313 w 6165654"/>
                <a:gd name="connsiteY18" fmla="*/ 1282390 h 1282390"/>
                <a:gd name="connsiteX19" fmla="*/ 0 w 6165654"/>
                <a:gd name="connsiteY19" fmla="*/ 1165077 h 1282390"/>
                <a:gd name="connsiteX20" fmla="*/ 0 w 6165654"/>
                <a:gd name="connsiteY20" fmla="*/ 1033893 h 1282390"/>
                <a:gd name="connsiteX21" fmla="*/ 69676 w 6165654"/>
                <a:gd name="connsiteY21" fmla="*/ 1054277 h 1282390"/>
                <a:gd name="connsiteX22" fmla="*/ 779614 w 6165654"/>
                <a:gd name="connsiteY22" fmla="*/ 301082 h 1282390"/>
                <a:gd name="connsiteX23" fmla="*/ 1495746 w 6165654"/>
                <a:gd name="connsiteY23" fmla="*/ 38161 h 1282390"/>
                <a:gd name="connsiteX24" fmla="*/ 1531604 w 6165654"/>
                <a:gd name="connsiteY24" fmla="*/ 0 h 12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65654" h="1282390">
                  <a:moveTo>
                    <a:pt x="1531604" y="0"/>
                  </a:moveTo>
                  <a:lnTo>
                    <a:pt x="4246318" y="0"/>
                  </a:lnTo>
                  <a:lnTo>
                    <a:pt x="4246838" y="1677"/>
                  </a:lnTo>
                  <a:cubicBezTo>
                    <a:pt x="4328505" y="194757"/>
                    <a:pt x="4519690" y="330236"/>
                    <a:pt x="4742518" y="330236"/>
                  </a:cubicBezTo>
                  <a:cubicBezTo>
                    <a:pt x="4965346" y="330236"/>
                    <a:pt x="5156532" y="194757"/>
                    <a:pt x="5238198" y="1677"/>
                  </a:cubicBezTo>
                  <a:lnTo>
                    <a:pt x="5238719" y="0"/>
                  </a:lnTo>
                  <a:lnTo>
                    <a:pt x="6048341" y="0"/>
                  </a:lnTo>
                  <a:cubicBezTo>
                    <a:pt x="6113131" y="0"/>
                    <a:pt x="6165654" y="52523"/>
                    <a:pt x="6165654" y="117313"/>
                  </a:cubicBezTo>
                  <a:lnTo>
                    <a:pt x="6165654" y="530261"/>
                  </a:lnTo>
                  <a:lnTo>
                    <a:pt x="6111080" y="556780"/>
                  </a:lnTo>
                  <a:cubicBezTo>
                    <a:pt x="5902398" y="681045"/>
                    <a:pt x="5723674" y="1004139"/>
                    <a:pt x="5514235" y="1098098"/>
                  </a:cubicBezTo>
                  <a:cubicBezTo>
                    <a:pt x="5166768" y="1246775"/>
                    <a:pt x="4879684" y="1019880"/>
                    <a:pt x="4657386" y="1266644"/>
                  </a:cubicBezTo>
                  <a:lnTo>
                    <a:pt x="4645235" y="1282390"/>
                  </a:lnTo>
                  <a:lnTo>
                    <a:pt x="2746976" y="1282390"/>
                  </a:lnTo>
                  <a:lnTo>
                    <a:pt x="2706426" y="1215642"/>
                  </a:lnTo>
                  <a:cubicBezTo>
                    <a:pt x="2520411" y="940304"/>
                    <a:pt x="2205399" y="759277"/>
                    <a:pt x="1848106" y="759277"/>
                  </a:cubicBezTo>
                  <a:cubicBezTo>
                    <a:pt x="1490813" y="759277"/>
                    <a:pt x="1175801" y="940304"/>
                    <a:pt x="989786" y="1215642"/>
                  </a:cubicBezTo>
                  <a:lnTo>
                    <a:pt x="949236" y="1282390"/>
                  </a:lnTo>
                  <a:lnTo>
                    <a:pt x="117313" y="1282390"/>
                  </a:lnTo>
                  <a:cubicBezTo>
                    <a:pt x="52523" y="1282390"/>
                    <a:pt x="0" y="1229867"/>
                    <a:pt x="0" y="1165077"/>
                  </a:cubicBezTo>
                  <a:lnTo>
                    <a:pt x="0" y="1033893"/>
                  </a:lnTo>
                  <a:lnTo>
                    <a:pt x="69676" y="1054277"/>
                  </a:lnTo>
                  <a:cubicBezTo>
                    <a:pt x="433284" y="1116057"/>
                    <a:pt x="524993" y="497159"/>
                    <a:pt x="779614" y="301082"/>
                  </a:cubicBezTo>
                  <a:cubicBezTo>
                    <a:pt x="1039677" y="107926"/>
                    <a:pt x="1320711" y="193456"/>
                    <a:pt x="1495746" y="38161"/>
                  </a:cubicBezTo>
                  <a:lnTo>
                    <a:pt x="1531604" y="0"/>
                  </a:lnTo>
                  <a:close/>
                </a:path>
              </a:pathLst>
            </a:custGeom>
            <a:solidFill>
              <a:srgbClr val="F9CA45"/>
            </a:solidFill>
            <a:ln>
              <a:solidFill>
                <a:srgbClr val="F9CB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884"/>
              <a:endParaRPr lang="en-PH" sz="101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D07EE0CD-C73E-499F-BC1D-911CC8E037F9}"/>
                </a:ext>
              </a:extLst>
            </p:cNvPr>
            <p:cNvSpPr/>
            <p:nvPr/>
          </p:nvSpPr>
          <p:spPr>
            <a:xfrm>
              <a:off x="6700879" y="1207107"/>
              <a:ext cx="157625" cy="157625"/>
            </a:xfrm>
            <a:custGeom>
              <a:avLst/>
              <a:gdLst>
                <a:gd name="connsiteX0" fmla="*/ 571500 w 1428750"/>
                <a:gd name="connsiteY0" fmla="*/ 1285875 h 1428750"/>
                <a:gd name="connsiteX1" fmla="*/ 714375 w 1428750"/>
                <a:gd name="connsiteY1" fmla="*/ 1428750 h 1428750"/>
                <a:gd name="connsiteX2" fmla="*/ 857250 w 1428750"/>
                <a:gd name="connsiteY2" fmla="*/ 1285875 h 1428750"/>
                <a:gd name="connsiteX3" fmla="*/ 1285875 w 1428750"/>
                <a:gd name="connsiteY3" fmla="*/ 857250 h 1428750"/>
                <a:gd name="connsiteX4" fmla="*/ 1428750 w 1428750"/>
                <a:gd name="connsiteY4" fmla="*/ 714375 h 1428750"/>
                <a:gd name="connsiteX5" fmla="*/ 1285875 w 1428750"/>
                <a:gd name="connsiteY5" fmla="*/ 571500 h 1428750"/>
                <a:gd name="connsiteX6" fmla="*/ 857250 w 1428750"/>
                <a:gd name="connsiteY6" fmla="*/ 142875 h 1428750"/>
                <a:gd name="connsiteX7" fmla="*/ 714375 w 1428750"/>
                <a:gd name="connsiteY7" fmla="*/ 0 h 1428750"/>
                <a:gd name="connsiteX8" fmla="*/ 571500 w 1428750"/>
                <a:gd name="connsiteY8" fmla="*/ 142875 h 1428750"/>
                <a:gd name="connsiteX9" fmla="*/ 142875 w 1428750"/>
                <a:gd name="connsiteY9" fmla="*/ 571500 h 1428750"/>
                <a:gd name="connsiteX10" fmla="*/ 0 w 1428750"/>
                <a:gd name="connsiteY10" fmla="*/ 714375 h 1428750"/>
                <a:gd name="connsiteX11" fmla="*/ 142875 w 1428750"/>
                <a:gd name="connsiteY11" fmla="*/ 857250 h 1428750"/>
                <a:gd name="connsiteX12" fmla="*/ 571500 w 1428750"/>
                <a:gd name="connsiteY12" fmla="*/ 1285875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8750" h="1428750">
                  <a:moveTo>
                    <a:pt x="571500" y="1285875"/>
                  </a:moveTo>
                  <a:cubicBezTo>
                    <a:pt x="571500" y="1364847"/>
                    <a:pt x="635403" y="1428750"/>
                    <a:pt x="714375" y="1428750"/>
                  </a:cubicBezTo>
                  <a:cubicBezTo>
                    <a:pt x="793347" y="1428750"/>
                    <a:pt x="857250" y="1364847"/>
                    <a:pt x="857250" y="1285875"/>
                  </a:cubicBezTo>
                  <a:cubicBezTo>
                    <a:pt x="857250" y="1049522"/>
                    <a:pt x="1049522" y="857250"/>
                    <a:pt x="1285875" y="857250"/>
                  </a:cubicBezTo>
                  <a:cubicBezTo>
                    <a:pt x="1364847" y="857250"/>
                    <a:pt x="1428750" y="793347"/>
                    <a:pt x="1428750" y="714375"/>
                  </a:cubicBezTo>
                  <a:cubicBezTo>
                    <a:pt x="1428750" y="635403"/>
                    <a:pt x="1364847" y="571500"/>
                    <a:pt x="1285875" y="571500"/>
                  </a:cubicBezTo>
                  <a:cubicBezTo>
                    <a:pt x="1049522" y="571500"/>
                    <a:pt x="857250" y="379228"/>
                    <a:pt x="857250" y="142875"/>
                  </a:cubicBezTo>
                  <a:cubicBezTo>
                    <a:pt x="857250" y="63903"/>
                    <a:pt x="793347" y="0"/>
                    <a:pt x="714375" y="0"/>
                  </a:cubicBezTo>
                  <a:cubicBezTo>
                    <a:pt x="635403" y="0"/>
                    <a:pt x="571500" y="63903"/>
                    <a:pt x="571500" y="142875"/>
                  </a:cubicBezTo>
                  <a:cubicBezTo>
                    <a:pt x="571500" y="379228"/>
                    <a:pt x="379228" y="571500"/>
                    <a:pt x="142875" y="571500"/>
                  </a:cubicBezTo>
                  <a:cubicBezTo>
                    <a:pt x="63903" y="571500"/>
                    <a:pt x="0" y="635403"/>
                    <a:pt x="0" y="714375"/>
                  </a:cubicBezTo>
                  <a:cubicBezTo>
                    <a:pt x="0" y="793347"/>
                    <a:pt x="63903" y="857250"/>
                    <a:pt x="142875" y="857250"/>
                  </a:cubicBezTo>
                  <a:cubicBezTo>
                    <a:pt x="379228" y="857250"/>
                    <a:pt x="571500" y="1049522"/>
                    <a:pt x="571500" y="1285875"/>
                  </a:cubicBezTo>
                  <a:close/>
                </a:path>
              </a:pathLst>
            </a:custGeom>
            <a:solidFill>
              <a:srgbClr val="FBDA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884"/>
              <a:endParaRPr lang="en-PH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9488A3BA-5A42-4FF6-8F12-357CD0E3114C}"/>
                </a:ext>
              </a:extLst>
            </p:cNvPr>
            <p:cNvSpPr/>
            <p:nvPr/>
          </p:nvSpPr>
          <p:spPr>
            <a:xfrm>
              <a:off x="2747791" y="1284572"/>
              <a:ext cx="239837" cy="239837"/>
            </a:xfrm>
            <a:custGeom>
              <a:avLst/>
              <a:gdLst>
                <a:gd name="connsiteX0" fmla="*/ 0 w 2581275"/>
                <a:gd name="connsiteY0" fmla="*/ 1285875 h 2581275"/>
                <a:gd name="connsiteX1" fmla="*/ 142875 w 2581275"/>
                <a:gd name="connsiteY1" fmla="*/ 1428750 h 2581275"/>
                <a:gd name="connsiteX2" fmla="*/ 1152525 w 2581275"/>
                <a:gd name="connsiteY2" fmla="*/ 2438400 h 2581275"/>
                <a:gd name="connsiteX3" fmla="*/ 1295400 w 2581275"/>
                <a:gd name="connsiteY3" fmla="*/ 2581275 h 2581275"/>
                <a:gd name="connsiteX4" fmla="*/ 1438275 w 2581275"/>
                <a:gd name="connsiteY4" fmla="*/ 2438400 h 2581275"/>
                <a:gd name="connsiteX5" fmla="*/ 2438400 w 2581275"/>
                <a:gd name="connsiteY5" fmla="*/ 1428750 h 2581275"/>
                <a:gd name="connsiteX6" fmla="*/ 2581275 w 2581275"/>
                <a:gd name="connsiteY6" fmla="*/ 1285875 h 2581275"/>
                <a:gd name="connsiteX7" fmla="*/ 2438400 w 2581275"/>
                <a:gd name="connsiteY7" fmla="*/ 1143000 h 2581275"/>
                <a:gd name="connsiteX8" fmla="*/ 1438275 w 2581275"/>
                <a:gd name="connsiteY8" fmla="*/ 142875 h 2581275"/>
                <a:gd name="connsiteX9" fmla="*/ 1295400 w 2581275"/>
                <a:gd name="connsiteY9" fmla="*/ 0 h 2581275"/>
                <a:gd name="connsiteX10" fmla="*/ 1152525 w 2581275"/>
                <a:gd name="connsiteY10" fmla="*/ 142875 h 2581275"/>
                <a:gd name="connsiteX11" fmla="*/ 142875 w 2581275"/>
                <a:gd name="connsiteY11" fmla="*/ 1143000 h 2581275"/>
                <a:gd name="connsiteX12" fmla="*/ 0 w 2581275"/>
                <a:gd name="connsiteY12" fmla="*/ 1285875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1275" h="2581275">
                  <a:moveTo>
                    <a:pt x="0" y="1285875"/>
                  </a:moveTo>
                  <a:cubicBezTo>
                    <a:pt x="0" y="1364847"/>
                    <a:pt x="63903" y="1428750"/>
                    <a:pt x="142875" y="1428750"/>
                  </a:cubicBezTo>
                  <a:cubicBezTo>
                    <a:pt x="694287" y="1428750"/>
                    <a:pt x="1152525" y="1886988"/>
                    <a:pt x="1152525" y="2438400"/>
                  </a:cubicBezTo>
                  <a:cubicBezTo>
                    <a:pt x="1152525" y="2517372"/>
                    <a:pt x="1216428" y="2581275"/>
                    <a:pt x="1295400" y="2581275"/>
                  </a:cubicBezTo>
                  <a:cubicBezTo>
                    <a:pt x="1374372" y="2581275"/>
                    <a:pt x="1438275" y="2517372"/>
                    <a:pt x="1438275" y="2438400"/>
                  </a:cubicBezTo>
                  <a:cubicBezTo>
                    <a:pt x="1438275" y="1886988"/>
                    <a:pt x="1886988" y="1428750"/>
                    <a:pt x="2438400" y="1428750"/>
                  </a:cubicBezTo>
                  <a:cubicBezTo>
                    <a:pt x="2517372" y="1428750"/>
                    <a:pt x="2581275" y="1364847"/>
                    <a:pt x="2581275" y="1285875"/>
                  </a:cubicBezTo>
                  <a:cubicBezTo>
                    <a:pt x="2581275" y="1206903"/>
                    <a:pt x="2517372" y="1143000"/>
                    <a:pt x="2438400" y="1143000"/>
                  </a:cubicBezTo>
                  <a:cubicBezTo>
                    <a:pt x="1886988" y="1143000"/>
                    <a:pt x="1438275" y="694287"/>
                    <a:pt x="1438275" y="142875"/>
                  </a:cubicBezTo>
                  <a:cubicBezTo>
                    <a:pt x="1438275" y="63903"/>
                    <a:pt x="1374372" y="0"/>
                    <a:pt x="1295400" y="0"/>
                  </a:cubicBezTo>
                  <a:cubicBezTo>
                    <a:pt x="1216428" y="0"/>
                    <a:pt x="1152525" y="63903"/>
                    <a:pt x="1152525" y="142875"/>
                  </a:cubicBezTo>
                  <a:cubicBezTo>
                    <a:pt x="1152525" y="694287"/>
                    <a:pt x="694287" y="1143000"/>
                    <a:pt x="142875" y="1143000"/>
                  </a:cubicBezTo>
                  <a:cubicBezTo>
                    <a:pt x="63903" y="1143000"/>
                    <a:pt x="0" y="1206903"/>
                    <a:pt x="0" y="1285875"/>
                  </a:cubicBezTo>
                  <a:close/>
                </a:path>
              </a:pathLst>
            </a:custGeom>
            <a:solidFill>
              <a:srgbClr val="FBDA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884"/>
              <a:endParaRPr lang="en-PH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3BBBAFEF-5F0A-400A-B085-7B738E0B83B1}"/>
                </a:ext>
              </a:extLst>
            </p:cNvPr>
            <p:cNvSpPr/>
            <p:nvPr/>
          </p:nvSpPr>
          <p:spPr>
            <a:xfrm>
              <a:off x="6155672" y="1529441"/>
              <a:ext cx="426260" cy="426260"/>
            </a:xfrm>
            <a:custGeom>
              <a:avLst/>
              <a:gdLst>
                <a:gd name="connsiteX0" fmla="*/ 0 w 2581275"/>
                <a:gd name="connsiteY0" fmla="*/ 1285875 h 2581275"/>
                <a:gd name="connsiteX1" fmla="*/ 142875 w 2581275"/>
                <a:gd name="connsiteY1" fmla="*/ 1428750 h 2581275"/>
                <a:gd name="connsiteX2" fmla="*/ 1152525 w 2581275"/>
                <a:gd name="connsiteY2" fmla="*/ 2438400 h 2581275"/>
                <a:gd name="connsiteX3" fmla="*/ 1295400 w 2581275"/>
                <a:gd name="connsiteY3" fmla="*/ 2581275 h 2581275"/>
                <a:gd name="connsiteX4" fmla="*/ 1438275 w 2581275"/>
                <a:gd name="connsiteY4" fmla="*/ 2438400 h 2581275"/>
                <a:gd name="connsiteX5" fmla="*/ 2438400 w 2581275"/>
                <a:gd name="connsiteY5" fmla="*/ 1428750 h 2581275"/>
                <a:gd name="connsiteX6" fmla="*/ 2581275 w 2581275"/>
                <a:gd name="connsiteY6" fmla="*/ 1285875 h 2581275"/>
                <a:gd name="connsiteX7" fmla="*/ 2438400 w 2581275"/>
                <a:gd name="connsiteY7" fmla="*/ 1143000 h 2581275"/>
                <a:gd name="connsiteX8" fmla="*/ 1438275 w 2581275"/>
                <a:gd name="connsiteY8" fmla="*/ 142875 h 2581275"/>
                <a:gd name="connsiteX9" fmla="*/ 1295400 w 2581275"/>
                <a:gd name="connsiteY9" fmla="*/ 0 h 2581275"/>
                <a:gd name="connsiteX10" fmla="*/ 1152525 w 2581275"/>
                <a:gd name="connsiteY10" fmla="*/ 142875 h 2581275"/>
                <a:gd name="connsiteX11" fmla="*/ 142875 w 2581275"/>
                <a:gd name="connsiteY11" fmla="*/ 1143000 h 2581275"/>
                <a:gd name="connsiteX12" fmla="*/ 0 w 2581275"/>
                <a:gd name="connsiteY12" fmla="*/ 1285875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1275" h="2581275">
                  <a:moveTo>
                    <a:pt x="0" y="1285875"/>
                  </a:moveTo>
                  <a:cubicBezTo>
                    <a:pt x="0" y="1364847"/>
                    <a:pt x="63903" y="1428750"/>
                    <a:pt x="142875" y="1428750"/>
                  </a:cubicBezTo>
                  <a:cubicBezTo>
                    <a:pt x="694287" y="1428750"/>
                    <a:pt x="1152525" y="1886988"/>
                    <a:pt x="1152525" y="2438400"/>
                  </a:cubicBezTo>
                  <a:cubicBezTo>
                    <a:pt x="1152525" y="2517372"/>
                    <a:pt x="1216428" y="2581275"/>
                    <a:pt x="1295400" y="2581275"/>
                  </a:cubicBezTo>
                  <a:cubicBezTo>
                    <a:pt x="1374372" y="2581275"/>
                    <a:pt x="1438275" y="2517372"/>
                    <a:pt x="1438275" y="2438400"/>
                  </a:cubicBezTo>
                  <a:cubicBezTo>
                    <a:pt x="1438275" y="1886988"/>
                    <a:pt x="1886988" y="1428750"/>
                    <a:pt x="2438400" y="1428750"/>
                  </a:cubicBezTo>
                  <a:cubicBezTo>
                    <a:pt x="2517372" y="1428750"/>
                    <a:pt x="2581275" y="1364847"/>
                    <a:pt x="2581275" y="1285875"/>
                  </a:cubicBezTo>
                  <a:cubicBezTo>
                    <a:pt x="2581275" y="1206903"/>
                    <a:pt x="2517372" y="1143000"/>
                    <a:pt x="2438400" y="1143000"/>
                  </a:cubicBezTo>
                  <a:cubicBezTo>
                    <a:pt x="1886988" y="1143000"/>
                    <a:pt x="1438275" y="694287"/>
                    <a:pt x="1438275" y="142875"/>
                  </a:cubicBezTo>
                  <a:cubicBezTo>
                    <a:pt x="1438275" y="63903"/>
                    <a:pt x="1374372" y="0"/>
                    <a:pt x="1295400" y="0"/>
                  </a:cubicBezTo>
                  <a:cubicBezTo>
                    <a:pt x="1216428" y="0"/>
                    <a:pt x="1152525" y="63903"/>
                    <a:pt x="1152525" y="142875"/>
                  </a:cubicBezTo>
                  <a:cubicBezTo>
                    <a:pt x="1152525" y="694287"/>
                    <a:pt x="694287" y="1143000"/>
                    <a:pt x="142875" y="1143000"/>
                  </a:cubicBezTo>
                  <a:cubicBezTo>
                    <a:pt x="63903" y="1143000"/>
                    <a:pt x="0" y="1206903"/>
                    <a:pt x="0" y="1285875"/>
                  </a:cubicBezTo>
                  <a:close/>
                </a:path>
              </a:pathLst>
            </a:custGeom>
            <a:solidFill>
              <a:srgbClr val="FBDA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884"/>
              <a:endParaRPr lang="en-PH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80B9A6BD-B146-4602-A2B3-13DFC304D12A}"/>
                </a:ext>
              </a:extLst>
            </p:cNvPr>
            <p:cNvSpPr/>
            <p:nvPr/>
          </p:nvSpPr>
          <p:spPr>
            <a:xfrm>
              <a:off x="3892215" y="2067814"/>
              <a:ext cx="221697" cy="221697"/>
            </a:xfrm>
            <a:custGeom>
              <a:avLst/>
              <a:gdLst>
                <a:gd name="connsiteX0" fmla="*/ 0 w 2581275"/>
                <a:gd name="connsiteY0" fmla="*/ 1285875 h 2581275"/>
                <a:gd name="connsiteX1" fmla="*/ 142875 w 2581275"/>
                <a:gd name="connsiteY1" fmla="*/ 1428750 h 2581275"/>
                <a:gd name="connsiteX2" fmla="*/ 1152525 w 2581275"/>
                <a:gd name="connsiteY2" fmla="*/ 2438400 h 2581275"/>
                <a:gd name="connsiteX3" fmla="*/ 1295400 w 2581275"/>
                <a:gd name="connsiteY3" fmla="*/ 2581275 h 2581275"/>
                <a:gd name="connsiteX4" fmla="*/ 1438275 w 2581275"/>
                <a:gd name="connsiteY4" fmla="*/ 2438400 h 2581275"/>
                <a:gd name="connsiteX5" fmla="*/ 2438400 w 2581275"/>
                <a:gd name="connsiteY5" fmla="*/ 1428750 h 2581275"/>
                <a:gd name="connsiteX6" fmla="*/ 2581275 w 2581275"/>
                <a:gd name="connsiteY6" fmla="*/ 1285875 h 2581275"/>
                <a:gd name="connsiteX7" fmla="*/ 2438400 w 2581275"/>
                <a:gd name="connsiteY7" fmla="*/ 1143000 h 2581275"/>
                <a:gd name="connsiteX8" fmla="*/ 1438275 w 2581275"/>
                <a:gd name="connsiteY8" fmla="*/ 142875 h 2581275"/>
                <a:gd name="connsiteX9" fmla="*/ 1295400 w 2581275"/>
                <a:gd name="connsiteY9" fmla="*/ 0 h 2581275"/>
                <a:gd name="connsiteX10" fmla="*/ 1152525 w 2581275"/>
                <a:gd name="connsiteY10" fmla="*/ 142875 h 2581275"/>
                <a:gd name="connsiteX11" fmla="*/ 142875 w 2581275"/>
                <a:gd name="connsiteY11" fmla="*/ 1143000 h 2581275"/>
                <a:gd name="connsiteX12" fmla="*/ 0 w 2581275"/>
                <a:gd name="connsiteY12" fmla="*/ 1285875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1275" h="2581275">
                  <a:moveTo>
                    <a:pt x="0" y="1285875"/>
                  </a:moveTo>
                  <a:cubicBezTo>
                    <a:pt x="0" y="1364847"/>
                    <a:pt x="63903" y="1428750"/>
                    <a:pt x="142875" y="1428750"/>
                  </a:cubicBezTo>
                  <a:cubicBezTo>
                    <a:pt x="694287" y="1428750"/>
                    <a:pt x="1152525" y="1886988"/>
                    <a:pt x="1152525" y="2438400"/>
                  </a:cubicBezTo>
                  <a:cubicBezTo>
                    <a:pt x="1152525" y="2517372"/>
                    <a:pt x="1216428" y="2581275"/>
                    <a:pt x="1295400" y="2581275"/>
                  </a:cubicBezTo>
                  <a:cubicBezTo>
                    <a:pt x="1374372" y="2581275"/>
                    <a:pt x="1438275" y="2517372"/>
                    <a:pt x="1438275" y="2438400"/>
                  </a:cubicBezTo>
                  <a:cubicBezTo>
                    <a:pt x="1438275" y="1886988"/>
                    <a:pt x="1886988" y="1428750"/>
                    <a:pt x="2438400" y="1428750"/>
                  </a:cubicBezTo>
                  <a:cubicBezTo>
                    <a:pt x="2517372" y="1428750"/>
                    <a:pt x="2581275" y="1364847"/>
                    <a:pt x="2581275" y="1285875"/>
                  </a:cubicBezTo>
                  <a:cubicBezTo>
                    <a:pt x="2581275" y="1206903"/>
                    <a:pt x="2517372" y="1143000"/>
                    <a:pt x="2438400" y="1143000"/>
                  </a:cubicBezTo>
                  <a:cubicBezTo>
                    <a:pt x="1886988" y="1143000"/>
                    <a:pt x="1438275" y="694287"/>
                    <a:pt x="1438275" y="142875"/>
                  </a:cubicBezTo>
                  <a:cubicBezTo>
                    <a:pt x="1438275" y="63903"/>
                    <a:pt x="1374372" y="0"/>
                    <a:pt x="1295400" y="0"/>
                  </a:cubicBezTo>
                  <a:cubicBezTo>
                    <a:pt x="1216428" y="0"/>
                    <a:pt x="1152525" y="63903"/>
                    <a:pt x="1152525" y="142875"/>
                  </a:cubicBezTo>
                  <a:cubicBezTo>
                    <a:pt x="1152525" y="694287"/>
                    <a:pt x="694287" y="1143000"/>
                    <a:pt x="142875" y="1143000"/>
                  </a:cubicBezTo>
                  <a:cubicBezTo>
                    <a:pt x="63903" y="1143000"/>
                    <a:pt x="0" y="1206903"/>
                    <a:pt x="0" y="1285875"/>
                  </a:cubicBezTo>
                  <a:close/>
                </a:path>
              </a:pathLst>
            </a:custGeom>
            <a:solidFill>
              <a:srgbClr val="FBDA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884"/>
              <a:endParaRPr lang="en-PH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1F8F0AEE-9400-489A-BD52-B6A91FEA60F4}"/>
                </a:ext>
              </a:extLst>
            </p:cNvPr>
            <p:cNvSpPr/>
            <p:nvPr/>
          </p:nvSpPr>
          <p:spPr>
            <a:xfrm>
              <a:off x="5473469" y="2174433"/>
              <a:ext cx="110849" cy="110849"/>
            </a:xfrm>
            <a:custGeom>
              <a:avLst/>
              <a:gdLst>
                <a:gd name="connsiteX0" fmla="*/ 0 w 2581275"/>
                <a:gd name="connsiteY0" fmla="*/ 1285875 h 2581275"/>
                <a:gd name="connsiteX1" fmla="*/ 142875 w 2581275"/>
                <a:gd name="connsiteY1" fmla="*/ 1428750 h 2581275"/>
                <a:gd name="connsiteX2" fmla="*/ 1152525 w 2581275"/>
                <a:gd name="connsiteY2" fmla="*/ 2438400 h 2581275"/>
                <a:gd name="connsiteX3" fmla="*/ 1295400 w 2581275"/>
                <a:gd name="connsiteY3" fmla="*/ 2581275 h 2581275"/>
                <a:gd name="connsiteX4" fmla="*/ 1438275 w 2581275"/>
                <a:gd name="connsiteY4" fmla="*/ 2438400 h 2581275"/>
                <a:gd name="connsiteX5" fmla="*/ 2438400 w 2581275"/>
                <a:gd name="connsiteY5" fmla="*/ 1428750 h 2581275"/>
                <a:gd name="connsiteX6" fmla="*/ 2581275 w 2581275"/>
                <a:gd name="connsiteY6" fmla="*/ 1285875 h 2581275"/>
                <a:gd name="connsiteX7" fmla="*/ 2438400 w 2581275"/>
                <a:gd name="connsiteY7" fmla="*/ 1143000 h 2581275"/>
                <a:gd name="connsiteX8" fmla="*/ 1438275 w 2581275"/>
                <a:gd name="connsiteY8" fmla="*/ 142875 h 2581275"/>
                <a:gd name="connsiteX9" fmla="*/ 1295400 w 2581275"/>
                <a:gd name="connsiteY9" fmla="*/ 0 h 2581275"/>
                <a:gd name="connsiteX10" fmla="*/ 1152525 w 2581275"/>
                <a:gd name="connsiteY10" fmla="*/ 142875 h 2581275"/>
                <a:gd name="connsiteX11" fmla="*/ 142875 w 2581275"/>
                <a:gd name="connsiteY11" fmla="*/ 1143000 h 2581275"/>
                <a:gd name="connsiteX12" fmla="*/ 0 w 2581275"/>
                <a:gd name="connsiteY12" fmla="*/ 1285875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1275" h="2581275">
                  <a:moveTo>
                    <a:pt x="0" y="1285875"/>
                  </a:moveTo>
                  <a:cubicBezTo>
                    <a:pt x="0" y="1364847"/>
                    <a:pt x="63903" y="1428750"/>
                    <a:pt x="142875" y="1428750"/>
                  </a:cubicBezTo>
                  <a:cubicBezTo>
                    <a:pt x="694287" y="1428750"/>
                    <a:pt x="1152525" y="1886988"/>
                    <a:pt x="1152525" y="2438400"/>
                  </a:cubicBezTo>
                  <a:cubicBezTo>
                    <a:pt x="1152525" y="2517372"/>
                    <a:pt x="1216428" y="2581275"/>
                    <a:pt x="1295400" y="2581275"/>
                  </a:cubicBezTo>
                  <a:cubicBezTo>
                    <a:pt x="1374372" y="2581275"/>
                    <a:pt x="1438275" y="2517372"/>
                    <a:pt x="1438275" y="2438400"/>
                  </a:cubicBezTo>
                  <a:cubicBezTo>
                    <a:pt x="1438275" y="1886988"/>
                    <a:pt x="1886988" y="1428750"/>
                    <a:pt x="2438400" y="1428750"/>
                  </a:cubicBezTo>
                  <a:cubicBezTo>
                    <a:pt x="2517372" y="1428750"/>
                    <a:pt x="2581275" y="1364847"/>
                    <a:pt x="2581275" y="1285875"/>
                  </a:cubicBezTo>
                  <a:cubicBezTo>
                    <a:pt x="2581275" y="1206903"/>
                    <a:pt x="2517372" y="1143000"/>
                    <a:pt x="2438400" y="1143000"/>
                  </a:cubicBezTo>
                  <a:cubicBezTo>
                    <a:pt x="1886988" y="1143000"/>
                    <a:pt x="1438275" y="694287"/>
                    <a:pt x="1438275" y="142875"/>
                  </a:cubicBezTo>
                  <a:cubicBezTo>
                    <a:pt x="1438275" y="63903"/>
                    <a:pt x="1374372" y="0"/>
                    <a:pt x="1295400" y="0"/>
                  </a:cubicBezTo>
                  <a:cubicBezTo>
                    <a:pt x="1216428" y="0"/>
                    <a:pt x="1152525" y="63903"/>
                    <a:pt x="1152525" y="142875"/>
                  </a:cubicBezTo>
                  <a:cubicBezTo>
                    <a:pt x="1152525" y="694287"/>
                    <a:pt x="694287" y="1143000"/>
                    <a:pt x="142875" y="1143000"/>
                  </a:cubicBezTo>
                  <a:cubicBezTo>
                    <a:pt x="63903" y="1143000"/>
                    <a:pt x="0" y="1206903"/>
                    <a:pt x="0" y="1285875"/>
                  </a:cubicBezTo>
                  <a:close/>
                </a:path>
              </a:pathLst>
            </a:custGeom>
            <a:solidFill>
              <a:srgbClr val="FBDA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884"/>
              <a:endParaRPr lang="en-PH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B92EF4-4D2F-4C68-BBC8-4870F3C8EBC9}"/>
              </a:ext>
            </a:extLst>
          </p:cNvPr>
          <p:cNvSpPr txBox="1"/>
          <p:nvPr/>
        </p:nvSpPr>
        <p:spPr>
          <a:xfrm>
            <a:off x="2870579" y="474196"/>
            <a:ext cx="331290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b="1" dirty="0" err="1">
                <a:latin typeface="UTM Nokia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475" b="1" dirty="0">
                <a:latin typeface="UTM Nokia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475" b="1" dirty="0" err="1">
                <a:latin typeface="UTM Nokia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75" b="1" dirty="0">
                <a:latin typeface="UTM Nokia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75" b="1" dirty="0" err="1">
                <a:latin typeface="UTM Nokia" panose="02040603050506020204" pitchFamily="18" charset="0"/>
                <a:cs typeface="Arial" panose="020B0604020202020204" pitchFamily="34" charset="0"/>
              </a:rPr>
              <a:t>học</a:t>
            </a:r>
            <a:endParaRPr lang="en-US" sz="2475" b="1" dirty="0">
              <a:latin typeface="UTM Nokia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83D5D0-AF55-42B6-856C-DBEF9B15E7E6}"/>
              </a:ext>
            </a:extLst>
          </p:cNvPr>
          <p:cNvGrpSpPr/>
          <p:nvPr/>
        </p:nvGrpSpPr>
        <p:grpSpPr>
          <a:xfrm>
            <a:off x="2746168" y="1778101"/>
            <a:ext cx="1661065" cy="2004978"/>
            <a:chOff x="1403481" y="3758408"/>
            <a:chExt cx="2214753" cy="2673304"/>
          </a:xfrm>
        </p:grpSpPr>
        <p:sp>
          <p:nvSpPr>
            <p:cNvPr id="39" name="Rectangle: Rounded Corners 99">
              <a:hlinkClick r:id="rId3" action="ppaction://hlinksldjump"/>
              <a:extLst>
                <a:ext uri="{FF2B5EF4-FFF2-40B4-BE49-F238E27FC236}">
                  <a16:creationId xmlns:a16="http://schemas.microsoft.com/office/drawing/2014/main" id="{EC07CFD6-B4F7-4FAF-B6A9-86AF0A39E8AE}"/>
                </a:ext>
              </a:extLst>
            </p:cNvPr>
            <p:cNvSpPr/>
            <p:nvPr/>
          </p:nvSpPr>
          <p:spPr>
            <a:xfrm>
              <a:off x="1403481" y="3758408"/>
              <a:ext cx="2209295" cy="2673304"/>
            </a:xfrm>
            <a:prstGeom prst="roundRect">
              <a:avLst>
                <a:gd name="adj" fmla="val 859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pic>
          <p:nvPicPr>
            <p:cNvPr id="40" name="Graphic 39">
              <a:hlinkClick r:id="rId4" action="ppaction://hlinksldjump"/>
              <a:extLst>
                <a:ext uri="{FF2B5EF4-FFF2-40B4-BE49-F238E27FC236}">
                  <a16:creationId xmlns:a16="http://schemas.microsoft.com/office/drawing/2014/main" id="{DF45B802-9316-43E7-8B2D-98568085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97154" y="3976340"/>
              <a:ext cx="1235918" cy="1628793"/>
            </a:xfrm>
            <a:prstGeom prst="rect">
              <a:avLst/>
            </a:prstGeom>
          </p:spPr>
        </p:pic>
        <p:sp>
          <p:nvSpPr>
            <p:cNvPr id="41" name="TextBox 40">
              <a:hlinkClick r:id="rId3" action="ppaction://hlinksldjump"/>
              <a:extLst>
                <a:ext uri="{FF2B5EF4-FFF2-40B4-BE49-F238E27FC236}">
                  <a16:creationId xmlns:a16="http://schemas.microsoft.com/office/drawing/2014/main" id="{282C430D-D431-4285-9923-A8A252721E42}"/>
                </a:ext>
              </a:extLst>
            </p:cNvPr>
            <p:cNvSpPr txBox="1"/>
            <p:nvPr/>
          </p:nvSpPr>
          <p:spPr>
            <a:xfrm>
              <a:off x="1441601" y="5751409"/>
              <a:ext cx="217663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Khám</a:t>
              </a:r>
              <a:r>
                <a:rPr lang="en-US" sz="2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phá</a:t>
              </a:r>
              <a:endParaRPr lang="en-US" sz="21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C4B5E2-BAB7-4FDD-A13C-0B1F2F9D3D70}"/>
              </a:ext>
            </a:extLst>
          </p:cNvPr>
          <p:cNvGrpSpPr/>
          <p:nvPr/>
        </p:nvGrpSpPr>
        <p:grpSpPr>
          <a:xfrm>
            <a:off x="4603930" y="1765103"/>
            <a:ext cx="1701756" cy="2004978"/>
            <a:chOff x="3824699" y="3739482"/>
            <a:chExt cx="2269008" cy="2673304"/>
          </a:xfrm>
        </p:grpSpPr>
        <p:sp>
          <p:nvSpPr>
            <p:cNvPr id="43" name="Rectangle: Rounded Corners 100">
              <a:hlinkClick r:id="" action="ppaction://noaction"/>
              <a:extLst>
                <a:ext uri="{FF2B5EF4-FFF2-40B4-BE49-F238E27FC236}">
                  <a16:creationId xmlns:a16="http://schemas.microsoft.com/office/drawing/2014/main" id="{EE3C7DE9-E7E3-465F-ADD9-1D553C38E16B}"/>
                </a:ext>
              </a:extLst>
            </p:cNvPr>
            <p:cNvSpPr/>
            <p:nvPr/>
          </p:nvSpPr>
          <p:spPr>
            <a:xfrm>
              <a:off x="3824699" y="3739482"/>
              <a:ext cx="2209295" cy="2673304"/>
            </a:xfrm>
            <a:prstGeom prst="roundRect">
              <a:avLst>
                <a:gd name="adj" fmla="val 859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pic>
          <p:nvPicPr>
            <p:cNvPr id="44" name="Notebook">
              <a:hlinkClick r:id="rId7" action="ppaction://hlinksldjump"/>
              <a:extLst>
                <a:ext uri="{FF2B5EF4-FFF2-40B4-BE49-F238E27FC236}">
                  <a16:creationId xmlns:a16="http://schemas.microsoft.com/office/drawing/2014/main" id="{5328E5D0-B547-421B-BD95-7228647D5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67288">
              <a:off x="4390187" y="4014623"/>
              <a:ext cx="1047198" cy="1354767"/>
            </a:xfrm>
            <a:prstGeom prst="rect">
              <a:avLst/>
            </a:prstGeom>
          </p:spPr>
        </p:pic>
        <p:sp>
          <p:nvSpPr>
            <p:cNvPr id="45" name="TextBox 44">
              <a:hlinkClick r:id="" action="ppaction://noaction"/>
              <a:extLst>
                <a:ext uri="{FF2B5EF4-FFF2-40B4-BE49-F238E27FC236}">
                  <a16:creationId xmlns:a16="http://schemas.microsoft.com/office/drawing/2014/main" id="{34BB63E8-15B3-44D0-B7AB-AEB331178D12}"/>
                </a:ext>
              </a:extLst>
            </p:cNvPr>
            <p:cNvSpPr txBox="1"/>
            <p:nvPr/>
          </p:nvSpPr>
          <p:spPr>
            <a:xfrm>
              <a:off x="4146536" y="5708557"/>
              <a:ext cx="194717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Kết</a:t>
              </a:r>
              <a:r>
                <a:rPr lang="en-US" sz="2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nối</a:t>
              </a:r>
              <a:endParaRPr lang="en-US" sz="21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729C90-1845-4EC7-86D5-D77B9D5FE2DE}"/>
              </a:ext>
            </a:extLst>
          </p:cNvPr>
          <p:cNvGrpSpPr/>
          <p:nvPr/>
        </p:nvGrpSpPr>
        <p:grpSpPr>
          <a:xfrm>
            <a:off x="875774" y="1794371"/>
            <a:ext cx="1715206" cy="2004978"/>
            <a:chOff x="6278521" y="3736332"/>
            <a:chExt cx="2286941" cy="2673304"/>
          </a:xfrm>
        </p:grpSpPr>
        <p:sp>
          <p:nvSpPr>
            <p:cNvPr id="47" name="Rectangle: Rounded Corners 10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2D422AA-48E6-4C5E-910D-2886F6912F60}"/>
                </a:ext>
              </a:extLst>
            </p:cNvPr>
            <p:cNvSpPr/>
            <p:nvPr/>
          </p:nvSpPr>
          <p:spPr>
            <a:xfrm>
              <a:off x="6278521" y="3736332"/>
              <a:ext cx="2209295" cy="2673304"/>
            </a:xfrm>
            <a:prstGeom prst="roundRect">
              <a:avLst>
                <a:gd name="adj" fmla="val 859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pic>
          <p:nvPicPr>
            <p:cNvPr id="48" name="Graphic 47">
              <a:hlinkClick r:id="rId10" action="ppaction://hlinksldjump"/>
              <a:extLst>
                <a:ext uri="{FF2B5EF4-FFF2-40B4-BE49-F238E27FC236}">
                  <a16:creationId xmlns:a16="http://schemas.microsoft.com/office/drawing/2014/main" id="{C91F7A05-CAD1-45A0-B716-B077C553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52710" y="4098602"/>
              <a:ext cx="1195687" cy="1478001"/>
            </a:xfrm>
            <a:prstGeom prst="rect">
              <a:avLst/>
            </a:prstGeom>
          </p:spPr>
        </p:pic>
        <p:sp>
          <p:nvSpPr>
            <p:cNvPr id="49" name="TextBox 48">
              <a:hlinkClick r:id="" action="ppaction://noaction"/>
              <a:extLst>
                <a:ext uri="{FF2B5EF4-FFF2-40B4-BE49-F238E27FC236}">
                  <a16:creationId xmlns:a16="http://schemas.microsoft.com/office/drawing/2014/main" id="{AE11C29C-7C30-486B-873C-C987E41F183A}"/>
                </a:ext>
              </a:extLst>
            </p:cNvPr>
            <p:cNvSpPr txBox="1"/>
            <p:nvPr/>
          </p:nvSpPr>
          <p:spPr>
            <a:xfrm>
              <a:off x="6330173" y="5707640"/>
              <a:ext cx="223528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Khởi</a:t>
              </a:r>
              <a:r>
                <a:rPr lang="en-US" sz="2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động</a:t>
              </a:r>
              <a:endParaRPr lang="en-US" sz="21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AA07BD-7E87-4F78-B12C-A7946A82E15D}"/>
              </a:ext>
            </a:extLst>
          </p:cNvPr>
          <p:cNvGrpSpPr/>
          <p:nvPr/>
        </p:nvGrpSpPr>
        <p:grpSpPr>
          <a:xfrm>
            <a:off x="6444295" y="1785672"/>
            <a:ext cx="1656971" cy="2027608"/>
            <a:chOff x="8732343" y="3729624"/>
            <a:chExt cx="2209295" cy="2703477"/>
          </a:xfrm>
        </p:grpSpPr>
        <p:sp>
          <p:nvSpPr>
            <p:cNvPr id="51" name="Rectangle: Rounded Corners 102">
              <a:hlinkClick r:id="" action="ppaction://noaction"/>
              <a:extLst>
                <a:ext uri="{FF2B5EF4-FFF2-40B4-BE49-F238E27FC236}">
                  <a16:creationId xmlns:a16="http://schemas.microsoft.com/office/drawing/2014/main" id="{F6B79784-D96A-411D-9537-1A7840D400FC}"/>
                </a:ext>
              </a:extLst>
            </p:cNvPr>
            <p:cNvSpPr/>
            <p:nvPr/>
          </p:nvSpPr>
          <p:spPr>
            <a:xfrm>
              <a:off x="8732343" y="3729624"/>
              <a:ext cx="2209295" cy="2673304"/>
            </a:xfrm>
            <a:prstGeom prst="roundRect">
              <a:avLst>
                <a:gd name="adj" fmla="val 8597"/>
              </a:avLst>
            </a:prstGeom>
            <a:solidFill>
              <a:srgbClr val="B17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pic>
          <p:nvPicPr>
            <p:cNvPr id="52" name="Graphic 51">
              <a:hlinkClick r:id="rId13" action="ppaction://hlinksldjump"/>
              <a:extLst>
                <a:ext uri="{FF2B5EF4-FFF2-40B4-BE49-F238E27FC236}">
                  <a16:creationId xmlns:a16="http://schemas.microsoft.com/office/drawing/2014/main" id="{65652541-97B1-44D5-B2F9-3FD5A34E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203300" y="3948210"/>
              <a:ext cx="1337415" cy="1536780"/>
            </a:xfrm>
            <a:prstGeom prst="rect">
              <a:avLst/>
            </a:prstGeom>
          </p:spPr>
        </p:pic>
        <p:sp>
          <p:nvSpPr>
            <p:cNvPr id="53" name="TextBox 52">
              <a:hlinkClick r:id="" action="ppaction://noaction"/>
              <a:extLst>
                <a:ext uri="{FF2B5EF4-FFF2-40B4-BE49-F238E27FC236}">
                  <a16:creationId xmlns:a16="http://schemas.microsoft.com/office/drawing/2014/main" id="{19EF27BB-8C3F-4A10-A21E-22C50335D65C}"/>
                </a:ext>
              </a:extLst>
            </p:cNvPr>
            <p:cNvSpPr txBox="1"/>
            <p:nvPr/>
          </p:nvSpPr>
          <p:spPr>
            <a:xfrm>
              <a:off x="8957826" y="5448216"/>
              <a:ext cx="18283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Liên</a:t>
              </a:r>
              <a:r>
                <a:rPr lang="en-US" sz="2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hệ</a:t>
              </a:r>
              <a:r>
                <a:rPr lang="en-US" sz="2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thực</a:t>
              </a:r>
              <a:r>
                <a:rPr lang="en-US" sz="2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latin typeface="+mj-lt"/>
                  <a:cs typeface="Arial" panose="020B0604020202020204" pitchFamily="34" charset="0"/>
                </a:rPr>
                <a:t>tế</a:t>
              </a:r>
              <a:endParaRPr lang="en-US" sz="2100" b="1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AEFAFF-EF84-4579-BDE3-123C3BB6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34AA0B-1EB1-4FBF-8F6B-3A5ACF714881}"/>
              </a:ext>
            </a:extLst>
          </p:cNvPr>
          <p:cNvSpPr/>
          <p:nvPr/>
        </p:nvSpPr>
        <p:spPr>
          <a:xfrm>
            <a:off x="3821890" y="1771599"/>
            <a:ext cx="2924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KẾT NỐI</a:t>
            </a:r>
            <a:endParaRPr lang="en-VN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Notebook">
            <a:hlinkClick r:id="rId3" action="ppaction://hlinksldjump"/>
            <a:extLst>
              <a:ext uri="{FF2B5EF4-FFF2-40B4-BE49-F238E27FC236}">
                <a16:creationId xmlns:a16="http://schemas.microsoft.com/office/drawing/2014/main" id="{1C32DD1E-0E1E-4001-A483-EDC74EC0CB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67288">
            <a:off x="2090010" y="1674670"/>
            <a:ext cx="1006300" cy="13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358C6-15D7-496C-898F-A592A6A21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8E283850-8E5E-4B4E-B2F8-E3052154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68" y="370071"/>
            <a:ext cx="8610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FF3654EC-7B31-4151-BFAD-2BCEAA88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30" y="1163675"/>
            <a:ext cx="762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1" lang="en-US" altLang="en-US" sz="2333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38" name="ELPH2437.wav">
            <a:hlinkClick r:id="" action="ppaction://media"/>
            <a:extLst>
              <a:ext uri="{FF2B5EF4-FFF2-40B4-BE49-F238E27FC236}">
                <a16:creationId xmlns:a16="http://schemas.microsoft.com/office/drawing/2014/main" id="{84609B4C-A6F7-4754-A170-840730CEF9C7}"/>
              </a:ext>
            </a:extLst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58" y="-1706381"/>
            <a:ext cx="305594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LAP2437.WAV">
            <a:hlinkClick r:id="" action="ppaction://media"/>
            <a:extLst>
              <a:ext uri="{FF2B5EF4-FFF2-40B4-BE49-F238E27FC236}">
                <a16:creationId xmlns:a16="http://schemas.microsoft.com/office/drawing/2014/main" id="{FF42B1A7-1F17-48A0-9D8F-D19192BB4992}"/>
              </a:ext>
            </a:extLst>
          </p:cNvPr>
          <p:cNvPicPr>
            <a:picLocks noRot="1" noChangeAspect="1" noChangeArrowheads="1"/>
          </p:cNvPicPr>
          <p:nvPr>
            <a:wavAudioFile r:embed="rId2" name="CLAP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87" y="-1452381"/>
            <a:ext cx="30427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ELPH2453.wav">
            <a:hlinkClick r:id="" action="ppaction://media"/>
            <a:extLst>
              <a:ext uri="{FF2B5EF4-FFF2-40B4-BE49-F238E27FC236}">
                <a16:creationId xmlns:a16="http://schemas.microsoft.com/office/drawing/2014/main" id="{4F21FE6F-E2F2-4FAC-AD67-CBA97F0C0002}"/>
              </a:ext>
            </a:extLst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2" y="4707119"/>
            <a:ext cx="305594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LAP2453.WAV">
            <a:hlinkClick r:id="" action="ppaction://media"/>
            <a:extLst>
              <a:ext uri="{FF2B5EF4-FFF2-40B4-BE49-F238E27FC236}">
                <a16:creationId xmlns:a16="http://schemas.microsoft.com/office/drawing/2014/main" id="{690C6833-C851-4F7F-96A3-FB3985C3A7AE}"/>
              </a:ext>
            </a:extLst>
          </p:cNvPr>
          <p:cNvPicPr>
            <a:picLocks noRot="1" noChangeAspect="1" noChangeArrowheads="1"/>
          </p:cNvPicPr>
          <p:nvPr>
            <a:wavAudioFile r:embed="rId2" name="CLAP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87" y="4643619"/>
            <a:ext cx="30427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">
            <a:extLst>
              <a:ext uri="{FF2B5EF4-FFF2-40B4-BE49-F238E27FC236}">
                <a16:creationId xmlns:a16="http://schemas.microsoft.com/office/drawing/2014/main" id="{898F1250-B5B3-40FF-8550-2D8B5968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52" y="2071869"/>
            <a:ext cx="7695406" cy="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333" b="1">
                <a:latin typeface="Arial" panose="020B0604020202020204" pitchFamily="34" charset="0"/>
                <a:cs typeface="Arial" panose="020B0604020202020204" pitchFamily="34" charset="0"/>
              </a:rPr>
              <a:t>Chỉ trẻ em các nước giàu mới có quyền được sống trong hòa bình.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71B57BFC-343C-409C-9541-C99822183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51" y="2897369"/>
            <a:ext cx="7310438" cy="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333" b="1">
                <a:latin typeface="Arial" panose="020B0604020202020204" pitchFamily="34" charset="0"/>
                <a:cs typeface="Arial" panose="020B0604020202020204" pitchFamily="34" charset="0"/>
              </a:rPr>
              <a:t>Chỉ nhà nước và quân đội mới có trách nhiệm bảo vệ hòa bình.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5CC3205A-F6ED-42EE-A174-89A743E90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757" y="3696411"/>
            <a:ext cx="7307792" cy="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333" b="1">
                <a:latin typeface="Arial" panose="020B0604020202020204" pitchFamily="34" charset="0"/>
                <a:cs typeface="Arial" panose="020B0604020202020204" pitchFamily="34" charset="0"/>
              </a:rPr>
              <a:t>Những người tiến bộ trên thế giới đều đấu tranh cho hòa bình.</a:t>
            </a:r>
          </a:p>
        </p:txBody>
      </p:sp>
      <p:grpSp>
        <p:nvGrpSpPr>
          <p:cNvPr id="45" name="Group 10">
            <a:extLst>
              <a:ext uri="{FF2B5EF4-FFF2-40B4-BE49-F238E27FC236}">
                <a16:creationId xmlns:a16="http://schemas.microsoft.com/office/drawing/2014/main" id="{5266EC26-BF7B-436A-91BF-FD651348EA71}"/>
              </a:ext>
            </a:extLst>
          </p:cNvPr>
          <p:cNvGrpSpPr>
            <a:grpSpLocks/>
          </p:cNvGrpSpPr>
          <p:nvPr/>
        </p:nvGrpSpPr>
        <p:grpSpPr bwMode="auto">
          <a:xfrm>
            <a:off x="465664" y="2151244"/>
            <a:ext cx="456406" cy="571500"/>
            <a:chOff x="6000" y="2880"/>
            <a:chExt cx="240" cy="480"/>
          </a:xfrm>
        </p:grpSpPr>
        <p:sp>
          <p:nvSpPr>
            <p:cNvPr id="46" name="AutoShape 11">
              <a:extLst>
                <a:ext uri="{FF2B5EF4-FFF2-40B4-BE49-F238E27FC236}">
                  <a16:creationId xmlns:a16="http://schemas.microsoft.com/office/drawing/2014/main" id="{C233A1A0-F3E5-4E42-A70F-F3D46EE2F1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65BE62CA-0124-46AA-A823-AF9150F4D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13">
            <a:extLst>
              <a:ext uri="{FF2B5EF4-FFF2-40B4-BE49-F238E27FC236}">
                <a16:creationId xmlns:a16="http://schemas.microsoft.com/office/drawing/2014/main" id="{5E032FC6-23A7-4931-BC3F-E72AAE04C26F}"/>
              </a:ext>
            </a:extLst>
          </p:cNvPr>
          <p:cNvGrpSpPr>
            <a:grpSpLocks/>
          </p:cNvGrpSpPr>
          <p:nvPr/>
        </p:nvGrpSpPr>
        <p:grpSpPr bwMode="auto">
          <a:xfrm>
            <a:off x="480215" y="1246369"/>
            <a:ext cx="456407" cy="571500"/>
            <a:chOff x="6000" y="2880"/>
            <a:chExt cx="240" cy="480"/>
          </a:xfrm>
        </p:grpSpPr>
        <p:sp>
          <p:nvSpPr>
            <p:cNvPr id="49" name="AutoShape 14">
              <a:extLst>
                <a:ext uri="{FF2B5EF4-FFF2-40B4-BE49-F238E27FC236}">
                  <a16:creationId xmlns:a16="http://schemas.microsoft.com/office/drawing/2014/main" id="{31523FED-14DB-45DB-BCD4-E2DB6F658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6BCD6F83-C9D1-4AD9-A5EA-2167A69C5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6">
            <a:extLst>
              <a:ext uri="{FF2B5EF4-FFF2-40B4-BE49-F238E27FC236}">
                <a16:creationId xmlns:a16="http://schemas.microsoft.com/office/drawing/2014/main" id="{C336E26B-9450-43A4-8626-3755D0D9F9C5}"/>
              </a:ext>
            </a:extLst>
          </p:cNvPr>
          <p:cNvGrpSpPr>
            <a:grpSpLocks/>
          </p:cNvGrpSpPr>
          <p:nvPr/>
        </p:nvGrpSpPr>
        <p:grpSpPr bwMode="auto">
          <a:xfrm>
            <a:off x="465664" y="2976744"/>
            <a:ext cx="456406" cy="571500"/>
            <a:chOff x="6000" y="2880"/>
            <a:chExt cx="240" cy="480"/>
          </a:xfrm>
        </p:grpSpPr>
        <p:sp>
          <p:nvSpPr>
            <p:cNvPr id="52" name="AutoShape 17">
              <a:extLst>
                <a:ext uri="{FF2B5EF4-FFF2-40B4-BE49-F238E27FC236}">
                  <a16:creationId xmlns:a16="http://schemas.microsoft.com/office/drawing/2014/main" id="{0D2B7B4C-3701-4765-8126-5BC44F349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8">
              <a:extLst>
                <a:ext uri="{FF2B5EF4-FFF2-40B4-BE49-F238E27FC236}">
                  <a16:creationId xmlns:a16="http://schemas.microsoft.com/office/drawing/2014/main" id="{1B2ED18D-19C1-4CF3-85CF-6626EAAF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19">
            <a:extLst>
              <a:ext uri="{FF2B5EF4-FFF2-40B4-BE49-F238E27FC236}">
                <a16:creationId xmlns:a16="http://schemas.microsoft.com/office/drawing/2014/main" id="{93F51720-F453-481F-AED7-2DB3918A3517}"/>
              </a:ext>
            </a:extLst>
          </p:cNvPr>
          <p:cNvGrpSpPr>
            <a:grpSpLocks/>
          </p:cNvGrpSpPr>
          <p:nvPr/>
        </p:nvGrpSpPr>
        <p:grpSpPr bwMode="auto">
          <a:xfrm>
            <a:off x="484184" y="3695089"/>
            <a:ext cx="457730" cy="718343"/>
            <a:chOff x="6000" y="2880"/>
            <a:chExt cx="240" cy="480"/>
          </a:xfrm>
        </p:grpSpPr>
        <p:sp>
          <p:nvSpPr>
            <p:cNvPr id="55" name="AutoShape 20">
              <a:extLst>
                <a:ext uri="{FF2B5EF4-FFF2-40B4-BE49-F238E27FC236}">
                  <a16:creationId xmlns:a16="http://schemas.microsoft.com/office/drawing/2014/main" id="{4B9178A4-8D7F-4D02-A030-F900B92F6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8A209068-36E8-4C9F-86C6-82C3C5FCB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B30E1653-6640-4963-8F7F-F41AF6CC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30" y="1163675"/>
            <a:ext cx="754785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1" lang="en-US" altLang="en-US" sz="23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en-US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F6E8EE4-B065-4C04-AB08-8F0E4539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757" y="3696411"/>
            <a:ext cx="7307792" cy="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người tiến bộ trên thế giới đều đấu tranh cho hòa bình.</a:t>
            </a:r>
          </a:p>
        </p:txBody>
      </p:sp>
    </p:spTree>
    <p:extLst>
      <p:ext uri="{BB962C8B-B14F-4D97-AF65-F5344CB8AC3E}">
        <p14:creationId xmlns:p14="http://schemas.microsoft.com/office/powerpoint/2010/main" val="15541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5" grpId="0"/>
      <p:bldP spid="42" grpId="0"/>
      <p:bldP spid="43" grpId="0"/>
      <p:bldP spid="44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358C6-15D7-496C-898F-A592A6A21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8E283850-8E5E-4B4E-B2F8-E3052154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68" y="370071"/>
            <a:ext cx="8610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hành động, việc làm nào dưới đây thể hiện lòng yêu hòa bình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4F20B14-4D60-4861-8535-5BE32C8CF856}"/>
              </a:ext>
            </a:extLst>
          </p:cNvPr>
          <p:cNvSpPr txBox="1">
            <a:spLocks/>
          </p:cNvSpPr>
          <p:nvPr/>
        </p:nvSpPr>
        <p:spPr bwMode="auto">
          <a:xfrm>
            <a:off x="971862" y="791668"/>
            <a:ext cx="8229865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30D8410C-B049-43D5-9D27-5B94E512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37" y="886918"/>
            <a:ext cx="9144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en-US" altLang="en-US" sz="2333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en-US" altLang="en-US" sz="2333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en-US" altLang="en-US" sz="2333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en-US" altLang="en-US" sz="2333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13">
            <a:extLst>
              <a:ext uri="{FF2B5EF4-FFF2-40B4-BE49-F238E27FC236}">
                <a16:creationId xmlns:a16="http://schemas.microsoft.com/office/drawing/2014/main" id="{8F98FDDB-0B03-4326-A7F3-D063238BB01E}"/>
              </a:ext>
            </a:extLst>
          </p:cNvPr>
          <p:cNvGrpSpPr>
            <a:grpSpLocks/>
          </p:cNvGrpSpPr>
          <p:nvPr/>
        </p:nvGrpSpPr>
        <p:grpSpPr bwMode="auto">
          <a:xfrm>
            <a:off x="438728" y="2234972"/>
            <a:ext cx="456406" cy="572822"/>
            <a:chOff x="6000" y="2880"/>
            <a:chExt cx="240" cy="480"/>
          </a:xfrm>
        </p:grpSpPr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DE1D9B4E-E09A-4646-AFCE-369DCA3A3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A377E70E-D774-4514-8710-035A69FE2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E4ACBC1F-00C0-471B-BF5A-74E627FC6898}"/>
              </a:ext>
            </a:extLst>
          </p:cNvPr>
          <p:cNvGrpSpPr>
            <a:grpSpLocks/>
          </p:cNvGrpSpPr>
          <p:nvPr/>
        </p:nvGrpSpPr>
        <p:grpSpPr bwMode="auto">
          <a:xfrm>
            <a:off x="438728" y="1540439"/>
            <a:ext cx="456406" cy="457730"/>
            <a:chOff x="6000" y="2880"/>
            <a:chExt cx="240" cy="480"/>
          </a:xfrm>
        </p:grpSpPr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273A0A97-11B6-448D-AD9E-0CF8EEA88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DC5A4D43-E05F-4605-A298-CE3E93CB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3924D19-5DAD-467A-8F4A-98C351CA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623" y="1617169"/>
            <a:ext cx="7953375" cy="81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kumimoji="1"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421405-3523-4BFC-8BE8-2EDA7316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17" y="2242908"/>
            <a:ext cx="8130646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kumimoji="1" lang="en-US" altLang="en-US" sz="2667" b="1">
                <a:latin typeface="Arial" panose="020B0604020202020204" pitchFamily="34" charset="0"/>
                <a:cs typeface="Arial" panose="020B0604020202020204" pitchFamily="34" charset="0"/>
              </a:rPr>
              <a:t>Biết thương lượng, đối thoại để giải quyết mâu thuẫn.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CB3FD3-D4F2-4E8B-A5F3-807DCDE1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383" y="4050012"/>
            <a:ext cx="604203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667" b="1">
                <a:latin typeface="Arial" panose="020B0604020202020204" pitchFamily="34" charset="0"/>
                <a:cs typeface="Arial" panose="020B0604020202020204" pitchFamily="34" charset="0"/>
              </a:rPr>
              <a:t>Thích dùng bạo lực với người khác.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D506F0-4FEB-4E3E-B02F-A92C20EE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164" y="3207315"/>
            <a:ext cx="6865982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kumimoji="1" lang="en-US" altLang="en-US" sz="2667" b="1">
                <a:latin typeface="Arial" panose="020B0604020202020204" pitchFamily="34" charset="0"/>
                <a:cs typeface="Arial" panose="020B0604020202020204" pitchFamily="34" charset="0"/>
              </a:rPr>
              <a:t>Đoàn kết, hữu nghị với các dân tộc khác.</a:t>
            </a:r>
          </a:p>
          <a:p>
            <a:pPr algn="l" eaLnBrk="1" hangingPunct="1"/>
            <a:endParaRPr lang="en-US" alt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0D4A84F3-E706-4E1D-91D7-474AE4B2D28D}"/>
              </a:ext>
            </a:extLst>
          </p:cNvPr>
          <p:cNvGrpSpPr>
            <a:grpSpLocks/>
          </p:cNvGrpSpPr>
          <p:nvPr/>
        </p:nvGrpSpPr>
        <p:grpSpPr bwMode="auto">
          <a:xfrm>
            <a:off x="544560" y="3220543"/>
            <a:ext cx="427302" cy="571500"/>
            <a:chOff x="6000" y="2880"/>
            <a:chExt cx="240" cy="480"/>
          </a:xfrm>
        </p:grpSpPr>
        <p:sp>
          <p:nvSpPr>
            <p:cNvPr id="49" name="AutoShape 14">
              <a:extLst>
                <a:ext uri="{FF2B5EF4-FFF2-40B4-BE49-F238E27FC236}">
                  <a16:creationId xmlns:a16="http://schemas.microsoft.com/office/drawing/2014/main" id="{5354947E-B9A6-4B07-A533-734FAA5B4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06640A70-69D0-4614-B1D3-FEA415E22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id="{BDA0A200-52E0-4B95-8401-D94D9E234286}"/>
              </a:ext>
            </a:extLst>
          </p:cNvPr>
          <p:cNvGrpSpPr>
            <a:grpSpLocks/>
          </p:cNvGrpSpPr>
          <p:nvPr/>
        </p:nvGrpSpPr>
        <p:grpSpPr bwMode="auto">
          <a:xfrm>
            <a:off x="528685" y="4093668"/>
            <a:ext cx="457730" cy="571500"/>
            <a:chOff x="6000" y="2880"/>
            <a:chExt cx="240" cy="480"/>
          </a:xfrm>
        </p:grpSpPr>
        <p:sp>
          <p:nvSpPr>
            <p:cNvPr id="52" name="AutoShape 11">
              <a:extLst>
                <a:ext uri="{FF2B5EF4-FFF2-40B4-BE49-F238E27FC236}">
                  <a16:creationId xmlns:a16="http://schemas.microsoft.com/office/drawing/2014/main" id="{5C891E7E-0BAE-4B1E-B243-8454AF19B6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6" y="2904"/>
              <a:ext cx="288" cy="240"/>
            </a:xfrm>
            <a:prstGeom prst="homePlate">
              <a:avLst>
                <a:gd name="adj" fmla="val 3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id="{F463AA07-B613-45FA-848B-61AB9E1A9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3168"/>
              <a:ext cx="48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19787D0-9788-4C0B-B296-FBFB1572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17" y="2242908"/>
            <a:ext cx="8130646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mâu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thuẫn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5BB1A7-8416-49DD-83B4-C6AD0B7D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27" y="3204120"/>
            <a:ext cx="6865982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1" lang="en-US" alt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eaLnBrk="1" hangingPunct="1"/>
            <a:endParaRPr lang="en-US" altLang="en-US" sz="266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47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7AAB-C968-4D7E-A550-5853F595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2CE5-C749-464C-AED2-4608035F5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2E7CE-4C77-476F-833E-A5E56C00C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20CD3B96-A074-44AB-991C-43F2CEC8C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68" y="370071"/>
            <a:ext cx="8610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vi-VN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biết những hoạt động vì hòa bình nào trong các hoạt động dưới đây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7A050-C31C-4749-AA06-3F28168F7259}"/>
              </a:ext>
            </a:extLst>
          </p:cNvPr>
          <p:cNvSpPr/>
          <p:nvPr/>
        </p:nvSpPr>
        <p:spPr>
          <a:xfrm>
            <a:off x="385504" y="1140589"/>
            <a:ext cx="8491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C03F6-648B-4A2F-8270-47306298C130}"/>
              </a:ext>
            </a:extLst>
          </p:cNvPr>
          <p:cNvSpPr/>
          <p:nvPr/>
        </p:nvSpPr>
        <p:spPr>
          <a:xfrm>
            <a:off x="689546" y="4002911"/>
            <a:ext cx="670809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i="1" dirty="0"/>
              <a:t> </a:t>
            </a:r>
            <a:r>
              <a:rPr lang="en-US" b="1" i="1" dirty="0"/>
              <a:t>* </a:t>
            </a:r>
            <a:r>
              <a:rPr lang="en-US" b="1" i="1" dirty="0" err="1"/>
              <a:t>Em</a:t>
            </a:r>
            <a:r>
              <a:rPr lang="en-US" b="1" i="1" dirty="0"/>
              <a:t> </a:t>
            </a:r>
            <a:r>
              <a:rPr lang="en-US" b="1" i="1" dirty="0" err="1"/>
              <a:t>đã</a:t>
            </a:r>
            <a:r>
              <a:rPr lang="en-US" b="1" i="1" dirty="0"/>
              <a:t> </a:t>
            </a:r>
            <a:r>
              <a:rPr lang="en-US" b="1" i="1" dirty="0" err="1"/>
              <a:t>tham</a:t>
            </a:r>
            <a:r>
              <a:rPr lang="en-US" b="1" i="1" dirty="0"/>
              <a:t> </a:t>
            </a:r>
            <a:r>
              <a:rPr lang="en-US" b="1" i="1" dirty="0" err="1"/>
              <a:t>gia</a:t>
            </a:r>
            <a:r>
              <a:rPr lang="en-US" b="1" i="1" dirty="0"/>
              <a:t>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hoạt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nào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hoạt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5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490D8-3014-490A-9B8E-5793B2EC0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4" descr="a19">
            <a:extLst>
              <a:ext uri="{FF2B5EF4-FFF2-40B4-BE49-F238E27FC236}">
                <a16:creationId xmlns:a16="http://schemas.microsoft.com/office/drawing/2014/main" id="{29EE4676-627E-416D-B1D2-2E2F8819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0" y="282787"/>
            <a:ext cx="4099568" cy="41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7F525C-332B-491C-ACAA-8F9EC5B976BB}"/>
              </a:ext>
            </a:extLst>
          </p:cNvPr>
          <p:cNvSpPr/>
          <p:nvPr/>
        </p:nvSpPr>
        <p:spPr>
          <a:xfrm>
            <a:off x="3189925" y="4470982"/>
            <a:ext cx="2749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endParaRPr lang="en-VN" sz="2400" dirty="0"/>
          </a:p>
        </p:txBody>
      </p:sp>
      <p:pic>
        <p:nvPicPr>
          <p:cNvPr id="19" name="Picture 14" descr="2STA3S_11">
            <a:extLst>
              <a:ext uri="{FF2B5EF4-FFF2-40B4-BE49-F238E27FC236}">
                <a16:creationId xmlns:a16="http://schemas.microsoft.com/office/drawing/2014/main" id="{8F5CF66B-77BE-4397-A719-DB012644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34" y="282787"/>
            <a:ext cx="4160180" cy="41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9663B-472B-4A16-8322-76D6BBFF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218" name="Picture 2" descr="Hình ảnh rộn rã &amp;quot;Ngày hội văn hoá vì hoà bình&amp;quot; tại Hà Nội - Hànộimới">
            <a:extLst>
              <a:ext uri="{FF2B5EF4-FFF2-40B4-BE49-F238E27FC236}">
                <a16:creationId xmlns:a16="http://schemas.microsoft.com/office/drawing/2014/main" id="{0732C9BD-60F3-4EF7-8A3C-719EBBAF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1" y="417929"/>
            <a:ext cx="5736236" cy="34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DF8BB7-D56E-4AF0-BDAD-2D5EE36E4926}"/>
              </a:ext>
            </a:extLst>
          </p:cNvPr>
          <p:cNvSpPr/>
          <p:nvPr/>
        </p:nvSpPr>
        <p:spPr>
          <a:xfrm>
            <a:off x="3382175" y="4133703"/>
            <a:ext cx="233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11707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484</Words>
  <Application>Microsoft Macintosh PowerPoint</Application>
  <PresentationFormat>On-screen Show (16:9)</PresentationFormat>
  <Paragraphs>55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等线</vt:lpstr>
      <vt:lpstr>Arial</vt:lpstr>
      <vt:lpstr>Calibri Light</vt:lpstr>
      <vt:lpstr>华康海报体W12(P)</vt:lpstr>
      <vt:lpstr>UTM Nokia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Microsoft Office User</cp:lastModifiedBy>
  <cp:revision>176</cp:revision>
  <dcterms:created xsi:type="dcterms:W3CDTF">2019-07-18T08:39:31Z</dcterms:created>
  <dcterms:modified xsi:type="dcterms:W3CDTF">2022-03-12T09:22:11Z</dcterms:modified>
</cp:coreProperties>
</file>