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15"/>
  </p:notesMasterIdLst>
  <p:sldIdLst>
    <p:sldId id="259" r:id="rId3"/>
    <p:sldId id="261" r:id="rId4"/>
    <p:sldId id="284" r:id="rId5"/>
    <p:sldId id="588" r:id="rId6"/>
    <p:sldId id="307" r:id="rId7"/>
    <p:sldId id="589" r:id="rId8"/>
    <p:sldId id="590" r:id="rId9"/>
    <p:sldId id="260" r:id="rId10"/>
    <p:sldId id="283" r:id="rId11"/>
    <p:sldId id="595" r:id="rId12"/>
    <p:sldId id="599" r:id="rId13"/>
    <p:sldId id="27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A03"/>
    <a:srgbClr val="FF903E"/>
    <a:srgbClr val="3F2848"/>
    <a:srgbClr val="CA8359"/>
    <a:srgbClr val="653716"/>
    <a:srgbClr val="FFDB1C"/>
    <a:srgbClr val="F76700"/>
    <a:srgbClr val="C6C6C6"/>
    <a:srgbClr val="E35D54"/>
    <a:srgbClr val="BB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213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B9D29-10CD-4016-9A14-2E0182A9CE27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E846D-6BFE-4A86-9B9B-B5931E5C5D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04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9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62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247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22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58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4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997B113-3FD1-4574-8D2F-BD3842E7B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3060" y="0"/>
            <a:ext cx="1633869" cy="9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mb/>
      </p:transition>
    </mc:Choice>
    <mc:Fallback xmlns="">
      <p:transition spd="slow" advTm="400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5EE21568-D0A1-48DE-AD22-C8C229CF7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4CF8F85-8E4B-40F6-85C5-4BCC58D8C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FFD70470-9E3E-49DB-BD6A-EFE44BCC9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81887-176A-460E-9816-46B9BA0C4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6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0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99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997B113-3FD1-4574-8D2F-BD3842E7B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3060" y="0"/>
            <a:ext cx="1633869" cy="9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mb/>
      </p:transition>
    </mc:Choice>
    <mc:Fallback xmlns="">
      <p:transition spd="slow" advTm="400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5EE21568-D0A1-48DE-AD22-C8C229CF7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4CF8F85-8E4B-40F6-85C5-4BCC58D8C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FFD70470-9E3E-49DB-BD6A-EFE44BCC9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81887-176A-460E-9816-46B9BA0C4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06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4.png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4.xml"/><Relationship Id="rId11" Type="http://schemas.openxmlformats.org/officeDocument/2006/relationships/image" Target="../media/image4.png"/><Relationship Id="rId5" Type="http://schemas.openxmlformats.org/officeDocument/2006/relationships/theme" Target="../theme/them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43937A9-1A9C-4A03-A7FD-984A957FFA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6E561F-B29E-4D73-B22A-2EFC8E8638E7}"/>
              </a:ext>
            </a:extLst>
          </p:cNvPr>
          <p:cNvGrpSpPr/>
          <p:nvPr userDrawn="1"/>
        </p:nvGrpSpPr>
        <p:grpSpPr>
          <a:xfrm>
            <a:off x="0" y="-23152"/>
            <a:ext cx="12192000" cy="6881152"/>
            <a:chOff x="0" y="-23152"/>
            <a:chExt cx="12192000" cy="688115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4C26F739-B70F-4F5E-89BF-B2E520B7068B}"/>
                </a:ext>
              </a:extLst>
            </p:cNvPr>
            <p:cNvSpPr/>
            <p:nvPr/>
          </p:nvSpPr>
          <p:spPr>
            <a:xfrm>
              <a:off x="530821" y="691021"/>
              <a:ext cx="11130357" cy="5475958"/>
            </a:xfrm>
            <a:prstGeom prst="roundRect">
              <a:avLst>
                <a:gd name="adj" fmla="val 11258"/>
              </a:avLst>
            </a:prstGeom>
            <a:solidFill>
              <a:schemeClr val="bg1"/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7E51C8D-A0ED-4D09-82F4-0757B6C83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>
              <a:off x="11179590" y="-23152"/>
              <a:ext cx="1012410" cy="105553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4291DB7-91A9-47E8-91F4-D1FE189F9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" t="63461" r="60082" b="9056"/>
            <a:stretch/>
          </p:blipFill>
          <p:spPr>
            <a:xfrm>
              <a:off x="0" y="5181776"/>
              <a:ext cx="1595586" cy="167622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CD31EC8-0F7E-42EF-9561-F5179C51C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" r="60335" b="88720"/>
            <a:stretch/>
          </p:blipFill>
          <p:spPr>
            <a:xfrm>
              <a:off x="3694" y="-6380"/>
              <a:ext cx="3219025" cy="13879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4564357-4B9A-435E-9208-9DA97935B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8" b="44919"/>
            <a:stretch/>
          </p:blipFill>
          <p:spPr>
            <a:xfrm>
              <a:off x="8473440" y="5979587"/>
              <a:ext cx="3718559" cy="8784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F15D2F-594A-4355-918A-09A18FB26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32" t="15585" r="14350" b="64799"/>
            <a:stretch/>
          </p:blipFill>
          <p:spPr>
            <a:xfrm>
              <a:off x="769555" y="901227"/>
              <a:ext cx="415260" cy="960773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601739-C501-4B99-BFEA-3F903300A8EC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-6312310" y="-5722374"/>
            <a:ext cx="1415845" cy="1415845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BD2183-576C-444B-8BC1-6DA69B143DE4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16375625" y="11007213"/>
            <a:ext cx="1415845" cy="1415845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E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FD8EC51-307F-40AD-9D20-2B81EC7038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6E561F-B29E-4D73-B22A-2EFC8E8638E7}"/>
              </a:ext>
            </a:extLst>
          </p:cNvPr>
          <p:cNvGrpSpPr/>
          <p:nvPr userDrawn="1"/>
        </p:nvGrpSpPr>
        <p:grpSpPr>
          <a:xfrm>
            <a:off x="0" y="-23152"/>
            <a:ext cx="12192000" cy="6881152"/>
            <a:chOff x="0" y="-23152"/>
            <a:chExt cx="12192000" cy="688115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4C26F739-B70F-4F5E-89BF-B2E520B7068B}"/>
                </a:ext>
              </a:extLst>
            </p:cNvPr>
            <p:cNvSpPr/>
            <p:nvPr/>
          </p:nvSpPr>
          <p:spPr>
            <a:xfrm>
              <a:off x="279399" y="279400"/>
              <a:ext cx="11633202" cy="6299200"/>
            </a:xfrm>
            <a:prstGeom prst="roundRect">
              <a:avLst>
                <a:gd name="adj" fmla="val 11258"/>
              </a:avLst>
            </a:prstGeom>
            <a:solidFill>
              <a:schemeClr val="bg1"/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7E51C8D-A0ED-4D09-82F4-0757B6C83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>
              <a:off x="11179590" y="-23152"/>
              <a:ext cx="1012410" cy="105553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4291DB7-91A9-47E8-91F4-D1FE189F9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" t="63461" r="60082" b="9056"/>
            <a:stretch/>
          </p:blipFill>
          <p:spPr>
            <a:xfrm>
              <a:off x="0" y="5181776"/>
              <a:ext cx="1595586" cy="167622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CD31EC8-0F7E-42EF-9561-F5179C51C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" r="60335" b="88720"/>
            <a:stretch/>
          </p:blipFill>
          <p:spPr>
            <a:xfrm>
              <a:off x="3694" y="-6380"/>
              <a:ext cx="3219025" cy="13879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4564357-4B9A-435E-9208-9DA97935B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8" b="44919"/>
            <a:stretch/>
          </p:blipFill>
          <p:spPr>
            <a:xfrm>
              <a:off x="8473440" y="5979587"/>
              <a:ext cx="3718559" cy="8784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F15D2F-594A-4355-918A-09A18FB26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32" t="15585" r="14350" b="64799"/>
            <a:stretch/>
          </p:blipFill>
          <p:spPr>
            <a:xfrm>
              <a:off x="769555" y="901227"/>
              <a:ext cx="415260" cy="960773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601739-C501-4B99-BFEA-3F903300A8EC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-6312310" y="-5722374"/>
            <a:ext cx="1415845" cy="1415845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BD2183-576C-444B-8BC1-6DA69B143DE4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16375625" y="11007213"/>
            <a:ext cx="1415845" cy="1415845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1.png"/><Relationship Id="rId7" Type="http://schemas.openxmlformats.org/officeDocument/2006/relationships/image" Target="../media/image2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2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4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38.jpe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14" Type="http://schemas.openxmlformats.org/officeDocument/2006/relationships/image" Target="../media/image34.png"/><Relationship Id="rId22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4.png"/><Relationship Id="rId1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slide" Target="slide3.xml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1.jpeg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1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3.png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microsoft.com/office/2007/relationships/hdphoto" Target="../media/hdphoto2.wdp"/><Relationship Id="rId20" Type="http://schemas.microsoft.com/office/2007/relationships/hdphoto" Target="../media/hdphoto5.wdp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5.png"/><Relationship Id="rId10" Type="http://schemas.openxmlformats.org/officeDocument/2006/relationships/image" Target="../media/image41.jpeg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17" Type="http://schemas.openxmlformats.org/officeDocument/2006/relationships/image" Target="../media/image45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2.xml"/><Relationship Id="rId15" Type="http://schemas.microsoft.com/office/2007/relationships/hdphoto" Target="../media/hdphoto4.wdp"/><Relationship Id="rId10" Type="http://schemas.openxmlformats.org/officeDocument/2006/relationships/image" Target="../media/image42.jpeg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image" Target="../media/image41.jpe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openxmlformats.org/officeDocument/2006/relationships/image" Target="../media/image26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7.png"/><Relationship Id="rId5" Type="http://schemas.openxmlformats.org/officeDocument/2006/relationships/image" Target="../media/image11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7B3ECEB-31B8-485F-824A-9ABAFDDBD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7727357-E5A0-4B65-9EBD-9E384670B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74D96C6D-6815-47A1-B5FD-0F4C541400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8600672" y="-824745"/>
            <a:ext cx="839287" cy="249228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F34A9541-4B0B-47E3-AB6E-F5523871E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0800000">
            <a:off x="9850663" y="-4893"/>
            <a:ext cx="1194794" cy="94847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4F938F9D-886A-484C-A898-61C81DEADB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3348859" y="-20173"/>
            <a:ext cx="682803" cy="5420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D2CD1CC-C309-49D4-B694-B6E575E237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1301556" y="5005915"/>
            <a:ext cx="2608551" cy="19019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A555AD-38B4-4542-B32B-2C4DB32CFA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8" t="-168" r="-42" b="85709"/>
          <a:stretch/>
        </p:blipFill>
        <p:spPr>
          <a:xfrm>
            <a:off x="10693263" y="-23152"/>
            <a:ext cx="1498737" cy="15625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D90E7B-B57B-4AD2-BFF4-5D87CDFE6E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6406" b="36709"/>
          <a:stretch/>
        </p:blipFill>
        <p:spPr>
          <a:xfrm rot="16200000">
            <a:off x="3500859" y="-1268028"/>
            <a:ext cx="852075" cy="33881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226684-5023-4EEB-915E-6C3BFDA4DE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b="36709"/>
          <a:stretch/>
        </p:blipFill>
        <p:spPr>
          <a:xfrm>
            <a:off x="11171408" y="1665782"/>
            <a:ext cx="1020592" cy="15625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5E3506-4811-4A1A-8F2F-10295D40E7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r="60335" b="88720"/>
          <a:stretch/>
        </p:blipFill>
        <p:spPr>
          <a:xfrm>
            <a:off x="-1" y="-1"/>
            <a:ext cx="2791767" cy="1203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F3B13B-FC10-424B-89B3-0F022BC0A3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>
            <a:off x="-1" y="1175222"/>
            <a:ext cx="729206" cy="20531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8C8A522-6605-4F4D-9365-68C192C77CB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4776" b="36709"/>
          <a:stretch/>
        </p:blipFill>
        <p:spPr>
          <a:xfrm rot="16200000">
            <a:off x="2531219" y="-504950"/>
            <a:ext cx="552683" cy="15625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60F01A-FD6C-4609-B51D-4D95F6C892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0" y="-23152"/>
            <a:ext cx="4052538" cy="19259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2FE9CBE-9AA4-464A-9D5E-FA7CC965F9A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704638" y="720370"/>
            <a:ext cx="1700812" cy="126470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471382A-D601-4F86-BD95-EB682DA6E97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3051546" y="4698805"/>
            <a:ext cx="9140454" cy="215919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55069C8-4E55-4C17-AB4D-BA2A53EFD3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4520177" y="5621218"/>
            <a:ext cx="1566808" cy="124379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1CDC96C-AA93-47AF-AF8A-1FD5E3F2AE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FFD695C-F33C-4BF6-BA07-299278E25E6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63837" r="39721" b="22290"/>
          <a:stretch/>
        </p:blipFill>
        <p:spPr>
          <a:xfrm>
            <a:off x="5536107" y="5427819"/>
            <a:ext cx="2211335" cy="145509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90A8612-995B-408A-9E66-5EDB100FC7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6447463" y="-849655"/>
            <a:ext cx="839287" cy="249228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E4C0C7BC-93A1-4E37-8207-AA3B4DCAF5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5217486" y="-23156"/>
            <a:ext cx="682803" cy="49221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8DC4D69F-10A1-4417-9088-A7C7FC3D173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7587867" y="2115"/>
            <a:ext cx="4604135" cy="21881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D5A65D59-7511-4574-92F5-D58FE71F42C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8828658" y="1023710"/>
            <a:ext cx="1111325" cy="257123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E51A78-A8F7-46A3-9669-9A593A1A876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793678" y="3525073"/>
            <a:ext cx="567720" cy="131351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0EFF9238-2D07-46C4-98C9-99ACABA9E90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6019443" y="1251612"/>
            <a:ext cx="467951" cy="108268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B8E0F0F6-63DC-4302-B106-4E4D4FF16F2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245511">
            <a:off x="8696140" y="4101517"/>
            <a:ext cx="657597" cy="424262"/>
          </a:xfrm>
          <a:prstGeom prst="rect">
            <a:avLst/>
          </a:prstGeom>
        </p:spPr>
      </p:pic>
      <p:pic>
        <p:nvPicPr>
          <p:cNvPr id="37" name="5bf6c59e335e7">
            <a:hlinkClick r:id="" action="ppaction://media"/>
            <a:extLst>
              <a:ext uri="{FF2B5EF4-FFF2-40B4-BE49-F238E27FC236}">
                <a16:creationId xmlns:a16="http://schemas.microsoft.com/office/drawing/2014/main" id="{20653370-C66F-46B2-B426-2D9956723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6863" y="-1404938"/>
            <a:ext cx="487362" cy="487363"/>
          </a:xfrm>
          <a:prstGeom prst="rect">
            <a:avLst/>
          </a:prstGeom>
        </p:spPr>
      </p:pic>
      <p:sp>
        <p:nvSpPr>
          <p:cNvPr id="31" name="文本框 9">
            <a:extLst>
              <a:ext uri="{FF2B5EF4-FFF2-40B4-BE49-F238E27FC236}">
                <a16:creationId xmlns:a16="http://schemas.microsoft.com/office/drawing/2014/main" id="{6780DB85-029E-40AF-8F46-8EA13ADC2982}"/>
              </a:ext>
            </a:extLst>
          </p:cNvPr>
          <p:cNvSpPr txBox="1"/>
          <p:nvPr/>
        </p:nvSpPr>
        <p:spPr>
          <a:xfrm>
            <a:off x="696687" y="1470928"/>
            <a:ext cx="10798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latin typeface="UTM Cooper Black" panose="02040603050506020204" pitchFamily="18" charset="0"/>
                <a:ea typeface="字魂67号-勾玉行书" panose="00000500000000000000" pitchFamily="2" charset="-122"/>
              </a:rPr>
              <a:t>NỐI CÁC VẾ CÂU GHÉP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61000">
                      <a:srgbClr val="FF903E"/>
                    </a:gs>
                    <a:gs pos="0">
                      <a:srgbClr val="FFDB1C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Cooper Black" panose="02040603050506020204" pitchFamily="18" charset="0"/>
                <a:ea typeface="字魂67号-勾玉行书" panose="00000500000000000000" pitchFamily="2" charset="-122"/>
              </a:rPr>
              <a:t>BẰNG QUAN HỆ TỪ</a:t>
            </a:r>
            <a:endParaRPr lang="zh-CN" altLang="en-US" sz="6600" b="1">
              <a:gradFill flip="none" rotWithShape="1">
                <a:gsLst>
                  <a:gs pos="61000">
                    <a:srgbClr val="FF903E"/>
                  </a:gs>
                  <a:gs pos="0">
                    <a:srgbClr val="FFDB1C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latin typeface="UTM Cooper Black" panose="020406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32" name="文本框 38">
            <a:extLst>
              <a:ext uri="{FF2B5EF4-FFF2-40B4-BE49-F238E27FC236}">
                <a16:creationId xmlns:a16="http://schemas.microsoft.com/office/drawing/2014/main" id="{73A99BE1-71C5-479C-B170-12D380AE2437}"/>
              </a:ext>
            </a:extLst>
          </p:cNvPr>
          <p:cNvSpPr txBox="1"/>
          <p:nvPr/>
        </p:nvSpPr>
        <p:spPr>
          <a:xfrm>
            <a:off x="4869262" y="3586938"/>
            <a:ext cx="1947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Trang: 32-33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33" name="文本框 38">
            <a:extLst>
              <a:ext uri="{FF2B5EF4-FFF2-40B4-BE49-F238E27FC236}">
                <a16:creationId xmlns:a16="http://schemas.microsoft.com/office/drawing/2014/main" id="{5265E71C-E330-4936-BA14-73D041E1B2D7}"/>
              </a:ext>
            </a:extLst>
          </p:cNvPr>
          <p:cNvSpPr txBox="1"/>
          <p:nvPr/>
        </p:nvSpPr>
        <p:spPr>
          <a:xfrm>
            <a:off x="4642117" y="4054551"/>
            <a:ext cx="2402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Thực hiện: EduFive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5" name="图片 4">
            <a:extLst>
              <a:ext uri="{FF2B5EF4-FFF2-40B4-BE49-F238E27FC236}">
                <a16:creationId xmlns:a16="http://schemas.microsoft.com/office/drawing/2014/main" id="{D8BED9E9-D40D-4C44-9AF9-BD48806EE7F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44444E-6 L 4.16667E-7 -0.07223 " pathEditMode="relative" rAng="0" ptsTypes="AA">
                                      <p:cBhvr>
                                        <p:cTn id="1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50"/>
                            </p:stCondLst>
                            <p:childTnLst>
                              <p:par>
                                <p:cTn id="1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1" grpId="1"/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166C4346-F418-4D4E-B794-3FEFBC527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668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i="1">
                <a:latin typeface="+mj-lt"/>
              </a:rPr>
              <a:t>1. Phân tích cấu tạo của câu ghép sau đây: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FFB73342-0428-44B9-9236-E37D5D652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57" y="1820469"/>
            <a:ext cx="111941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 spc="60">
                <a:latin typeface="+mj-lt"/>
              </a:rPr>
              <a:t>Chẳng những  Hồng chăm học mà bạn ấy còn rất chăm làm.</a:t>
            </a:r>
            <a:endParaRPr lang="en-US" altLang="en-US" sz="3200" b="1" spc="60">
              <a:solidFill>
                <a:srgbClr val="0000FF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C8FFD825-2CBA-441E-BA11-E5452861C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526" y="3835731"/>
            <a:ext cx="91324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i="1">
                <a:latin typeface="+mj-lt"/>
              </a:rPr>
              <a:t>- Dùng gạch chéo </a:t>
            </a:r>
            <a:r>
              <a:rPr lang="en-US" altLang="en-US" sz="2800" b="1" i="1">
                <a:latin typeface="+mj-lt"/>
              </a:rPr>
              <a:t>(/) </a:t>
            </a:r>
            <a:r>
              <a:rPr lang="vi-VN" altLang="en-US" sz="2800" b="1" i="1">
                <a:latin typeface="+mj-lt"/>
              </a:rPr>
              <a:t>để phân cách các vế câu.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4EDAEB0C-AAE5-4346-88CC-38FDBD6E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525" y="4369131"/>
            <a:ext cx="102827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i="1">
                <a:latin typeface="+mj-lt"/>
              </a:rPr>
              <a:t>- Xác định chủ ngữ, vị ngữ của từng vế câu</a:t>
            </a:r>
            <a:r>
              <a:rPr lang="en-US" altLang="en-US" sz="2800" b="1" i="1">
                <a:latin typeface="+mj-lt"/>
              </a:rPr>
              <a:t>: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Chủ ngữ gạch 1 gạch, vị ngữ gạch 2 gạch.</a:t>
            </a:r>
            <a:r>
              <a:rPr lang="vi-VN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614C0A6A-DDAA-448B-BF4F-3CBF17542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526" y="5323238"/>
            <a:ext cx="91324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Khoanh tròn vào cặp quan hệ từ.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1C642B35-3CB3-4F88-BA6D-7FAF1714F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08" y="3176989"/>
            <a:ext cx="27722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>
                <a:solidFill>
                  <a:srgbClr val="FF903E"/>
                </a:solidFill>
                <a:latin typeface="UTM Wedding K&amp;T" panose="02040603050506020204" pitchFamily="18" charset="0"/>
                <a:cs typeface="Times New Roman" panose="02020603050405020304" pitchFamily="18" charset="0"/>
              </a:rPr>
              <a:t>Hướng dẫn:</a:t>
            </a:r>
            <a:endParaRPr lang="en-US" altLang="en-US" sz="4000" b="1" dirty="0">
              <a:solidFill>
                <a:srgbClr val="FF903E"/>
              </a:solidFill>
              <a:latin typeface="UTM Wedding K&amp;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4" name="Oval 12">
            <a:extLst>
              <a:ext uri="{FF2B5EF4-FFF2-40B4-BE49-F238E27FC236}">
                <a16:creationId xmlns:a16="http://schemas.microsoft.com/office/drawing/2014/main" id="{5C0827E2-20F1-4013-8758-51A57931D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1698625"/>
            <a:ext cx="2772229" cy="838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+mj-lt"/>
            </a:endParaRPr>
          </a:p>
        </p:txBody>
      </p:sp>
      <p:sp>
        <p:nvSpPr>
          <p:cNvPr id="8205" name="Line 13">
            <a:extLst>
              <a:ext uri="{FF2B5EF4-FFF2-40B4-BE49-F238E27FC236}">
                <a16:creationId xmlns:a16="http://schemas.microsoft.com/office/drawing/2014/main" id="{8D6F2EE1-40F7-4D7A-99AC-70A15DC95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422573"/>
            <a:ext cx="838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452A17E5-3FB8-446B-B869-62F3B642E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2376212"/>
            <a:ext cx="650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B72FD789-8812-4B05-A74D-EDCB48A6D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34637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195E7F4D-9865-4D7E-B479-4935DFA89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422573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B31E4107-B2CA-4601-A4A1-E065C899D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9159" y="2376212"/>
            <a:ext cx="120808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12" name="Text Box 20">
            <a:extLst>
              <a:ext uri="{FF2B5EF4-FFF2-40B4-BE49-F238E27FC236}">
                <a16:creationId xmlns:a16="http://schemas.microsoft.com/office/drawing/2014/main" id="{9C033A32-BF19-4E94-A920-826C031F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2376212"/>
            <a:ext cx="65047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8213" name="Text Box 21">
            <a:extLst>
              <a:ext uri="{FF2B5EF4-FFF2-40B4-BE49-F238E27FC236}">
                <a16:creationId xmlns:a16="http://schemas.microsoft.com/office/drawing/2014/main" id="{CDDA9ACC-2064-4832-90E1-F204031A9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501" y="2376212"/>
            <a:ext cx="650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216" name="Oval 24">
            <a:extLst>
              <a:ext uri="{FF2B5EF4-FFF2-40B4-BE49-F238E27FC236}">
                <a16:creationId xmlns:a16="http://schemas.microsoft.com/office/drawing/2014/main" id="{D07D48FD-CE20-4ED5-BAE7-46A62CDC7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905002"/>
            <a:ext cx="762000" cy="50699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+mj-lt"/>
            </a:endParaRPr>
          </a:p>
        </p:txBody>
      </p:sp>
      <p:sp>
        <p:nvSpPr>
          <p:cNvPr id="8218" name="Line 26">
            <a:extLst>
              <a:ext uri="{FF2B5EF4-FFF2-40B4-BE49-F238E27FC236}">
                <a16:creationId xmlns:a16="http://schemas.microsoft.com/office/drawing/2014/main" id="{AF29291F-E42F-48BD-9065-C99E1090D7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72022" y="1562101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BAAAC0C5-EB59-4DCE-B0A6-3CB38059A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307" y="2335798"/>
            <a:ext cx="3068349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733E543-2F53-45D5-B7A7-6497435C7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307" y="2411998"/>
            <a:ext cx="306834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30FD7085-0112-46E7-88AF-E211C1F9E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640" y="2376212"/>
            <a:ext cx="65047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50EC043C-9D93-4D7D-84A2-0C2F8AB00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694" y="2794704"/>
            <a:ext cx="9787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 1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429B2EA0-CB97-4860-BA31-FE10DECA0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274" y="2764467"/>
            <a:ext cx="9787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 2</a:t>
            </a:r>
          </a:p>
        </p:txBody>
      </p:sp>
      <p:pic>
        <p:nvPicPr>
          <p:cNvPr id="30" name="图片 21">
            <a:extLst>
              <a:ext uri="{FF2B5EF4-FFF2-40B4-BE49-F238E27FC236}">
                <a16:creationId xmlns:a16="http://schemas.microsoft.com/office/drawing/2014/main" id="{DAEC5CB5-923C-484A-B283-B9FAC44906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10992221" y="5340754"/>
            <a:ext cx="970574" cy="1465970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id="{5E2CD076-B209-4C5A-A72A-76F60E5990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25216"/>
          <a:stretch/>
        </p:blipFill>
        <p:spPr>
          <a:xfrm flipH="1">
            <a:off x="194394" y="4945456"/>
            <a:ext cx="1006954" cy="1999540"/>
          </a:xfrm>
          <a:prstGeom prst="rect">
            <a:avLst/>
          </a:prstGeom>
        </p:spPr>
      </p:pic>
      <p:grpSp>
        <p:nvGrpSpPr>
          <p:cNvPr id="32" name="组合 6">
            <a:extLst>
              <a:ext uri="{FF2B5EF4-FFF2-40B4-BE49-F238E27FC236}">
                <a16:creationId xmlns:a16="http://schemas.microsoft.com/office/drawing/2014/main" id="{D42F584D-52B9-4873-9258-057A18FE1720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33" name="组合 7">
              <a:extLst>
                <a:ext uri="{FF2B5EF4-FFF2-40B4-BE49-F238E27FC236}">
                  <a16:creationId xmlns:a16="http://schemas.microsoft.com/office/drawing/2014/main" id="{7D769ED5-0534-4239-B1C9-411833288B76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35" name="图片 9">
                <a:extLst>
                  <a:ext uri="{FF2B5EF4-FFF2-40B4-BE49-F238E27FC236}">
                    <a16:creationId xmlns:a16="http://schemas.microsoft.com/office/drawing/2014/main" id="{34D572B2-2228-41C0-BA4B-F5637FF4E5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36" name="图片 10">
                <a:extLst>
                  <a:ext uri="{FF2B5EF4-FFF2-40B4-BE49-F238E27FC236}">
                    <a16:creationId xmlns:a16="http://schemas.microsoft.com/office/drawing/2014/main" id="{28334C75-FE18-460A-BC30-E1CC8AE483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37" name="图片 11">
                <a:extLst>
                  <a:ext uri="{FF2B5EF4-FFF2-40B4-BE49-F238E27FC236}">
                    <a16:creationId xmlns:a16="http://schemas.microsoft.com/office/drawing/2014/main" id="{55330CBB-5F7F-4101-A6A1-F1BE08D34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38" name="图片 12">
                <a:extLst>
                  <a:ext uri="{FF2B5EF4-FFF2-40B4-BE49-F238E27FC236}">
                    <a16:creationId xmlns:a16="http://schemas.microsoft.com/office/drawing/2014/main" id="{34129EA9-F3DF-4EEB-B543-0C15A3F7F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39" name="图片 14">
                <a:extLst>
                  <a:ext uri="{FF2B5EF4-FFF2-40B4-BE49-F238E27FC236}">
                    <a16:creationId xmlns:a16="http://schemas.microsoft.com/office/drawing/2014/main" id="{B1E7FDF1-52DF-4E30-B5E8-C4874882F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40" name="图片 15">
                <a:extLst>
                  <a:ext uri="{FF2B5EF4-FFF2-40B4-BE49-F238E27FC236}">
                    <a16:creationId xmlns:a16="http://schemas.microsoft.com/office/drawing/2014/main" id="{CDDE3DC1-5803-41E5-B8B5-92348C4BCC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41" name="图片 16">
                <a:extLst>
                  <a:ext uri="{FF2B5EF4-FFF2-40B4-BE49-F238E27FC236}">
                    <a16:creationId xmlns:a16="http://schemas.microsoft.com/office/drawing/2014/main" id="{FC779BBA-AAB7-4D7B-B08A-A1577F3EF1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34" name="图片 8">
              <a:extLst>
                <a:ext uri="{FF2B5EF4-FFF2-40B4-BE49-F238E27FC236}">
                  <a16:creationId xmlns:a16="http://schemas.microsoft.com/office/drawing/2014/main" id="{F99C0EAC-BEB9-4087-9001-C3C7E2878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/>
      <p:bldP spid="8196" grpId="1"/>
      <p:bldP spid="8197" grpId="0"/>
      <p:bldP spid="8197" grpId="1"/>
      <p:bldP spid="8198" grpId="0"/>
      <p:bldP spid="8198" grpId="1"/>
      <p:bldP spid="8202" grpId="0"/>
      <p:bldP spid="8202" grpId="1"/>
      <p:bldP spid="8204" grpId="0" animBg="1"/>
      <p:bldP spid="8206" grpId="0"/>
      <p:bldP spid="8212" grpId="0"/>
      <p:bldP spid="8213" grpId="0"/>
      <p:bldP spid="8216" grpId="0" animBg="1"/>
      <p:bldP spid="8218" grpId="0" animBg="1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hought Bubble: Cloud 31">
            <a:extLst>
              <a:ext uri="{FF2B5EF4-FFF2-40B4-BE49-F238E27FC236}">
                <a16:creationId xmlns:a16="http://schemas.microsoft.com/office/drawing/2014/main" id="{55EA10E7-738C-4360-B516-4F2CFC8011E1}"/>
              </a:ext>
            </a:extLst>
          </p:cNvPr>
          <p:cNvSpPr/>
          <p:nvPr/>
        </p:nvSpPr>
        <p:spPr>
          <a:xfrm flipH="1">
            <a:off x="5894048" y="3014650"/>
            <a:ext cx="4044517" cy="1977151"/>
          </a:xfrm>
          <a:prstGeom prst="cloudCallout">
            <a:avLst>
              <a:gd name="adj1" fmla="val -55455"/>
              <a:gd name="adj2" fmla="val -1275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93D92FD-7543-48DE-B781-499B1D4D91FA}"/>
              </a:ext>
            </a:extLst>
          </p:cNvPr>
          <p:cNvSpPr/>
          <p:nvPr/>
        </p:nvSpPr>
        <p:spPr>
          <a:xfrm>
            <a:off x="1406554" y="3256369"/>
            <a:ext cx="4166932" cy="1977151"/>
          </a:xfrm>
          <a:prstGeom prst="cloudCallout">
            <a:avLst>
              <a:gd name="adj1" fmla="val -62273"/>
              <a:gd name="adj2" fmla="val 633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166C4346-F418-4D4E-B794-3FEFBC527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668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i="1">
                <a:latin typeface="+mj-lt"/>
              </a:rPr>
              <a:t>1. Phân tích cấu tạo của câu ghép sau đây: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FFB73342-0428-44B9-9236-E37D5D652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57" y="1820469"/>
            <a:ext cx="111941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 spc="60">
                <a:latin typeface="+mj-lt"/>
              </a:rPr>
              <a:t>Chẳng những  Hồng chăm học mà bạn ấy còn rất chăm làm.</a:t>
            </a:r>
            <a:endParaRPr lang="en-US" altLang="en-US" sz="3200" b="1" spc="60">
              <a:solidFill>
                <a:srgbClr val="0000FF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C8FFD825-2CBA-441E-BA11-E5452861C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006" y="3476315"/>
            <a:ext cx="33958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Cặp quan hệ từ: Chẳng những ... mà</a:t>
            </a:r>
            <a:endParaRPr lang="vi-VN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4EDAEB0C-AAE5-4346-88CC-38FDBD6E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097" y="3581398"/>
            <a:ext cx="2900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Cặp quan hệ từ đó biểu thị mỗi quan hệ gì?</a:t>
            </a:r>
            <a:endParaRPr lang="vi-VN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614C0A6A-DDAA-448B-BF4F-3CBF17542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470" y="3585355"/>
            <a:ext cx="3160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Quan hệ tăng tiến.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1C642B35-3CB3-4F88-BA6D-7FAF1714F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116" y="3581399"/>
            <a:ext cx="37443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Hai vế của câu ghép được nối với nhau bằng cặp quan hệ từ nào?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4" name="Oval 12">
            <a:extLst>
              <a:ext uri="{FF2B5EF4-FFF2-40B4-BE49-F238E27FC236}">
                <a16:creationId xmlns:a16="http://schemas.microsoft.com/office/drawing/2014/main" id="{5C0827E2-20F1-4013-8758-51A57931D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1698625"/>
            <a:ext cx="2772229" cy="838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+mj-lt"/>
            </a:endParaRPr>
          </a:p>
        </p:txBody>
      </p:sp>
      <p:sp>
        <p:nvSpPr>
          <p:cNvPr id="8205" name="Line 13">
            <a:extLst>
              <a:ext uri="{FF2B5EF4-FFF2-40B4-BE49-F238E27FC236}">
                <a16:creationId xmlns:a16="http://schemas.microsoft.com/office/drawing/2014/main" id="{8D6F2EE1-40F7-4D7A-99AC-70A15DC95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422573"/>
            <a:ext cx="838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452A17E5-3FB8-446B-B869-62F3B642E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2376212"/>
            <a:ext cx="650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B72FD789-8812-4B05-A74D-EDCB48A6D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34637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195E7F4D-9865-4D7E-B479-4935DFA89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422573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B31E4107-B2CA-4601-A4A1-E065C899D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9159" y="2376212"/>
            <a:ext cx="120808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12" name="Text Box 20">
            <a:extLst>
              <a:ext uri="{FF2B5EF4-FFF2-40B4-BE49-F238E27FC236}">
                <a16:creationId xmlns:a16="http://schemas.microsoft.com/office/drawing/2014/main" id="{9C033A32-BF19-4E94-A920-826C031F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2376212"/>
            <a:ext cx="65047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8213" name="Text Box 21">
            <a:extLst>
              <a:ext uri="{FF2B5EF4-FFF2-40B4-BE49-F238E27FC236}">
                <a16:creationId xmlns:a16="http://schemas.microsoft.com/office/drawing/2014/main" id="{CDDA9ACC-2064-4832-90E1-F204031A9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501" y="2376212"/>
            <a:ext cx="650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8216" name="Oval 24">
            <a:extLst>
              <a:ext uri="{FF2B5EF4-FFF2-40B4-BE49-F238E27FC236}">
                <a16:creationId xmlns:a16="http://schemas.microsoft.com/office/drawing/2014/main" id="{D07D48FD-CE20-4ED5-BAE7-46A62CDC7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905002"/>
            <a:ext cx="762000" cy="50699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+mj-lt"/>
            </a:endParaRPr>
          </a:p>
        </p:txBody>
      </p:sp>
      <p:sp>
        <p:nvSpPr>
          <p:cNvPr id="8218" name="Line 26">
            <a:extLst>
              <a:ext uri="{FF2B5EF4-FFF2-40B4-BE49-F238E27FC236}">
                <a16:creationId xmlns:a16="http://schemas.microsoft.com/office/drawing/2014/main" id="{AF29291F-E42F-48BD-9065-C99E1090D7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72022" y="1562101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BAAAC0C5-EB59-4DCE-B0A6-3CB38059A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307" y="2335798"/>
            <a:ext cx="3068349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733E543-2F53-45D5-B7A7-6497435C7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307" y="2411998"/>
            <a:ext cx="306834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30FD7085-0112-46E7-88AF-E211C1F9E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640" y="2376212"/>
            <a:ext cx="65047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50EC043C-9D93-4D7D-84A2-0C2F8AB00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694" y="2794704"/>
            <a:ext cx="9787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 1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429B2EA0-CB97-4860-BA31-FE10DECA0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274" y="2764467"/>
            <a:ext cx="9787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 2</a:t>
            </a:r>
          </a:p>
        </p:txBody>
      </p:sp>
      <p:pic>
        <p:nvPicPr>
          <p:cNvPr id="30" name="图片 21">
            <a:extLst>
              <a:ext uri="{FF2B5EF4-FFF2-40B4-BE49-F238E27FC236}">
                <a16:creationId xmlns:a16="http://schemas.microsoft.com/office/drawing/2014/main" id="{DAEC5CB5-923C-484A-B283-B9FAC44906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9413457" y="3125267"/>
            <a:ext cx="2460055" cy="3715705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id="{5E2CD076-B209-4C5A-A72A-76F60E5990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25216"/>
          <a:stretch/>
        </p:blipFill>
        <p:spPr>
          <a:xfrm flipH="1">
            <a:off x="83399" y="3581399"/>
            <a:ext cx="1699382" cy="3374515"/>
          </a:xfrm>
          <a:prstGeom prst="rect">
            <a:avLst/>
          </a:prstGeom>
        </p:spPr>
      </p:pic>
      <p:grpSp>
        <p:nvGrpSpPr>
          <p:cNvPr id="33" name="组合 6">
            <a:extLst>
              <a:ext uri="{FF2B5EF4-FFF2-40B4-BE49-F238E27FC236}">
                <a16:creationId xmlns:a16="http://schemas.microsoft.com/office/drawing/2014/main" id="{B59F4897-8E59-4EC5-89CF-D2E7AC21D145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34" name="组合 7">
              <a:extLst>
                <a:ext uri="{FF2B5EF4-FFF2-40B4-BE49-F238E27FC236}">
                  <a16:creationId xmlns:a16="http://schemas.microsoft.com/office/drawing/2014/main" id="{991D55A1-9517-42C0-A892-90DD5885E74B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36" name="图片 9">
                <a:extLst>
                  <a:ext uri="{FF2B5EF4-FFF2-40B4-BE49-F238E27FC236}">
                    <a16:creationId xmlns:a16="http://schemas.microsoft.com/office/drawing/2014/main" id="{B5359F80-ABC1-417F-8842-6DF4EC3FFC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37" name="图片 10">
                <a:extLst>
                  <a:ext uri="{FF2B5EF4-FFF2-40B4-BE49-F238E27FC236}">
                    <a16:creationId xmlns:a16="http://schemas.microsoft.com/office/drawing/2014/main" id="{0A8A1EC3-C391-4D2C-B2A5-819FFA3D5E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38" name="图片 11">
                <a:extLst>
                  <a:ext uri="{FF2B5EF4-FFF2-40B4-BE49-F238E27FC236}">
                    <a16:creationId xmlns:a16="http://schemas.microsoft.com/office/drawing/2014/main" id="{BA9B257B-24B3-4936-9424-58DF49B5A4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39" name="图片 12">
                <a:extLst>
                  <a:ext uri="{FF2B5EF4-FFF2-40B4-BE49-F238E27FC236}">
                    <a16:creationId xmlns:a16="http://schemas.microsoft.com/office/drawing/2014/main" id="{2E8EC94D-028A-4DA3-AA7D-39E2C37FED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40" name="图片 14">
                <a:extLst>
                  <a:ext uri="{FF2B5EF4-FFF2-40B4-BE49-F238E27FC236}">
                    <a16:creationId xmlns:a16="http://schemas.microsoft.com/office/drawing/2014/main" id="{208981C2-B8CE-48C1-9F7D-0F537A4DA8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41" name="图片 15">
                <a:extLst>
                  <a:ext uri="{FF2B5EF4-FFF2-40B4-BE49-F238E27FC236}">
                    <a16:creationId xmlns:a16="http://schemas.microsoft.com/office/drawing/2014/main" id="{05F913A1-7708-4EC9-B405-157BE2B820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42" name="图片 16">
                <a:extLst>
                  <a:ext uri="{FF2B5EF4-FFF2-40B4-BE49-F238E27FC236}">
                    <a16:creationId xmlns:a16="http://schemas.microsoft.com/office/drawing/2014/main" id="{C532965C-49F3-4AA3-B5DC-48F2D72A71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35" name="图片 8">
              <a:extLst>
                <a:ext uri="{FF2B5EF4-FFF2-40B4-BE49-F238E27FC236}">
                  <a16:creationId xmlns:a16="http://schemas.microsoft.com/office/drawing/2014/main" id="{BDA3B051-566D-475B-AFD5-EC6AD49E0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5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2" grpId="0" animBg="1"/>
      <p:bldP spid="2" grpId="1" animBg="1"/>
      <p:bldP spid="8196" grpId="0"/>
      <p:bldP spid="8196" grpId="1"/>
      <p:bldP spid="8197" grpId="0"/>
      <p:bldP spid="8197" grpId="1"/>
      <p:bldP spid="8198" grpId="0"/>
      <p:bldP spid="8198" grpId="1"/>
      <p:bldP spid="8202" grpId="0"/>
      <p:bldP spid="82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D85505A-8A30-4EB9-8280-A0E841E2758E}"/>
              </a:ext>
            </a:extLst>
          </p:cNvPr>
          <p:cNvSpPr/>
          <p:nvPr/>
        </p:nvSpPr>
        <p:spPr>
          <a:xfrm>
            <a:off x="6083919" y="2626762"/>
            <a:ext cx="5593279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/>
            <a:r>
              <a:rPr lang="en-US" altLang="zh-CN" sz="3200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Lan </a:t>
            </a:r>
            <a:r>
              <a:rPr lang="en-US" altLang="zh-CN" sz="3200" b="1" i="1" u="sng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không những</a:t>
            </a:r>
            <a:r>
              <a:rPr lang="en-US" altLang="zh-CN" sz="3200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thông minh </a:t>
            </a:r>
            <a:r>
              <a:rPr lang="en-US" altLang="zh-CN" sz="3200" b="1" i="1" u="sng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3200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bạn bạn ấy còn rất siêng năng.</a:t>
            </a:r>
            <a:endParaRPr lang="zh-CN" altLang="en-US" sz="3200" dirty="0">
              <a:solidFill>
                <a:srgbClr val="333333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DD30109-BB0F-4632-8C5A-2E2F7DB65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19049639">
            <a:off x="5333076" y="2272201"/>
            <a:ext cx="1289253" cy="79071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1A48503-4E3B-43BA-9492-46589995B3BA}"/>
              </a:ext>
            </a:extLst>
          </p:cNvPr>
          <p:cNvSpPr/>
          <p:nvPr/>
        </p:nvSpPr>
        <p:spPr>
          <a:xfrm>
            <a:off x="3359130" y="4196422"/>
            <a:ext cx="8318068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/>
            <a:r>
              <a:rPr lang="en-US" altLang="zh-CN" sz="3200" b="1" i="1" u="sng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Không chỉ</a:t>
            </a:r>
            <a:r>
              <a:rPr lang="en-US" altLang="zh-CN" sz="3200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các chiến sĩ thực hiện nhiệm vụ bảo vệ độc lập dân tộc </a:t>
            </a:r>
            <a:r>
              <a:rPr lang="en-US" altLang="zh-CN" sz="3200" b="1" i="1" u="sng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3200">
                <a:solidFill>
                  <a:srgbClr val="333333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mỗi người dân đều phải có trách nhiệm bảo vệ chủ quyền lãnh thổ.</a:t>
            </a:r>
            <a:endParaRPr lang="zh-CN" altLang="en-US" sz="3200" dirty="0">
              <a:solidFill>
                <a:srgbClr val="333333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80B4540-2AEC-4889-B255-1FE47A544C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19049639">
            <a:off x="2560161" y="3589773"/>
            <a:ext cx="1324254" cy="88675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232E3E8-6CAE-4E74-9FDF-C16A11DDEB51}"/>
              </a:ext>
            </a:extLst>
          </p:cNvPr>
          <p:cNvSpPr/>
          <p:nvPr/>
        </p:nvSpPr>
        <p:spPr>
          <a:xfrm>
            <a:off x="1307848" y="92619"/>
            <a:ext cx="5342395" cy="2784523"/>
          </a:xfrm>
          <a:prstGeom prst="cloudCallout">
            <a:avLst>
              <a:gd name="adj1" fmla="val -59047"/>
              <a:gd name="adj2" fmla="val 5070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4448B407-3061-4430-87E4-9040EF1EF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648" y="576939"/>
            <a:ext cx="419635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Hãy đặt câu ghép có sử dụng cặp quan hệ từ biểu thị mối quan hệ tăng tiến để nối các vế câu.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C49BB3B9-3327-4814-9F59-344AD6D3F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25216"/>
          <a:stretch/>
        </p:blipFill>
        <p:spPr>
          <a:xfrm flipH="1">
            <a:off x="-168731" y="1996581"/>
            <a:ext cx="2655046" cy="52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7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6" grpId="0" animBg="1"/>
      <p:bldP spid="16" grpId="1" animBg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37BE0B0F-2C1A-4D27-9053-E65B85CC1864}"/>
              </a:ext>
            </a:extLst>
          </p:cNvPr>
          <p:cNvSpPr/>
          <p:nvPr/>
        </p:nvSpPr>
        <p:spPr>
          <a:xfrm>
            <a:off x="1105988" y="1763288"/>
            <a:ext cx="9980023" cy="2956542"/>
          </a:xfrm>
          <a:prstGeom prst="roundRect">
            <a:avLst>
              <a:gd name="adj" fmla="val 13509"/>
            </a:avLst>
          </a:pr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58EA6D7-8454-4C6F-8499-8E4A7A037DB8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B8F4F39-4D8D-4CBA-8C5C-45389CF68D21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D93324B8-B390-4FE9-BD14-D52154957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2FBAA6C0-B1C1-4859-BC87-7C73B96DE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070B32C3-6A28-4C9C-A322-8E99A9122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1C0453D-DFBC-493B-B421-C99B639FB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02CEEE3C-F7C7-4A8F-8488-16D4C4D94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98649614-4339-4E42-978F-D2E8D3AEDF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4AB48A04-0F0C-4959-B001-B55C4650D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2E53D48-1838-4EA7-ABBF-5D6CA2E1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31" name="图片 20">
            <a:extLst>
              <a:ext uri="{FF2B5EF4-FFF2-40B4-BE49-F238E27FC236}">
                <a16:creationId xmlns:a16="http://schemas.microsoft.com/office/drawing/2014/main" id="{5B3904BF-E484-4222-BD00-7CA75FADC1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967040" y="-310545"/>
            <a:ext cx="10257921" cy="74790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2CFB3F-C1BE-4211-9B51-4EB7E3835B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77DF3EE-0B84-4FF8-98B5-476733D16A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2694177" y="5017174"/>
            <a:ext cx="2608551" cy="19019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BEA441F-2A3A-47F0-8D64-08EEF43F06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BBE058-A8CB-4F6A-B7DA-1CED04BA1F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587073" y="1851253"/>
            <a:ext cx="1111325" cy="25712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312D483-EA44-4079-BB82-CC3216F99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106906" y="1234080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BD66C65-0CC0-4A1A-8EC2-2143CB241A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8468123" y="1005354"/>
            <a:ext cx="2625899" cy="1247962"/>
          </a:xfrm>
          <a:prstGeom prst="rect">
            <a:avLst/>
          </a:prstGeom>
        </p:spPr>
      </p:pic>
      <p:sp>
        <p:nvSpPr>
          <p:cNvPr id="29" name="文本框 37">
            <a:extLst>
              <a:ext uri="{FF2B5EF4-FFF2-40B4-BE49-F238E27FC236}">
                <a16:creationId xmlns:a16="http://schemas.microsoft.com/office/drawing/2014/main" id="{91F8EEB9-0B5C-46AA-AEF0-79C7E41C8276}"/>
              </a:ext>
            </a:extLst>
          </p:cNvPr>
          <p:cNvSpPr txBox="1"/>
          <p:nvPr/>
        </p:nvSpPr>
        <p:spPr>
          <a:xfrm>
            <a:off x="1408418" y="2398305"/>
            <a:ext cx="9065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4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NÉM BÓNG</a:t>
            </a:r>
          </a:p>
        </p:txBody>
      </p:sp>
      <p:sp>
        <p:nvSpPr>
          <p:cNvPr id="30" name="文本框 37">
            <a:extLst>
              <a:ext uri="{FF2B5EF4-FFF2-40B4-BE49-F238E27FC236}">
                <a16:creationId xmlns:a16="http://schemas.microsoft.com/office/drawing/2014/main" id="{E00C5292-7D16-45D6-A7EB-745880D42F98}"/>
              </a:ext>
            </a:extLst>
          </p:cNvPr>
          <p:cNvSpPr txBox="1"/>
          <p:nvPr/>
        </p:nvSpPr>
        <p:spPr>
          <a:xfrm>
            <a:off x="2794243" y="904601"/>
            <a:ext cx="6431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>
                <a:gradFill flip="none" rotWithShape="1">
                  <a:gsLst>
                    <a:gs pos="0">
                      <a:srgbClr val="88C123"/>
                    </a:gs>
                    <a:gs pos="100000">
                      <a:srgbClr val="016A2D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KHỞI ĐỘNG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7C09F20-2E1F-4A5E-A216-EA5592230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9957979" y="3122051"/>
            <a:ext cx="2314748" cy="349623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90179992-C6F2-4B3B-A4E7-9EA825ADE4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18938"/>
          <a:stretch/>
        </p:blipFill>
        <p:spPr>
          <a:xfrm flipH="1">
            <a:off x="-277508" y="2947442"/>
            <a:ext cx="2421245" cy="42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3.7037E-6 L 1.25E-6 -0.07223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44444E-6 L 4.16667E-7 -0.07223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EFD7F64-5E29-4497-A61C-A9B77B4ED1E7}"/>
              </a:ext>
            </a:extLst>
          </p:cNvPr>
          <p:cNvGrpSpPr/>
          <p:nvPr/>
        </p:nvGrpSpPr>
        <p:grpSpPr>
          <a:xfrm>
            <a:off x="4863111" y="705576"/>
            <a:ext cx="5543952" cy="5147729"/>
            <a:chOff x="4406594" y="610168"/>
            <a:chExt cx="5543952" cy="51477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8F4D62-D4BA-4FBC-B2BB-8145C5FFD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4" b="9007"/>
            <a:stretch/>
          </p:blipFill>
          <p:spPr>
            <a:xfrm>
              <a:off x="4406594" y="610168"/>
              <a:ext cx="5543952" cy="514772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3DCF6-B7D8-41BF-A498-86A2724F11CD}"/>
                </a:ext>
              </a:extLst>
            </p:cNvPr>
            <p:cNvSpPr/>
            <p:nvPr/>
          </p:nvSpPr>
          <p:spPr>
            <a:xfrm>
              <a:off x="4649025" y="2543175"/>
              <a:ext cx="781050" cy="1314450"/>
            </a:xfrm>
            <a:prstGeom prst="rect">
              <a:avLst/>
            </a:prstGeom>
            <a:solidFill>
              <a:srgbClr val="6537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2DF384-0B7A-45CC-99E1-F0E91B0F23A5}"/>
                </a:ext>
              </a:extLst>
            </p:cNvPr>
            <p:cNvSpPr/>
            <p:nvPr/>
          </p:nvSpPr>
          <p:spPr>
            <a:xfrm>
              <a:off x="7589331" y="2585009"/>
              <a:ext cx="1231644" cy="1314450"/>
            </a:xfrm>
            <a:prstGeom prst="rect">
              <a:avLst/>
            </a:prstGeom>
            <a:solidFill>
              <a:srgbClr val="6537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ED4D9F-8D1D-49A2-9CD0-E0D19B9736ED}"/>
                </a:ext>
              </a:extLst>
            </p:cNvPr>
            <p:cNvSpPr/>
            <p:nvPr/>
          </p:nvSpPr>
          <p:spPr>
            <a:xfrm>
              <a:off x="4649025" y="4177224"/>
              <a:ext cx="781050" cy="1314450"/>
            </a:xfrm>
            <a:prstGeom prst="rect">
              <a:avLst/>
            </a:prstGeom>
            <a:solidFill>
              <a:srgbClr val="6537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8DA599E-6953-463C-907F-F81030526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8" t="3333" r="23770" b="2963"/>
          <a:stretch/>
        </p:blipFill>
        <p:spPr>
          <a:xfrm>
            <a:off x="1649007" y="713118"/>
            <a:ext cx="3280760" cy="5140187"/>
          </a:xfrm>
          <a:prstGeom prst="rect">
            <a:avLst/>
          </a:prstGeom>
        </p:spPr>
      </p:pic>
      <p:pic>
        <p:nvPicPr>
          <p:cNvPr id="33" name="图片 21">
            <a:extLst>
              <a:ext uri="{FF2B5EF4-FFF2-40B4-BE49-F238E27FC236}">
                <a16:creationId xmlns:a16="http://schemas.microsoft.com/office/drawing/2014/main" id="{DD8C70C5-2BEE-40B5-96AF-BB85F9AB1C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9545320" y="2042709"/>
            <a:ext cx="2780411" cy="419957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58EA6D7-8454-4C6F-8499-8E4A7A037DB8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B8F4F39-4D8D-4CBA-8C5C-45389CF68D21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D93324B8-B390-4FE9-BD14-D52154957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2FBAA6C0-B1C1-4859-BC87-7C73B96DE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070B32C3-6A28-4C9C-A322-8E99A9122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1C0453D-DFBC-493B-B421-C99B639FB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02CEEE3C-F7C7-4A8F-8488-16D4C4D94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98649614-4339-4E42-978F-D2E8D3AEDF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4AB48A04-0F0C-4959-B001-B55C4650D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2E53D48-1838-4EA7-ABBF-5D6CA2E1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BEA441F-2A3A-47F0-8D64-08EEF43F06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312D483-EA44-4079-BB82-CC3216F99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346346" y="379914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BD66C65-0CC0-4A1A-8EC2-2143CB241AB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9116808" y="132766"/>
            <a:ext cx="2625899" cy="1247962"/>
          </a:xfrm>
          <a:prstGeom prst="rect">
            <a:avLst/>
          </a:prstGeom>
        </p:spPr>
      </p:pic>
      <p:pic>
        <p:nvPicPr>
          <p:cNvPr id="34" name="图片 171">
            <a:extLst>
              <a:ext uri="{FF2B5EF4-FFF2-40B4-BE49-F238E27FC236}">
                <a16:creationId xmlns:a16="http://schemas.microsoft.com/office/drawing/2014/main" id="{9BCC1011-18EC-4C62-9157-8BD64A705E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 flipH="1">
            <a:off x="0" y="5078254"/>
            <a:ext cx="6681136" cy="1779746"/>
          </a:xfrm>
          <a:prstGeom prst="rect">
            <a:avLst/>
          </a:prstGeom>
        </p:spPr>
      </p:pic>
      <p:pic>
        <p:nvPicPr>
          <p:cNvPr id="39" name="1 - 9Slide.vn">
            <a:extLst>
              <a:ext uri="{FF2B5EF4-FFF2-40B4-BE49-F238E27FC236}">
                <a16:creationId xmlns:a16="http://schemas.microsoft.com/office/drawing/2014/main" id="{05143F79-A243-4133-AD86-580ADC8127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078" b="56793" l="6300" r="18800">
                        <a14:foregroundMark x1="8200" y1="36414" x2="8200" y2="36414"/>
                        <a14:foregroundMark x1="6300" y1="37973" x2="6300" y2="37973"/>
                        <a14:foregroundMark x1="12900" y1="35635" x2="12900" y2="35635"/>
                        <a14:foregroundMark x1="18300" y1="37194" x2="18300" y2="37194"/>
                        <a14:foregroundMark x1="18700" y1="47661" x2="18700" y2="47661"/>
                        <a14:foregroundMark x1="15700" y1="56013" x2="15700" y2="56013"/>
                        <a14:foregroundMark x1="9100" y1="56904" x2="11000" y2="56570"/>
                        <a14:foregroundMark x1="18900" y1="38085" x2="18900" y2="38085"/>
                        <a14:foregroundMark x1="10000" y1="41091" x2="10100" y2="42316"/>
                        <a14:foregroundMark x1="10600" y1="40980" x2="10700" y2="42094"/>
                        <a14:foregroundMark x1="14800" y1="41091" x2="15000" y2="42873"/>
                        <a14:foregroundMark x1="12300" y1="45100" x2="10800" y2="44543"/>
                        <a14:foregroundMark x1="14000" y1="44766" x2="10400" y2="43987"/>
                        <a14:foregroundMark x1="12600" y1="43987" x2="13600" y2="45546"/>
                        <a14:foregroundMark x1="11600" y1="42205" x2="11500" y2="45434"/>
                        <a14:foregroundMark x1="8100" y1="39532" x2="10100" y2="45323"/>
                        <a14:foregroundMark x1="12600" y1="35078" x2="12600" y2="35078"/>
                        <a14:foregroundMark x1="12800" y1="35078" x2="12800" y2="35078"/>
                        <a14:foregroundMark x1="6400" y1="53452" x2="6400" y2="53452"/>
                        <a14:foregroundMark x1="6600" y1="53229" x2="8700" y2="56570"/>
                      </a14:backgroundRemoval>
                    </a14:imgEffect>
                  </a14:imgLayer>
                </a14:imgProps>
              </a:ext>
            </a:extLst>
          </a:blip>
          <a:srcRect l="5647" t="33495" r="80216" b="41755"/>
          <a:stretch/>
        </p:blipFill>
        <p:spPr>
          <a:xfrm>
            <a:off x="5105542" y="2588519"/>
            <a:ext cx="790575" cy="1400175"/>
          </a:xfrm>
          <a:prstGeom prst="rect">
            <a:avLst/>
          </a:prstGeom>
        </p:spPr>
      </p:pic>
      <p:pic>
        <p:nvPicPr>
          <p:cNvPr id="40" name="2 - 9Slide.vn">
            <a:extLst>
              <a:ext uri="{FF2B5EF4-FFF2-40B4-BE49-F238E27FC236}">
                <a16:creationId xmlns:a16="http://schemas.microsoft.com/office/drawing/2014/main" id="{5B932005-A0AF-4026-8672-FF381486D0D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205" b="57127" l="59400" r="80100">
                        <a14:foregroundMark x1="60308" y1="52111" x2="62800" y2="55679"/>
                        <a14:foregroundMark x1="64177" y1="53258" x2="62400" y2="55457"/>
                        <a14:foregroundMark x1="62293" y1="50707" x2="59500" y2="53452"/>
                        <a14:foregroundMark x1="60302" y1="50162" x2="59400" y2="52673"/>
                        <a14:foregroundMark x1="60409" y1="52037" x2="59500" y2="54009"/>
                        <a14:foregroundMark x1="60017" y1="52328" x2="60500" y2="54788"/>
                        <a14:foregroundMark x1="60110" y1="52258" x2="61700" y2="55568"/>
                        <a14:foregroundMark x1="60083" y1="52278" x2="64400" y2="56125"/>
                        <a14:foregroundMark x1="64200" y1="52450" x2="62600" y2="57238"/>
                        <a14:foregroundMark x1="61000" y1="55234" x2="60900" y2="55902"/>
                        <a14:foregroundMark x1="76156" y1="48919" x2="75751" y2="49220"/>
                        <a14:foregroundMark x1="77255" y1="50639" x2="76200" y2="52004"/>
                        <a14:foregroundMark x1="77127" y1="50055" x2="76945" y2="50288"/>
                        <a14:foregroundMark x1="68399" y1="46318" x2="68900" y2="47773"/>
                        <a14:foregroundMark x1="71153" y1="46884" x2="71601" y2="47166"/>
                        <a14:foregroundMark x1="76800" y1="50334" x2="73300" y2="52784"/>
                        <a14:foregroundMark x1="77100" y1="50334" x2="79200" y2="53786"/>
                        <a14:foregroundMark x1="77400" y1="50223" x2="78200" y2="53452"/>
                        <a14:foregroundMark x1="77100" y1="50111" x2="78400" y2="53786"/>
                        <a14:foregroundMark x1="77600" y1="50445" x2="78300" y2="54120"/>
                        <a14:foregroundMark x1="63800" y1="50223" x2="63800" y2="50223"/>
                        <a14:foregroundMark x1="64571" y1="51782" x2="64700" y2="52116"/>
                        <a14:foregroundMark x1="64271" y1="51002" x2="64571" y2="51782"/>
                        <a14:foregroundMark x1="64100" y1="50557" x2="64271" y2="51002"/>
                        <a14:foregroundMark x1="64400" y1="51782" x2="64800" y2="52673"/>
                        <a14:foregroundMark x1="64050" y1="51002" x2="64400" y2="51782"/>
                        <a14:foregroundMark x1="63800" y1="50445" x2="64050" y2="51002"/>
                        <a14:backgroundMark x1="62500" y1="44766" x2="62500" y2="44766"/>
                        <a14:backgroundMark x1="62200" y1="44766" x2="60900" y2="45323"/>
                        <a14:backgroundMark x1="64400" y1="43541" x2="62200" y2="44321"/>
                        <a14:backgroundMark x1="64500" y1="43318" x2="65400" y2="42873"/>
                        <a14:backgroundMark x1="64700" y1="42984" x2="66100" y2="42650"/>
                        <a14:backgroundMark x1="65800" y1="42873" x2="67100" y2="42539"/>
                        <a14:backgroundMark x1="67200" y1="42873" x2="67500" y2="43318"/>
                        <a14:backgroundMark x1="67100" y1="42539" x2="67800" y2="42539"/>
                        <a14:backgroundMark x1="67900" y1="43430" x2="68800" y2="45100"/>
                        <a14:backgroundMark x1="68000" y1="44209" x2="67800" y2="44432"/>
                        <a14:backgroundMark x1="67800" y1="43318" x2="67800" y2="43653"/>
                        <a14:backgroundMark x1="68500" y1="45434" x2="68900" y2="45880"/>
                        <a14:backgroundMark x1="69100" y1="45768" x2="71100" y2="45323"/>
                        <a14:backgroundMark x1="70100" y1="46102" x2="71800" y2="45546"/>
                        <a14:backgroundMark x1="72000" y1="46325" x2="74100" y2="45546"/>
                        <a14:backgroundMark x1="72600" y1="46102" x2="71700" y2="46102"/>
                        <a14:backgroundMark x1="72800" y1="45768" x2="77600" y2="45323"/>
                        <a14:backgroundMark x1="74400" y1="46437" x2="74400" y2="46437"/>
                        <a14:backgroundMark x1="73700" y1="46325" x2="73200" y2="45991"/>
                        <a14:backgroundMark x1="74000" y1="46325" x2="75500" y2="46548"/>
                        <a14:backgroundMark x1="75200" y1="46548" x2="71100" y2="45100"/>
                        <a14:backgroundMark x1="76700" y1="46437" x2="78200" y2="46102"/>
                        <a14:backgroundMark x1="75300" y1="46771" x2="76800" y2="45880"/>
                        <a14:backgroundMark x1="77200" y1="45991" x2="79200" y2="46325"/>
                        <a14:backgroundMark x1="78300" y1="46659" x2="79500" y2="46993"/>
                        <a14:backgroundMark x1="79600" y1="47996" x2="79600" y2="48998"/>
                        <a14:backgroundMark x1="79100" y1="49109" x2="77200" y2="48664"/>
                        <a14:backgroundMark x1="79200" y1="46437" x2="79900" y2="48775"/>
                        <a14:backgroundMark x1="77844" y1="49840" x2="76800" y2="49332"/>
                        <a14:backgroundMark x1="76800" y1="49220" x2="76800" y2="49220"/>
                        <a14:backgroundMark x1="76800" y1="48552" x2="76800" y2="48552"/>
                        <a14:backgroundMark x1="79453" y1="53852" x2="79600" y2="54900"/>
                        <a14:backgroundMark x1="61600" y1="49109" x2="59700" y2="49109"/>
                        <a14:backgroundMark x1="61900" y1="48441" x2="61300" y2="48218"/>
                        <a14:backgroundMark x1="61700" y1="45546" x2="60700" y2="47439"/>
                        <a14:backgroundMark x1="61100" y1="47550" x2="61700" y2="48886"/>
                        <a14:backgroundMark x1="61600" y1="47884" x2="61700" y2="47996"/>
                        <a14:backgroundMark x1="65800" y1="55234" x2="65800" y2="55234"/>
                        <a14:backgroundMark x1="65700" y1="52561" x2="65700" y2="54343"/>
                        <a14:backgroundMark x1="63000" y1="49555" x2="61800" y2="49220"/>
                        <a14:backgroundMark x1="60900" y1="49443" x2="58500" y2="51225"/>
                        <a14:backgroundMark x1="60800" y1="49443" x2="60700" y2="49666"/>
                        <a14:backgroundMark x1="77100" y1="48552" x2="77500" y2="48441"/>
                        <a14:backgroundMark x1="77000" y1="48664" x2="76500" y2="49220"/>
                        <a14:backgroundMark x1="72461" y1="51840" x2="71900" y2="52227"/>
                        <a14:backgroundMark x1="76000" y1="49332" x2="76000" y2="49332"/>
                        <a14:backgroundMark x1="75400" y1="49443" x2="75400" y2="49443"/>
                        <a14:backgroundMark x1="74500" y1="49666" x2="74500" y2="49666"/>
                        <a14:backgroundMark x1="73700" y1="50111" x2="73700" y2="50111"/>
                        <a14:backgroundMark x1="74100" y1="50000" x2="74100" y2="50000"/>
                        <a14:backgroundMark x1="73500" y1="50445" x2="73500" y2="50445"/>
                        <a14:backgroundMark x1="73200" y1="50445" x2="73200" y2="50445"/>
                        <a14:backgroundMark x1="64100" y1="49889" x2="64100" y2="49889"/>
                        <a14:backgroundMark x1="64300" y1="50223" x2="64300" y2="50223"/>
                        <a14:backgroundMark x1="64700" y1="50445" x2="64700" y2="50445"/>
                        <a14:backgroundMark x1="64900" y1="50557" x2="64900" y2="50557"/>
                        <a14:backgroundMark x1="65100" y1="51002" x2="65100" y2="51002"/>
                        <a14:backgroundMark x1="65300" y1="51114" x2="65300" y2="51114"/>
                        <a14:backgroundMark x1="65600" y1="51782" x2="65600" y2="51782"/>
                      </a14:backgroundRemoval>
                    </a14:imgEffect>
                  </a14:imgLayer>
                </a14:imgProps>
              </a:ext>
            </a:extLst>
          </a:blip>
          <a:srcRect l="57425" t="40567" r="19922" b="42260"/>
          <a:stretch/>
        </p:blipFill>
        <p:spPr>
          <a:xfrm>
            <a:off x="8010667" y="2967195"/>
            <a:ext cx="1266825" cy="971550"/>
          </a:xfrm>
          <a:prstGeom prst="rect">
            <a:avLst/>
          </a:prstGeom>
        </p:spPr>
      </p:pic>
      <p:pic>
        <p:nvPicPr>
          <p:cNvPr id="41" name="3 - 9Slide.vn">
            <a:extLst>
              <a:ext uri="{FF2B5EF4-FFF2-40B4-BE49-F238E27FC236}">
                <a16:creationId xmlns:a16="http://schemas.microsoft.com/office/drawing/2014/main" id="{909DF1DC-92C1-4D49-AFB4-0C885504A25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811" b="86080" l="7200" r="17700">
                        <a14:foregroundMark x1="12700" y1="66036" x2="12700" y2="69933"/>
                        <a14:foregroundMark x1="12400" y1="64922" x2="12400" y2="64922"/>
                        <a14:foregroundMark x1="9300" y1="65813" x2="9300" y2="65813"/>
                        <a14:foregroundMark x1="9300" y1="65924" x2="9500" y2="69933"/>
                        <a14:foregroundMark x1="15700" y1="66370" x2="15600" y2="70267"/>
                        <a14:foregroundMark x1="17700" y1="75612" x2="17700" y2="79176"/>
                        <a14:foregroundMark x1="7300" y1="76058" x2="7500" y2="78285"/>
                        <a14:foregroundMark x1="9700" y1="85189" x2="9700" y2="85189"/>
                        <a14:foregroundMark x1="10100" y1="85746" x2="10100" y2="85746"/>
                        <a14:foregroundMark x1="14200" y1="86080" x2="14200" y2="86080"/>
                      </a14:backgroundRemoval>
                    </a14:imgEffect>
                  </a14:imgLayer>
                </a14:imgProps>
              </a:ext>
            </a:extLst>
          </a:blip>
          <a:srcRect l="5988" t="64137" r="81238" b="12965"/>
          <a:stretch/>
        </p:blipFill>
        <p:spPr>
          <a:xfrm>
            <a:off x="5144066" y="4325937"/>
            <a:ext cx="714375" cy="1295399"/>
          </a:xfrm>
          <a:prstGeom prst="rect">
            <a:avLst/>
          </a:prstGeom>
        </p:spPr>
      </p:pic>
      <p:pic>
        <p:nvPicPr>
          <p:cNvPr id="42" name="图片 4">
            <a:hlinkClick r:id="rId18" action="ppaction://hlinksldjump"/>
            <a:extLst>
              <a:ext uri="{FF2B5EF4-FFF2-40B4-BE49-F238E27FC236}">
                <a16:creationId xmlns:a16="http://schemas.microsoft.com/office/drawing/2014/main" id="{6B00C63D-5656-4EA3-85C3-F8DD358DC02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18938"/>
          <a:stretch/>
        </p:blipFill>
        <p:spPr>
          <a:xfrm flipH="1">
            <a:off x="-299440" y="1768092"/>
            <a:ext cx="3048001" cy="5381625"/>
          </a:xfrm>
          <a:prstGeom prst="rect">
            <a:avLst/>
          </a:prstGeom>
        </p:spPr>
      </p:pic>
      <p:pic>
        <p:nvPicPr>
          <p:cNvPr id="44" name="图片 42">
            <a:extLst>
              <a:ext uri="{FF2B5EF4-FFF2-40B4-BE49-F238E27FC236}">
                <a16:creationId xmlns:a16="http://schemas.microsoft.com/office/drawing/2014/main" id="{ECD16FC6-B4B1-4828-B761-4B00EE4B9CF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24658" r="59863" b="69429"/>
          <a:stretch/>
        </p:blipFill>
        <p:spPr>
          <a:xfrm flipH="1">
            <a:off x="11324733" y="5434389"/>
            <a:ext cx="529843" cy="318217"/>
          </a:xfrm>
          <a:prstGeom prst="rect">
            <a:avLst/>
          </a:prstGeom>
        </p:spPr>
      </p:pic>
      <p:pic>
        <p:nvPicPr>
          <p:cNvPr id="45" name="图片 43">
            <a:extLst>
              <a:ext uri="{FF2B5EF4-FFF2-40B4-BE49-F238E27FC236}">
                <a16:creationId xmlns:a16="http://schemas.microsoft.com/office/drawing/2014/main" id="{D12C53B3-2C71-41CD-BC13-C9922ECD192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24658" r="59863" b="69429"/>
          <a:stretch/>
        </p:blipFill>
        <p:spPr>
          <a:xfrm flipH="1">
            <a:off x="11324733" y="6332970"/>
            <a:ext cx="529843" cy="318217"/>
          </a:xfrm>
          <a:prstGeom prst="rect">
            <a:avLst/>
          </a:prstGeom>
        </p:spPr>
      </p:pic>
      <p:pic>
        <p:nvPicPr>
          <p:cNvPr id="46" name="图片 44">
            <a:extLst>
              <a:ext uri="{FF2B5EF4-FFF2-40B4-BE49-F238E27FC236}">
                <a16:creationId xmlns:a16="http://schemas.microsoft.com/office/drawing/2014/main" id="{AEAF3064-003F-4E55-8896-7B67FBB1ECC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24658" r="59863" b="69429"/>
          <a:stretch/>
        </p:blipFill>
        <p:spPr>
          <a:xfrm flipH="1">
            <a:off x="11324733" y="5886396"/>
            <a:ext cx="529843" cy="318217"/>
          </a:xfrm>
          <a:prstGeom prst="rect">
            <a:avLst/>
          </a:prstGeom>
        </p:spPr>
      </p:pic>
      <p:pic>
        <p:nvPicPr>
          <p:cNvPr id="1028" name="Picture 4" descr="Fireworks transparente feuerwerk GIF - Find on GIFER">
            <a:extLst>
              <a:ext uri="{FF2B5EF4-FFF2-40B4-BE49-F238E27FC236}">
                <a16:creationId xmlns:a16="http://schemas.microsoft.com/office/drawing/2014/main" id="{EEBD1556-680E-4A7B-A2B6-E80522EA5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24" y="129983"/>
            <a:ext cx="6959952" cy="65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Fireworks transparente feuerwerk GIF - Find on GIFER">
            <a:extLst>
              <a:ext uri="{FF2B5EF4-FFF2-40B4-BE49-F238E27FC236}">
                <a16:creationId xmlns:a16="http://schemas.microsoft.com/office/drawing/2014/main" id="{965FFF9B-1100-4ABE-9212-9FFA46FDD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41" y="981776"/>
            <a:ext cx="5162918" cy="48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37">
            <a:extLst>
              <a:ext uri="{FF2B5EF4-FFF2-40B4-BE49-F238E27FC236}">
                <a16:creationId xmlns:a16="http://schemas.microsoft.com/office/drawing/2014/main" id="{9E65CD50-200A-4340-818E-16B11EB7C1A2}"/>
              </a:ext>
            </a:extLst>
          </p:cNvPr>
          <p:cNvSpPr txBox="1"/>
          <p:nvPr/>
        </p:nvSpPr>
        <p:spPr>
          <a:xfrm>
            <a:off x="3506189" y="2828836"/>
            <a:ext cx="5179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>
                <a:gradFill flip="none" rotWithShape="1">
                  <a:gsLst>
                    <a:gs pos="0">
                      <a:srgbClr val="FAE25B"/>
                    </a:gs>
                    <a:gs pos="100000">
                      <a:srgbClr val="D17030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CHÚC MỪNG</a:t>
            </a:r>
          </a:p>
        </p:txBody>
      </p:sp>
      <p:pic>
        <p:nvPicPr>
          <p:cNvPr id="50" name="Picture 4" descr="Fireworks transparente feuerwerk GIF - Find on GIFER">
            <a:extLst>
              <a:ext uri="{FF2B5EF4-FFF2-40B4-BE49-F238E27FC236}">
                <a16:creationId xmlns:a16="http://schemas.microsoft.com/office/drawing/2014/main" id="{A79D9DE0-80E2-4510-9193-E77083736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45" y="1801516"/>
            <a:ext cx="3433510" cy="32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0EDF5C-4048-4732-AB8E-A1CACA96DA1F}"/>
              </a:ext>
            </a:extLst>
          </p:cNvPr>
          <p:cNvSpPr txBox="1"/>
          <p:nvPr/>
        </p:nvSpPr>
        <p:spPr>
          <a:xfrm>
            <a:off x="12205423" y="353753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chú hề này ra chúc mừng.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F6EB0E-F703-4B04-AD0F-F8BDD325AD89}"/>
              </a:ext>
            </a:extLst>
          </p:cNvPr>
          <p:cNvSpPr txBox="1"/>
          <p:nvPr/>
        </p:nvSpPr>
        <p:spPr>
          <a:xfrm>
            <a:off x="-3744754" y="5080966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chú hề này qua slide 7.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7EAF60-D6A0-45FF-A4AC-3F0FADF07030}"/>
              </a:ext>
            </a:extLst>
          </p:cNvPr>
          <p:cNvSpPr txBox="1"/>
          <p:nvPr/>
        </p:nvSpPr>
        <p:spPr>
          <a:xfrm>
            <a:off x="-4208218" y="119658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từng đồ vật qua slide câu hỏi tương ứng.</a:t>
            </a:r>
          </a:p>
        </p:txBody>
      </p:sp>
    </p:spTree>
    <p:extLst>
      <p:ext uri="{BB962C8B-B14F-4D97-AF65-F5344CB8AC3E}">
        <p14:creationId xmlns:p14="http://schemas.microsoft.com/office/powerpoint/2010/main" val="9883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92617 7.40741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15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92617 7.40741E-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15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92617 7.40741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617 7.40741E-7 L -0.92279 -0.2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279 -0.2338 L -0.50117 -0.3312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9935 7.40741E-7 C -0.14388 7.40741E-7 -0.1987 0.11389 -0.1987 0.20648 L -0.1987 0.41296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20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617 -1.48148E-6 L -0.92278 -0.2997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279 -0.29977 L -0.2401 -0.3574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28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14362 -4.07407E-6 C -0.20795 -4.07407E-6 -0.28711 0.10996 -0.28711 0.19954 L -0.28711 0.39931 " pathEditMode="relative" rAng="0" ptsTypes="AA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1995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617 2.22222E-6 L -0.92279 -0.3648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279 -0.36482 L -0.50117 -0.2328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1158 L -0.06562 -0.01158 C -0.09427 -0.01158 -0.12942 0.03541 -0.12942 0.07361 L -0.12942 0.15925 " pathEditMode="relative" rAng="0" ptsTypes="AAAA">
                                      <p:cBhvr>
                                        <p:cTn id="1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854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4" presetClass="emph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14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2">
            <a:extLst>
              <a:ext uri="{FF2B5EF4-FFF2-40B4-BE49-F238E27FC236}">
                <a16:creationId xmlns:a16="http://schemas.microsoft.com/office/drawing/2014/main" id="{1CFC5F8B-B4D2-4671-A832-C49E0E6539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30479" y="1284890"/>
            <a:ext cx="303783" cy="5381935"/>
          </a:xfrm>
          <a:prstGeom prst="rect">
            <a:avLst/>
          </a:prstGeom>
        </p:spPr>
      </p:pic>
      <p:pic>
        <p:nvPicPr>
          <p:cNvPr id="62" name="图片 16">
            <a:extLst>
              <a:ext uri="{FF2B5EF4-FFF2-40B4-BE49-F238E27FC236}">
                <a16:creationId xmlns:a16="http://schemas.microsoft.com/office/drawing/2014/main" id="{5A3DB18F-1368-4428-9B9B-4FB39DE29A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835714" y="3849711"/>
            <a:ext cx="302141" cy="5588511"/>
          </a:xfrm>
          <a:prstGeom prst="rect">
            <a:avLst/>
          </a:prstGeom>
        </p:spPr>
      </p:pic>
      <p:pic>
        <p:nvPicPr>
          <p:cNvPr id="63" name="图片 17">
            <a:extLst>
              <a:ext uri="{FF2B5EF4-FFF2-40B4-BE49-F238E27FC236}">
                <a16:creationId xmlns:a16="http://schemas.microsoft.com/office/drawing/2014/main" id="{A23E9AB2-63F5-429F-80EB-4697ABCBA6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37067"/>
            <a:ext cx="303783" cy="2840567"/>
          </a:xfrm>
          <a:prstGeom prst="rect">
            <a:avLst/>
          </a:prstGeom>
        </p:spPr>
      </p:pic>
      <p:pic>
        <p:nvPicPr>
          <p:cNvPr id="64" name="图片 18">
            <a:extLst>
              <a:ext uri="{FF2B5EF4-FFF2-40B4-BE49-F238E27FC236}">
                <a16:creationId xmlns:a16="http://schemas.microsoft.com/office/drawing/2014/main" id="{B89EB5A9-A299-4E1F-ADA3-6B93CCF3B0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AB76FC3-4F41-4DD5-B979-B5E4646A1295}"/>
              </a:ext>
            </a:extLst>
          </p:cNvPr>
          <p:cNvGrpSpPr/>
          <p:nvPr/>
        </p:nvGrpSpPr>
        <p:grpSpPr>
          <a:xfrm>
            <a:off x="827321" y="2500640"/>
            <a:ext cx="5003972" cy="1415959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D288CB-CEC0-4B69-BC1A-9E185E41B335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C1359-22A3-45C3-BCDE-BD1C1D5B10BE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2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5FA949-7A69-44AC-97BC-24969BBD328D}"/>
              </a:ext>
            </a:extLst>
          </p:cNvPr>
          <p:cNvSpPr/>
          <p:nvPr/>
        </p:nvSpPr>
        <p:spPr>
          <a:xfrm>
            <a:off x="666609" y="721410"/>
            <a:ext cx="10858785" cy="1452556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783300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C4C6AAA4-0ED6-444F-B52D-DF1B1DDC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45012" y="462509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673BA1-31AE-467D-B4AB-02389CA3197D}"/>
              </a:ext>
            </a:extLst>
          </p:cNvPr>
          <p:cNvSpPr txBox="1"/>
          <p:nvPr/>
        </p:nvSpPr>
        <p:spPr>
          <a:xfrm>
            <a:off x="-1835799" y="2422170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EA7DE-F931-4EF8-B456-B612DDD3924C}"/>
              </a:ext>
            </a:extLst>
          </p:cNvPr>
          <p:cNvSpPr txBox="1"/>
          <p:nvPr/>
        </p:nvSpPr>
        <p:spPr>
          <a:xfrm>
            <a:off x="-1683578" y="3842254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pic>
        <p:nvPicPr>
          <p:cNvPr id="4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84E17B4-0D4A-4112-9B16-70F4CFF7B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45012" y="1565821"/>
            <a:ext cx="487363" cy="487363"/>
          </a:xfrm>
          <a:prstGeom prst="rect">
            <a:avLst/>
          </a:prstGeom>
        </p:spPr>
      </p:pic>
      <p:pic>
        <p:nvPicPr>
          <p:cNvPr id="42" name="AmthanhThua2">
            <a:hlinkClick r:id="" action="ppaction://media"/>
            <a:extLst>
              <a:ext uri="{FF2B5EF4-FFF2-40B4-BE49-F238E27FC236}">
                <a16:creationId xmlns:a16="http://schemas.microsoft.com/office/drawing/2014/main" id="{6D2A5BE0-B98E-44F8-A016-E605722D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52490" y="5249013"/>
            <a:ext cx="487363" cy="487363"/>
          </a:xfrm>
          <a:prstGeom prst="rect">
            <a:avLst/>
          </a:prstGeom>
        </p:spPr>
      </p:pic>
      <p:pic>
        <p:nvPicPr>
          <p:cNvPr id="43" name="AmthanhThua3">
            <a:hlinkClick r:id="" action="ppaction://media"/>
            <a:extLst>
              <a:ext uri="{FF2B5EF4-FFF2-40B4-BE49-F238E27FC236}">
                <a16:creationId xmlns:a16="http://schemas.microsoft.com/office/drawing/2014/main" id="{2BDB949B-1269-431A-9859-22BBD20E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37935" y="5872885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1847AB-097F-48D7-8645-485CA8BEC5D4}"/>
              </a:ext>
            </a:extLst>
          </p:cNvPr>
          <p:cNvGrpSpPr/>
          <p:nvPr/>
        </p:nvGrpSpPr>
        <p:grpSpPr>
          <a:xfrm>
            <a:off x="6302915" y="2540782"/>
            <a:ext cx="5061764" cy="1433872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28FA18C-F9FA-4D46-9116-10216A147CEE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58CE3A-6FEA-4723-81FA-DF64F18F228A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48A92-7025-49F2-891A-369658A3A2D6}"/>
              </a:ext>
            </a:extLst>
          </p:cNvPr>
          <p:cNvGrpSpPr/>
          <p:nvPr/>
        </p:nvGrpSpPr>
        <p:grpSpPr>
          <a:xfrm>
            <a:off x="760741" y="4214743"/>
            <a:ext cx="5074057" cy="1406547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A7199CE-352E-4AA4-BB8A-156B1647E020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4785BB-75DA-4D8A-9865-6BAFCF3A29FC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A8F8-B353-4D52-9981-78C7031173A0}"/>
              </a:ext>
            </a:extLst>
          </p:cNvPr>
          <p:cNvGrpSpPr/>
          <p:nvPr/>
        </p:nvGrpSpPr>
        <p:grpSpPr>
          <a:xfrm>
            <a:off x="6302915" y="4195213"/>
            <a:ext cx="5050761" cy="1433872"/>
            <a:chOff x="-1727200" y="3008202"/>
            <a:chExt cx="3342127" cy="841596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3CE5FF1-BEFA-4359-AFD2-358947F6CCBE}"/>
                </a:ext>
              </a:extLst>
            </p:cNvPr>
            <p:cNvSpPr/>
            <p:nvPr/>
          </p:nvSpPr>
          <p:spPr>
            <a:xfrm>
              <a:off x="-1409700" y="3008202"/>
              <a:ext cx="3024627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9F55FF-AD03-44EC-9640-03A9B1261960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5" name="文本框 372">
            <a:extLst>
              <a:ext uri="{FF2B5EF4-FFF2-40B4-BE49-F238E27FC236}">
                <a16:creationId xmlns:a16="http://schemas.microsoft.com/office/drawing/2014/main" id="{1384E964-A593-4624-94CE-58EB0273BA20}"/>
              </a:ext>
            </a:extLst>
          </p:cNvPr>
          <p:cNvSpPr txBox="1"/>
          <p:nvPr/>
        </p:nvSpPr>
        <p:spPr>
          <a:xfrm>
            <a:off x="835795" y="729745"/>
            <a:ext cx="10224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0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en-US" sz="4000" b="1">
                <a:solidFill>
                  <a:srgbClr val="3F2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được học những cách nối các vế câu trong câu ghép thể hiện quan hệ nào?</a:t>
            </a:r>
            <a:endParaRPr lang="en-US" altLang="zh-CN" sz="4000" b="1" spc="-20">
              <a:solidFill>
                <a:srgbClr val="3F2848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F878D7F2-885F-4910-A1F6-EC78F20554F3}"/>
              </a:ext>
            </a:extLst>
          </p:cNvPr>
          <p:cNvSpPr txBox="1"/>
          <p:nvPr/>
        </p:nvSpPr>
        <p:spPr>
          <a:xfrm>
            <a:off x="2128048" y="2643185"/>
            <a:ext cx="3237781" cy="114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92000"/>
              </a:lnSpc>
            </a:pPr>
            <a:r>
              <a:rPr lang="en-US" sz="3733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Nguyên nhân - kết quả.</a:t>
            </a:r>
            <a:endParaRPr lang="vi-VN" sz="3733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B - 9Slide.vn">
            <a:extLst>
              <a:ext uri="{FF2B5EF4-FFF2-40B4-BE49-F238E27FC236}">
                <a16:creationId xmlns:a16="http://schemas.microsoft.com/office/drawing/2014/main" id="{C32766A6-0F5F-47F6-8ED0-E80EF20A3460}"/>
              </a:ext>
            </a:extLst>
          </p:cNvPr>
          <p:cNvSpPr txBox="1"/>
          <p:nvPr/>
        </p:nvSpPr>
        <p:spPr>
          <a:xfrm>
            <a:off x="7294039" y="2653849"/>
            <a:ext cx="3644794" cy="114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92000"/>
              </a:lnSpc>
            </a:pPr>
            <a:r>
              <a:rPr lang="en-US" sz="3733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Điều kiện/ Giả thiết - kết quả.</a:t>
            </a:r>
            <a:endParaRPr lang="vi-VN" sz="3733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668A5C38-B5A2-4105-A21E-C83208A82E21}"/>
              </a:ext>
            </a:extLst>
          </p:cNvPr>
          <p:cNvSpPr txBox="1"/>
          <p:nvPr/>
        </p:nvSpPr>
        <p:spPr>
          <a:xfrm>
            <a:off x="2141448" y="4530867"/>
            <a:ext cx="3451185" cy="6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92000"/>
              </a:lnSpc>
            </a:pPr>
            <a:r>
              <a:rPr lang="en-US" sz="3733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Tương phản</a:t>
            </a:r>
            <a:endParaRPr lang="vi-VN" sz="3733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D - 9Slide.vn">
            <a:extLst>
              <a:ext uri="{FF2B5EF4-FFF2-40B4-BE49-F238E27FC236}">
                <a16:creationId xmlns:a16="http://schemas.microsoft.com/office/drawing/2014/main" id="{AC999889-36AC-44AD-BBFE-7B1E1A97DC21}"/>
              </a:ext>
            </a:extLst>
          </p:cNvPr>
          <p:cNvSpPr txBox="1"/>
          <p:nvPr/>
        </p:nvSpPr>
        <p:spPr>
          <a:xfrm>
            <a:off x="7294039" y="4470630"/>
            <a:ext cx="3917924" cy="6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92000"/>
              </a:lnSpc>
            </a:pPr>
            <a:r>
              <a:rPr lang="en-US" sz="3733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Tất cả các ý trên</a:t>
            </a:r>
            <a:endParaRPr lang="vi-VN" sz="3733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41F103-CDDD-4D5C-BE47-89E74731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8069" y="2830912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82940" y="4491612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3A764192-CE64-45BC-A3DA-33F3AEAA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95332" y="2929470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C0D7226-4D70-4B2F-A37B-953A657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8069" y="458423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1 - 9Slide.vn">
            <a:hlinkClick r:id="rId12" action="ppaction://hlinksldjump"/>
            <a:extLst>
              <a:ext uri="{FF2B5EF4-FFF2-40B4-BE49-F238E27FC236}">
                <a16:creationId xmlns:a16="http://schemas.microsoft.com/office/drawing/2014/main" id="{66026064-A731-4C7A-8BD2-FCAA9239F2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078" b="56793" l="6300" r="18800">
                        <a14:foregroundMark x1="8200" y1="36414" x2="8200" y2="36414"/>
                        <a14:foregroundMark x1="6300" y1="37973" x2="6300" y2="37973"/>
                        <a14:foregroundMark x1="12900" y1="35635" x2="12900" y2="35635"/>
                        <a14:foregroundMark x1="18300" y1="37194" x2="18300" y2="37194"/>
                        <a14:foregroundMark x1="18700" y1="47661" x2="18700" y2="47661"/>
                        <a14:foregroundMark x1="15700" y1="56013" x2="15700" y2="56013"/>
                        <a14:foregroundMark x1="9100" y1="56904" x2="11000" y2="56570"/>
                        <a14:foregroundMark x1="18900" y1="38085" x2="18900" y2="38085"/>
                        <a14:foregroundMark x1="10000" y1="41091" x2="10100" y2="42316"/>
                        <a14:foregroundMark x1="10600" y1="40980" x2="10700" y2="42094"/>
                        <a14:foregroundMark x1="14800" y1="41091" x2="15000" y2="42873"/>
                        <a14:foregroundMark x1="12300" y1="45100" x2="10800" y2="44543"/>
                        <a14:foregroundMark x1="14000" y1="44766" x2="10400" y2="43987"/>
                        <a14:foregroundMark x1="12600" y1="43987" x2="13600" y2="45546"/>
                        <a14:foregroundMark x1="11600" y1="42205" x2="11500" y2="45434"/>
                        <a14:foregroundMark x1="8100" y1="39532" x2="10100" y2="45323"/>
                        <a14:foregroundMark x1="12600" y1="35078" x2="12600" y2="35078"/>
                        <a14:foregroundMark x1="12800" y1="35078" x2="12800" y2="35078"/>
                        <a14:foregroundMark x1="6400" y1="53452" x2="6400" y2="53452"/>
                        <a14:foregroundMark x1="6600" y1="53229" x2="8700" y2="56570"/>
                      </a14:backgroundRemoval>
                    </a14:imgEffect>
                  </a14:imgLayer>
                </a14:imgProps>
              </a:ext>
            </a:extLst>
          </a:blip>
          <a:srcRect l="5647" t="33495" r="80216" b="41755"/>
          <a:stretch/>
        </p:blipFill>
        <p:spPr>
          <a:xfrm>
            <a:off x="10960917" y="893277"/>
            <a:ext cx="790575" cy="1400175"/>
          </a:xfrm>
          <a:prstGeom prst="rect">
            <a:avLst/>
          </a:prstGeom>
        </p:spPr>
      </p:pic>
      <p:pic>
        <p:nvPicPr>
          <p:cNvPr id="54" name="图片 28">
            <a:extLst>
              <a:ext uri="{FF2B5EF4-FFF2-40B4-BE49-F238E27FC236}">
                <a16:creationId xmlns:a16="http://schemas.microsoft.com/office/drawing/2014/main" id="{F15DDC13-14FB-4B64-80DA-1D04A2DCA75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4640942" y="3002653"/>
            <a:ext cx="1243448" cy="990881"/>
          </a:xfrm>
          <a:prstGeom prst="rect">
            <a:avLst/>
          </a:prstGeom>
        </p:spPr>
      </p:pic>
      <p:pic>
        <p:nvPicPr>
          <p:cNvPr id="60" name="图片 28">
            <a:extLst>
              <a:ext uri="{FF2B5EF4-FFF2-40B4-BE49-F238E27FC236}">
                <a16:creationId xmlns:a16="http://schemas.microsoft.com/office/drawing/2014/main" id="{0AA2D73C-D7C7-4122-88C0-06FAE4AF0E0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10406217" y="3002653"/>
            <a:ext cx="1243448" cy="990881"/>
          </a:xfrm>
          <a:prstGeom prst="rect">
            <a:avLst/>
          </a:prstGeom>
        </p:spPr>
      </p:pic>
      <p:pic>
        <p:nvPicPr>
          <p:cNvPr id="70" name="图片 28">
            <a:extLst>
              <a:ext uri="{FF2B5EF4-FFF2-40B4-BE49-F238E27FC236}">
                <a16:creationId xmlns:a16="http://schemas.microsoft.com/office/drawing/2014/main" id="{A0568C71-E88E-4E8B-BED9-2888006FD48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4640942" y="4697456"/>
            <a:ext cx="1243448" cy="990881"/>
          </a:xfrm>
          <a:prstGeom prst="rect">
            <a:avLst/>
          </a:prstGeom>
        </p:spPr>
      </p:pic>
      <p:pic>
        <p:nvPicPr>
          <p:cNvPr id="71" name="图片 28">
            <a:extLst>
              <a:ext uri="{FF2B5EF4-FFF2-40B4-BE49-F238E27FC236}">
                <a16:creationId xmlns:a16="http://schemas.microsoft.com/office/drawing/2014/main" id="{CD5737B9-9F47-47C2-8C43-5084C96976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10406217" y="4697456"/>
            <a:ext cx="1243448" cy="990881"/>
          </a:xfrm>
          <a:prstGeom prst="rect">
            <a:avLst/>
          </a:prstGeom>
        </p:spPr>
      </p:pic>
      <p:pic>
        <p:nvPicPr>
          <p:cNvPr id="74" name="图片 171">
            <a:extLst>
              <a:ext uri="{FF2B5EF4-FFF2-40B4-BE49-F238E27FC236}">
                <a16:creationId xmlns:a16="http://schemas.microsoft.com/office/drawing/2014/main" id="{88AC2993-AFA4-4E4E-AC39-E78525C08D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 flipH="1">
            <a:off x="-1" y="6080860"/>
            <a:ext cx="2917371" cy="777140"/>
          </a:xfrm>
          <a:prstGeom prst="rect">
            <a:avLst/>
          </a:prstGeom>
        </p:spPr>
      </p:pic>
      <p:pic>
        <p:nvPicPr>
          <p:cNvPr id="78" name="图片 21">
            <a:extLst>
              <a:ext uri="{FF2B5EF4-FFF2-40B4-BE49-F238E27FC236}">
                <a16:creationId xmlns:a16="http://schemas.microsoft.com/office/drawing/2014/main" id="{EE671AF4-D492-4176-ADD2-0C89D0F124D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6188733" y="5281833"/>
            <a:ext cx="970574" cy="1465970"/>
          </a:xfrm>
          <a:prstGeom prst="rect">
            <a:avLst/>
          </a:prstGeom>
        </p:spPr>
      </p:pic>
      <p:pic>
        <p:nvPicPr>
          <p:cNvPr id="79" name="图片 4">
            <a:extLst>
              <a:ext uri="{FF2B5EF4-FFF2-40B4-BE49-F238E27FC236}">
                <a16:creationId xmlns:a16="http://schemas.microsoft.com/office/drawing/2014/main" id="{3DFFFE56-5F08-4F51-A2ED-684A7399BDB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25216"/>
          <a:stretch/>
        </p:blipFill>
        <p:spPr>
          <a:xfrm flipH="1">
            <a:off x="5639692" y="5191238"/>
            <a:ext cx="849116" cy="168611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19BF754-C075-4EA3-B1FF-169C7AAF1178}"/>
              </a:ext>
            </a:extLst>
          </p:cNvPr>
          <p:cNvSpPr txBox="1"/>
          <p:nvPr/>
        </p:nvSpPr>
        <p:spPr>
          <a:xfrm>
            <a:off x="-5039089" y="85356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đồ chơi về slide 3.</a:t>
            </a:r>
          </a:p>
        </p:txBody>
      </p:sp>
    </p:spTree>
    <p:extLst>
      <p:ext uri="{BB962C8B-B14F-4D97-AF65-F5344CB8AC3E}">
        <p14:creationId xmlns:p14="http://schemas.microsoft.com/office/powerpoint/2010/main" val="20615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95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4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995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95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5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2">
            <a:extLst>
              <a:ext uri="{FF2B5EF4-FFF2-40B4-BE49-F238E27FC236}">
                <a16:creationId xmlns:a16="http://schemas.microsoft.com/office/drawing/2014/main" id="{28773D47-8CF0-4CE9-AFB3-9F5C9DA271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30479" y="1284890"/>
            <a:ext cx="303783" cy="5381935"/>
          </a:xfrm>
          <a:prstGeom prst="rect">
            <a:avLst/>
          </a:prstGeom>
        </p:spPr>
      </p:pic>
      <p:pic>
        <p:nvPicPr>
          <p:cNvPr id="62" name="图片 16">
            <a:extLst>
              <a:ext uri="{FF2B5EF4-FFF2-40B4-BE49-F238E27FC236}">
                <a16:creationId xmlns:a16="http://schemas.microsoft.com/office/drawing/2014/main" id="{EE71B69B-047D-4123-A671-199D1FB4BC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835714" y="3849711"/>
            <a:ext cx="302141" cy="5588511"/>
          </a:xfrm>
          <a:prstGeom prst="rect">
            <a:avLst/>
          </a:prstGeom>
        </p:spPr>
      </p:pic>
      <p:pic>
        <p:nvPicPr>
          <p:cNvPr id="63" name="图片 17">
            <a:extLst>
              <a:ext uri="{FF2B5EF4-FFF2-40B4-BE49-F238E27FC236}">
                <a16:creationId xmlns:a16="http://schemas.microsoft.com/office/drawing/2014/main" id="{B44E8B01-A811-441D-82B3-01D9989D8C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37067"/>
            <a:ext cx="303783" cy="2840567"/>
          </a:xfrm>
          <a:prstGeom prst="rect">
            <a:avLst/>
          </a:prstGeom>
        </p:spPr>
      </p:pic>
      <p:pic>
        <p:nvPicPr>
          <p:cNvPr id="64" name="图片 18">
            <a:extLst>
              <a:ext uri="{FF2B5EF4-FFF2-40B4-BE49-F238E27FC236}">
                <a16:creationId xmlns:a16="http://schemas.microsoft.com/office/drawing/2014/main" id="{73379147-4F14-44B2-88F5-976D985995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AB76FC3-4F41-4DD5-B979-B5E4646A1295}"/>
              </a:ext>
            </a:extLst>
          </p:cNvPr>
          <p:cNvGrpSpPr/>
          <p:nvPr/>
        </p:nvGrpSpPr>
        <p:grpSpPr>
          <a:xfrm>
            <a:off x="528101" y="2130524"/>
            <a:ext cx="5560804" cy="1652428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D288CB-CEC0-4B69-BC1A-9E185E41B335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5333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C1359-22A3-45C3-BCDE-BD1C1D5B10BE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5FA949-7A69-44AC-97BC-24969BBD328D}"/>
              </a:ext>
            </a:extLst>
          </p:cNvPr>
          <p:cNvSpPr/>
          <p:nvPr/>
        </p:nvSpPr>
        <p:spPr>
          <a:xfrm>
            <a:off x="1114779" y="378208"/>
            <a:ext cx="9962443" cy="1438201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783300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267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C4C6AAA4-0ED6-444F-B52D-DF1B1DDC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45012" y="462509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673BA1-31AE-467D-B4AB-02389CA3197D}"/>
              </a:ext>
            </a:extLst>
          </p:cNvPr>
          <p:cNvSpPr txBox="1"/>
          <p:nvPr/>
        </p:nvSpPr>
        <p:spPr>
          <a:xfrm>
            <a:off x="-1835799" y="2422170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EA7DE-F931-4EF8-B456-B612DDD3924C}"/>
              </a:ext>
            </a:extLst>
          </p:cNvPr>
          <p:cNvSpPr txBox="1"/>
          <p:nvPr/>
        </p:nvSpPr>
        <p:spPr>
          <a:xfrm>
            <a:off x="-1683578" y="3842254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pic>
        <p:nvPicPr>
          <p:cNvPr id="4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84E17B4-0D4A-4112-9B16-70F4CFF7B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45012" y="1565821"/>
            <a:ext cx="487363" cy="487363"/>
          </a:xfrm>
          <a:prstGeom prst="rect">
            <a:avLst/>
          </a:prstGeom>
        </p:spPr>
      </p:pic>
      <p:pic>
        <p:nvPicPr>
          <p:cNvPr id="42" name="AmthanhThua2">
            <a:hlinkClick r:id="" action="ppaction://media"/>
            <a:extLst>
              <a:ext uri="{FF2B5EF4-FFF2-40B4-BE49-F238E27FC236}">
                <a16:creationId xmlns:a16="http://schemas.microsoft.com/office/drawing/2014/main" id="{6D2A5BE0-B98E-44F8-A016-E605722D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52490" y="5249013"/>
            <a:ext cx="487363" cy="487363"/>
          </a:xfrm>
          <a:prstGeom prst="rect">
            <a:avLst/>
          </a:prstGeom>
        </p:spPr>
      </p:pic>
      <p:pic>
        <p:nvPicPr>
          <p:cNvPr id="43" name="AmthanhThua3">
            <a:hlinkClick r:id="" action="ppaction://media"/>
            <a:extLst>
              <a:ext uri="{FF2B5EF4-FFF2-40B4-BE49-F238E27FC236}">
                <a16:creationId xmlns:a16="http://schemas.microsoft.com/office/drawing/2014/main" id="{2BDB949B-1269-431A-9859-22BBD20E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37935" y="5872885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1847AB-097F-48D7-8645-485CA8BEC5D4}"/>
              </a:ext>
            </a:extLst>
          </p:cNvPr>
          <p:cNvGrpSpPr/>
          <p:nvPr/>
        </p:nvGrpSpPr>
        <p:grpSpPr>
          <a:xfrm>
            <a:off x="6555934" y="2130526"/>
            <a:ext cx="5281484" cy="1652427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28FA18C-F9FA-4D46-9116-10216A147CEE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5333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58CE3A-6FEA-4723-81FA-DF64F18F228A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48A92-7025-49F2-891A-369658A3A2D6}"/>
              </a:ext>
            </a:extLst>
          </p:cNvPr>
          <p:cNvGrpSpPr/>
          <p:nvPr/>
        </p:nvGrpSpPr>
        <p:grpSpPr>
          <a:xfrm>
            <a:off x="528101" y="4005904"/>
            <a:ext cx="5560804" cy="1514711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A7199CE-352E-4AA4-BB8A-156B1647E020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5333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4785BB-75DA-4D8A-9865-6BAFCF3A29FC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A8F8-B353-4D52-9981-78C7031173A0}"/>
              </a:ext>
            </a:extLst>
          </p:cNvPr>
          <p:cNvGrpSpPr/>
          <p:nvPr/>
        </p:nvGrpSpPr>
        <p:grpSpPr>
          <a:xfrm>
            <a:off x="6555933" y="3973304"/>
            <a:ext cx="5270004" cy="1557069"/>
            <a:chOff x="-1727200" y="3008202"/>
            <a:chExt cx="3342127" cy="841596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3CE5FF1-BEFA-4359-AFD2-358947F6CCBE}"/>
                </a:ext>
              </a:extLst>
            </p:cNvPr>
            <p:cNvSpPr/>
            <p:nvPr/>
          </p:nvSpPr>
          <p:spPr>
            <a:xfrm>
              <a:off x="-1409700" y="3008202"/>
              <a:ext cx="3024627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5333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9F55FF-AD03-44EC-9640-03A9B1261960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5" name="文本框 372">
            <a:extLst>
              <a:ext uri="{FF2B5EF4-FFF2-40B4-BE49-F238E27FC236}">
                <a16:creationId xmlns:a16="http://schemas.microsoft.com/office/drawing/2014/main" id="{1384E964-A593-4624-94CE-58EB0273BA20}"/>
              </a:ext>
            </a:extLst>
          </p:cNvPr>
          <p:cNvSpPr txBox="1"/>
          <p:nvPr/>
        </p:nvSpPr>
        <p:spPr>
          <a:xfrm>
            <a:off x="1280670" y="420779"/>
            <a:ext cx="9630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28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2. Các vế của câu ghép sau được nối với nhau bằng cặp quan hệ từ nào? Biểu thị quan hệ gì?</a:t>
            </a:r>
          </a:p>
          <a:p>
            <a:pPr algn="ctr" defTabSz="914377"/>
            <a:r>
              <a:rPr lang="en-US" altLang="zh-CN" sz="2800" b="1" i="1" spc="-20">
                <a:solidFill>
                  <a:srgbClr val="FF903E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Nhờ thời tiết thuận lợi nên mùa màng bội thu.</a:t>
            </a: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F878D7F2-885F-4910-A1F6-EC78F20554F3}"/>
              </a:ext>
            </a:extLst>
          </p:cNvPr>
          <p:cNvSpPr txBox="1"/>
          <p:nvPr/>
        </p:nvSpPr>
        <p:spPr>
          <a:xfrm>
            <a:off x="1660501" y="2218659"/>
            <a:ext cx="4306750" cy="145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Nhờ ... nên. Biểu thị quan hệ Nguyên nhân - kết quả.</a:t>
            </a:r>
            <a:endParaRPr lang="vi-VN" sz="3200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B - 9Slide.vn">
            <a:extLst>
              <a:ext uri="{FF2B5EF4-FFF2-40B4-BE49-F238E27FC236}">
                <a16:creationId xmlns:a16="http://schemas.microsoft.com/office/drawing/2014/main" id="{C32766A6-0F5F-47F6-8ED0-E80EF20A3460}"/>
              </a:ext>
            </a:extLst>
          </p:cNvPr>
          <p:cNvSpPr txBox="1"/>
          <p:nvPr/>
        </p:nvSpPr>
        <p:spPr>
          <a:xfrm>
            <a:off x="7627885" y="2247930"/>
            <a:ext cx="3986428" cy="145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Nhờ ... nên. Biểu thị quan hệ Điều kiện - kết quả.</a:t>
            </a:r>
            <a:endParaRPr lang="vi-VN" sz="3200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668A5C38-B5A2-4105-A21E-C83208A82E21}"/>
              </a:ext>
            </a:extLst>
          </p:cNvPr>
          <p:cNvSpPr txBox="1"/>
          <p:nvPr/>
        </p:nvSpPr>
        <p:spPr>
          <a:xfrm>
            <a:off x="1644427" y="4188330"/>
            <a:ext cx="4296690" cy="99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Nên. Biểu thị quan hệ Nguyên nhân - kết quả.</a:t>
            </a:r>
            <a:endParaRPr lang="vi-VN" sz="3200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D - 9Slide.vn">
            <a:extLst>
              <a:ext uri="{FF2B5EF4-FFF2-40B4-BE49-F238E27FC236}">
                <a16:creationId xmlns:a16="http://schemas.microsoft.com/office/drawing/2014/main" id="{AC999889-36AC-44AD-BBFE-7B1E1A97DC21}"/>
              </a:ext>
            </a:extLst>
          </p:cNvPr>
          <p:cNvSpPr txBox="1"/>
          <p:nvPr/>
        </p:nvSpPr>
        <p:spPr>
          <a:xfrm>
            <a:off x="7577254" y="4038414"/>
            <a:ext cx="4209364" cy="99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Nhờ ... nên. Biểu thị quan hệ tương phản.</a:t>
            </a:r>
            <a:endParaRPr lang="vi-VN" sz="3200" b="1" spc="-20">
              <a:solidFill>
                <a:srgbClr val="331B3D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41F103-CDDD-4D5C-BE47-89E74731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2847" y="2660070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0429" y="2638659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3A764192-CE64-45BC-A3DA-33F3AEAA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51569" y="4290772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C0D7226-4D70-4B2F-A37B-953A657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0679" y="427959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图片 28">
            <a:extLst>
              <a:ext uri="{FF2B5EF4-FFF2-40B4-BE49-F238E27FC236}">
                <a16:creationId xmlns:a16="http://schemas.microsoft.com/office/drawing/2014/main" id="{DCE6D025-DF5D-49E5-9DD8-43757619F08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4852151" y="2788302"/>
            <a:ext cx="1243448" cy="990881"/>
          </a:xfrm>
          <a:prstGeom prst="rect">
            <a:avLst/>
          </a:prstGeom>
        </p:spPr>
      </p:pic>
      <p:pic>
        <p:nvPicPr>
          <p:cNvPr id="54" name="图片 28">
            <a:extLst>
              <a:ext uri="{FF2B5EF4-FFF2-40B4-BE49-F238E27FC236}">
                <a16:creationId xmlns:a16="http://schemas.microsoft.com/office/drawing/2014/main" id="{A61C59B7-CB48-4DFE-B1B7-DC80A0C20C5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10716132" y="2786866"/>
            <a:ext cx="1243448" cy="990881"/>
          </a:xfrm>
          <a:prstGeom prst="rect">
            <a:avLst/>
          </a:prstGeom>
        </p:spPr>
      </p:pic>
      <p:pic>
        <p:nvPicPr>
          <p:cNvPr id="60" name="图片 28">
            <a:extLst>
              <a:ext uri="{FF2B5EF4-FFF2-40B4-BE49-F238E27FC236}">
                <a16:creationId xmlns:a16="http://schemas.microsoft.com/office/drawing/2014/main" id="{9F2AB7A1-9F3B-4D29-93AE-8556795869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4993329" y="4858270"/>
            <a:ext cx="1243448" cy="990881"/>
          </a:xfrm>
          <a:prstGeom prst="rect">
            <a:avLst/>
          </a:prstGeom>
        </p:spPr>
      </p:pic>
      <p:pic>
        <p:nvPicPr>
          <p:cNvPr id="70" name="图片 28">
            <a:extLst>
              <a:ext uri="{FF2B5EF4-FFF2-40B4-BE49-F238E27FC236}">
                <a16:creationId xmlns:a16="http://schemas.microsoft.com/office/drawing/2014/main" id="{2B562548-3B57-4B62-8A7F-05D2714ED60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10943957" y="4643772"/>
            <a:ext cx="1243448" cy="990881"/>
          </a:xfrm>
          <a:prstGeom prst="rect">
            <a:avLst/>
          </a:prstGeom>
        </p:spPr>
      </p:pic>
      <p:pic>
        <p:nvPicPr>
          <p:cNvPr id="71" name="2 - 9Slide.vn">
            <a:hlinkClick r:id="rId14" action="ppaction://hlinksldjump"/>
            <a:extLst>
              <a:ext uri="{FF2B5EF4-FFF2-40B4-BE49-F238E27FC236}">
                <a16:creationId xmlns:a16="http://schemas.microsoft.com/office/drawing/2014/main" id="{AF799FBA-B0B5-4827-8AF5-8E661CBFCA1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205" b="57127" l="59400" r="80100">
                        <a14:foregroundMark x1="60308" y1="52111" x2="62800" y2="55679"/>
                        <a14:foregroundMark x1="64177" y1="53258" x2="62400" y2="55457"/>
                        <a14:foregroundMark x1="62293" y1="50707" x2="59500" y2="53452"/>
                        <a14:foregroundMark x1="60302" y1="50162" x2="59400" y2="52673"/>
                        <a14:foregroundMark x1="60409" y1="52037" x2="59500" y2="54009"/>
                        <a14:foregroundMark x1="60017" y1="52328" x2="60500" y2="54788"/>
                        <a14:foregroundMark x1="60110" y1="52258" x2="61700" y2="55568"/>
                        <a14:foregroundMark x1="60083" y1="52278" x2="64400" y2="56125"/>
                        <a14:foregroundMark x1="64200" y1="52450" x2="62600" y2="57238"/>
                        <a14:foregroundMark x1="61000" y1="55234" x2="60900" y2="55902"/>
                        <a14:foregroundMark x1="76156" y1="48919" x2="75751" y2="49220"/>
                        <a14:foregroundMark x1="77255" y1="50639" x2="76200" y2="52004"/>
                        <a14:foregroundMark x1="77127" y1="50055" x2="76945" y2="50288"/>
                        <a14:foregroundMark x1="68399" y1="46318" x2="68900" y2="47773"/>
                        <a14:foregroundMark x1="71153" y1="46884" x2="71601" y2="47166"/>
                        <a14:foregroundMark x1="76800" y1="50334" x2="73300" y2="52784"/>
                        <a14:foregroundMark x1="77100" y1="50334" x2="79200" y2="53786"/>
                        <a14:foregroundMark x1="77400" y1="50223" x2="78200" y2="53452"/>
                        <a14:foregroundMark x1="77100" y1="50111" x2="78400" y2="53786"/>
                        <a14:foregroundMark x1="77600" y1="50445" x2="78300" y2="54120"/>
                        <a14:foregroundMark x1="63800" y1="50223" x2="63800" y2="50223"/>
                        <a14:foregroundMark x1="64571" y1="51782" x2="64700" y2="52116"/>
                        <a14:foregroundMark x1="64271" y1="51002" x2="64571" y2="51782"/>
                        <a14:foregroundMark x1="64100" y1="50557" x2="64271" y2="51002"/>
                        <a14:foregroundMark x1="64400" y1="51782" x2="64800" y2="52673"/>
                        <a14:foregroundMark x1="64050" y1="51002" x2="64400" y2="51782"/>
                        <a14:foregroundMark x1="63800" y1="50445" x2="64050" y2="51002"/>
                        <a14:backgroundMark x1="62500" y1="44766" x2="62500" y2="44766"/>
                        <a14:backgroundMark x1="62200" y1="44766" x2="60900" y2="45323"/>
                        <a14:backgroundMark x1="64400" y1="43541" x2="62200" y2="44321"/>
                        <a14:backgroundMark x1="64500" y1="43318" x2="65400" y2="42873"/>
                        <a14:backgroundMark x1="64700" y1="42984" x2="66100" y2="42650"/>
                        <a14:backgroundMark x1="65800" y1="42873" x2="67100" y2="42539"/>
                        <a14:backgroundMark x1="67200" y1="42873" x2="67500" y2="43318"/>
                        <a14:backgroundMark x1="67100" y1="42539" x2="67800" y2="42539"/>
                        <a14:backgroundMark x1="67900" y1="43430" x2="68800" y2="45100"/>
                        <a14:backgroundMark x1="68000" y1="44209" x2="67800" y2="44432"/>
                        <a14:backgroundMark x1="67800" y1="43318" x2="67800" y2="43653"/>
                        <a14:backgroundMark x1="68500" y1="45434" x2="68900" y2="45880"/>
                        <a14:backgroundMark x1="69100" y1="45768" x2="71100" y2="45323"/>
                        <a14:backgroundMark x1="70100" y1="46102" x2="71800" y2="45546"/>
                        <a14:backgroundMark x1="72000" y1="46325" x2="74100" y2="45546"/>
                        <a14:backgroundMark x1="72600" y1="46102" x2="71700" y2="46102"/>
                        <a14:backgroundMark x1="72800" y1="45768" x2="77600" y2="45323"/>
                        <a14:backgroundMark x1="74400" y1="46437" x2="74400" y2="46437"/>
                        <a14:backgroundMark x1="73700" y1="46325" x2="73200" y2="45991"/>
                        <a14:backgroundMark x1="74000" y1="46325" x2="75500" y2="46548"/>
                        <a14:backgroundMark x1="75200" y1="46548" x2="71100" y2="45100"/>
                        <a14:backgroundMark x1="76700" y1="46437" x2="78200" y2="46102"/>
                        <a14:backgroundMark x1="75300" y1="46771" x2="76800" y2="45880"/>
                        <a14:backgroundMark x1="77200" y1="45991" x2="79200" y2="46325"/>
                        <a14:backgroundMark x1="78300" y1="46659" x2="79500" y2="46993"/>
                        <a14:backgroundMark x1="79600" y1="47996" x2="79600" y2="48998"/>
                        <a14:backgroundMark x1="79100" y1="49109" x2="77200" y2="48664"/>
                        <a14:backgroundMark x1="79200" y1="46437" x2="79900" y2="48775"/>
                        <a14:backgroundMark x1="77844" y1="49840" x2="76800" y2="49332"/>
                        <a14:backgroundMark x1="76800" y1="49220" x2="76800" y2="49220"/>
                        <a14:backgroundMark x1="76800" y1="48552" x2="76800" y2="48552"/>
                        <a14:backgroundMark x1="79453" y1="53852" x2="79600" y2="54900"/>
                        <a14:backgroundMark x1="61600" y1="49109" x2="59700" y2="49109"/>
                        <a14:backgroundMark x1="61900" y1="48441" x2="61300" y2="48218"/>
                        <a14:backgroundMark x1="61700" y1="45546" x2="60700" y2="47439"/>
                        <a14:backgroundMark x1="61100" y1="47550" x2="61700" y2="48886"/>
                        <a14:backgroundMark x1="61600" y1="47884" x2="61700" y2="47996"/>
                        <a14:backgroundMark x1="65800" y1="55234" x2="65800" y2="55234"/>
                        <a14:backgroundMark x1="65700" y1="52561" x2="65700" y2="54343"/>
                        <a14:backgroundMark x1="63000" y1="49555" x2="61800" y2="49220"/>
                        <a14:backgroundMark x1="60900" y1="49443" x2="58500" y2="51225"/>
                        <a14:backgroundMark x1="60800" y1="49443" x2="60700" y2="49666"/>
                        <a14:backgroundMark x1="77100" y1="48552" x2="77500" y2="48441"/>
                        <a14:backgroundMark x1="77000" y1="48664" x2="76500" y2="49220"/>
                        <a14:backgroundMark x1="72461" y1="51840" x2="71900" y2="52227"/>
                        <a14:backgroundMark x1="76000" y1="49332" x2="76000" y2="49332"/>
                        <a14:backgroundMark x1="75400" y1="49443" x2="75400" y2="49443"/>
                        <a14:backgroundMark x1="74500" y1="49666" x2="74500" y2="49666"/>
                        <a14:backgroundMark x1="73700" y1="50111" x2="73700" y2="50111"/>
                        <a14:backgroundMark x1="74100" y1="50000" x2="74100" y2="50000"/>
                        <a14:backgroundMark x1="73500" y1="50445" x2="73500" y2="50445"/>
                        <a14:backgroundMark x1="73200" y1="50445" x2="73200" y2="50445"/>
                        <a14:backgroundMark x1="64100" y1="49889" x2="64100" y2="49889"/>
                        <a14:backgroundMark x1="64300" y1="50223" x2="64300" y2="50223"/>
                        <a14:backgroundMark x1="64700" y1="50445" x2="64700" y2="50445"/>
                        <a14:backgroundMark x1="64900" y1="50557" x2="64900" y2="50557"/>
                        <a14:backgroundMark x1="65100" y1="51002" x2="65100" y2="51002"/>
                        <a14:backgroundMark x1="65300" y1="51114" x2="65300" y2="51114"/>
                        <a14:backgroundMark x1="65600" y1="51782" x2="65600" y2="51782"/>
                      </a14:backgroundRemoval>
                    </a14:imgEffect>
                  </a14:imgLayer>
                </a14:imgProps>
              </a:ext>
            </a:extLst>
          </a:blip>
          <a:srcRect l="57425" t="40567" r="19922" b="42260"/>
          <a:stretch/>
        </p:blipFill>
        <p:spPr>
          <a:xfrm>
            <a:off x="10513529" y="569629"/>
            <a:ext cx="1266825" cy="971550"/>
          </a:xfrm>
          <a:prstGeom prst="rect">
            <a:avLst/>
          </a:prstGeom>
        </p:spPr>
      </p:pic>
      <p:pic>
        <p:nvPicPr>
          <p:cNvPr id="74" name="图片 171">
            <a:extLst>
              <a:ext uri="{FF2B5EF4-FFF2-40B4-BE49-F238E27FC236}">
                <a16:creationId xmlns:a16="http://schemas.microsoft.com/office/drawing/2014/main" id="{65887443-CD90-4724-BBB4-422D199C5C6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 flipH="1">
            <a:off x="-1" y="6080860"/>
            <a:ext cx="2917371" cy="777140"/>
          </a:xfrm>
          <a:prstGeom prst="rect">
            <a:avLst/>
          </a:prstGeom>
        </p:spPr>
      </p:pic>
      <p:pic>
        <p:nvPicPr>
          <p:cNvPr id="75" name="图片 21">
            <a:extLst>
              <a:ext uri="{FF2B5EF4-FFF2-40B4-BE49-F238E27FC236}">
                <a16:creationId xmlns:a16="http://schemas.microsoft.com/office/drawing/2014/main" id="{B3A2BA80-D1B0-4BAF-82C9-395D1354E2F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6339481" y="5406875"/>
            <a:ext cx="970574" cy="1465970"/>
          </a:xfrm>
          <a:prstGeom prst="rect">
            <a:avLst/>
          </a:prstGeom>
        </p:spPr>
      </p:pic>
      <p:pic>
        <p:nvPicPr>
          <p:cNvPr id="76" name="图片 4">
            <a:extLst>
              <a:ext uri="{FF2B5EF4-FFF2-40B4-BE49-F238E27FC236}">
                <a16:creationId xmlns:a16="http://schemas.microsoft.com/office/drawing/2014/main" id="{2A9AA6A8-FBE0-46E3-80AC-200EB7F6027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25216"/>
          <a:stretch/>
        </p:blipFill>
        <p:spPr>
          <a:xfrm flipH="1">
            <a:off x="5790440" y="5316280"/>
            <a:ext cx="849116" cy="168611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553F4CC2-F402-4DC0-A7A9-17FE2D0773F8}"/>
              </a:ext>
            </a:extLst>
          </p:cNvPr>
          <p:cNvSpPr txBox="1"/>
          <p:nvPr/>
        </p:nvSpPr>
        <p:spPr>
          <a:xfrm>
            <a:off x="-5039089" y="85356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đồ chơi về slide 3.</a:t>
            </a:r>
          </a:p>
        </p:txBody>
      </p:sp>
    </p:spTree>
    <p:extLst>
      <p:ext uri="{BB962C8B-B14F-4D97-AF65-F5344CB8AC3E}">
        <p14:creationId xmlns:p14="http://schemas.microsoft.com/office/powerpoint/2010/main" val="15573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5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995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4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995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95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B76FC3-4F41-4DD5-B979-B5E4646A1295}"/>
              </a:ext>
            </a:extLst>
          </p:cNvPr>
          <p:cNvGrpSpPr/>
          <p:nvPr/>
        </p:nvGrpSpPr>
        <p:grpSpPr>
          <a:xfrm>
            <a:off x="854573" y="2473820"/>
            <a:ext cx="5187757" cy="1380471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D288CB-CEC0-4B69-BC1A-9E185E41B335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C1359-22A3-45C3-BCDE-BD1C1D5B10BE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5FA949-7A69-44AC-97BC-24969BBD328D}"/>
              </a:ext>
            </a:extLst>
          </p:cNvPr>
          <p:cNvSpPr/>
          <p:nvPr/>
        </p:nvSpPr>
        <p:spPr>
          <a:xfrm>
            <a:off x="1007333" y="304929"/>
            <a:ext cx="10177334" cy="1770676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783300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C4C6AAA4-0ED6-444F-B52D-DF1B1DDC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012" y="462509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673BA1-31AE-467D-B4AB-02389CA3197D}"/>
              </a:ext>
            </a:extLst>
          </p:cNvPr>
          <p:cNvSpPr txBox="1"/>
          <p:nvPr/>
        </p:nvSpPr>
        <p:spPr>
          <a:xfrm>
            <a:off x="-1794120" y="242216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EA7DE-F931-4EF8-B456-B612DDD3924C}"/>
              </a:ext>
            </a:extLst>
          </p:cNvPr>
          <p:cNvSpPr txBox="1"/>
          <p:nvPr/>
        </p:nvSpPr>
        <p:spPr>
          <a:xfrm>
            <a:off x="-1645107" y="384225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4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84E17B4-0D4A-4112-9B16-70F4CFF7B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012" y="1565820"/>
            <a:ext cx="487363" cy="487363"/>
          </a:xfrm>
          <a:prstGeom prst="rect">
            <a:avLst/>
          </a:prstGeom>
        </p:spPr>
      </p:pic>
      <p:pic>
        <p:nvPicPr>
          <p:cNvPr id="42" name="AmthanhThua2">
            <a:hlinkClick r:id="" action="ppaction://media"/>
            <a:extLst>
              <a:ext uri="{FF2B5EF4-FFF2-40B4-BE49-F238E27FC236}">
                <a16:creationId xmlns:a16="http://schemas.microsoft.com/office/drawing/2014/main" id="{6D2A5BE0-B98E-44F8-A016-E605722D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52490" y="5249012"/>
            <a:ext cx="487363" cy="487363"/>
          </a:xfrm>
          <a:prstGeom prst="rect">
            <a:avLst/>
          </a:prstGeom>
        </p:spPr>
      </p:pic>
      <p:pic>
        <p:nvPicPr>
          <p:cNvPr id="43" name="AmthanhThua3">
            <a:hlinkClick r:id="" action="ppaction://media"/>
            <a:extLst>
              <a:ext uri="{FF2B5EF4-FFF2-40B4-BE49-F238E27FC236}">
                <a16:creationId xmlns:a16="http://schemas.microsoft.com/office/drawing/2014/main" id="{2BDB949B-1269-431A-9859-22BBD20E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37935" y="5872885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1847AB-097F-48D7-8645-485CA8BEC5D4}"/>
              </a:ext>
            </a:extLst>
          </p:cNvPr>
          <p:cNvGrpSpPr/>
          <p:nvPr/>
        </p:nvGrpSpPr>
        <p:grpSpPr>
          <a:xfrm>
            <a:off x="6555932" y="2523706"/>
            <a:ext cx="5099479" cy="1380471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28FA18C-F9FA-4D46-9116-10216A147CEE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58CE3A-6FEA-4723-81FA-DF64F18F228A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48A92-7025-49F2-891A-369658A3A2D6}"/>
              </a:ext>
            </a:extLst>
          </p:cNvPr>
          <p:cNvGrpSpPr/>
          <p:nvPr/>
        </p:nvGrpSpPr>
        <p:grpSpPr>
          <a:xfrm>
            <a:off x="854573" y="4186939"/>
            <a:ext cx="5187757" cy="1380471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A7199CE-352E-4AA4-BB8A-156B1647E020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4785BB-75DA-4D8A-9865-6BAFCF3A29FC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A8F8-B353-4D52-9981-78C7031173A0}"/>
              </a:ext>
            </a:extLst>
          </p:cNvPr>
          <p:cNvGrpSpPr/>
          <p:nvPr/>
        </p:nvGrpSpPr>
        <p:grpSpPr>
          <a:xfrm>
            <a:off x="6555932" y="4186939"/>
            <a:ext cx="5088395" cy="1412041"/>
            <a:chOff x="-1727200" y="3008202"/>
            <a:chExt cx="3342127" cy="841596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3CE5FF1-BEFA-4359-AFD2-358947F6CCBE}"/>
                </a:ext>
              </a:extLst>
            </p:cNvPr>
            <p:cNvSpPr/>
            <p:nvPr/>
          </p:nvSpPr>
          <p:spPr>
            <a:xfrm>
              <a:off x="-1409700" y="3008202"/>
              <a:ext cx="3024627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9F55FF-AD03-44EC-9640-03A9B1261960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333" b="1">
                  <a:gradFill flip="none" rotWithShape="1">
                    <a:gsLst>
                      <a:gs pos="0">
                        <a:srgbClr val="FF903E"/>
                      </a:gs>
                      <a:gs pos="100000">
                        <a:srgbClr val="FF2A03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5" name="文本框 372">
            <a:extLst>
              <a:ext uri="{FF2B5EF4-FFF2-40B4-BE49-F238E27FC236}">
                <a16:creationId xmlns:a16="http://schemas.microsoft.com/office/drawing/2014/main" id="{1384E964-A593-4624-94CE-58EB0273BA20}"/>
              </a:ext>
            </a:extLst>
          </p:cNvPr>
          <p:cNvSpPr txBox="1"/>
          <p:nvPr/>
        </p:nvSpPr>
        <p:spPr>
          <a:xfrm>
            <a:off x="1173949" y="268557"/>
            <a:ext cx="9820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377">
              <a:defRPr sz="28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3. Các vế của câu ghép sau được nối với nhau bằng cặp quan hệ từ nào? Biểu thị quan hệ gì?</a:t>
            </a:r>
          </a:p>
          <a:p>
            <a:r>
              <a:rPr lang="en-US" altLang="zh-CN" i="1">
                <a:solidFill>
                  <a:srgbClr val="FF903E"/>
                </a:solidFill>
              </a:rPr>
              <a:t>Mặc dù Lam đã cố gắng hết sức nhưng bạn ấy vẫn chỉ đạt được huy chương bạc.</a:t>
            </a: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F878D7F2-885F-4910-A1F6-EC78F20554F3}"/>
              </a:ext>
            </a:extLst>
          </p:cNvPr>
          <p:cNvSpPr txBox="1"/>
          <p:nvPr/>
        </p:nvSpPr>
        <p:spPr>
          <a:xfrm>
            <a:off x="1882537" y="2520010"/>
            <a:ext cx="3787098" cy="128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377">
              <a:defRPr sz="28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2000"/>
              </a:lnSpc>
            </a:pPr>
            <a:r>
              <a:rPr lang="en-US"/>
              <a:t>Mặc dù ... nhưng. Biểu thị quan hệ Nguyên nhân - kết quả.</a:t>
            </a:r>
            <a:endParaRPr lang="vi-VN"/>
          </a:p>
        </p:txBody>
      </p:sp>
      <p:sp>
        <p:nvSpPr>
          <p:cNvPr id="57" name="B - 9Slide.vn">
            <a:extLst>
              <a:ext uri="{FF2B5EF4-FFF2-40B4-BE49-F238E27FC236}">
                <a16:creationId xmlns:a16="http://schemas.microsoft.com/office/drawing/2014/main" id="{C32766A6-0F5F-47F6-8ED0-E80EF20A3460}"/>
              </a:ext>
            </a:extLst>
          </p:cNvPr>
          <p:cNvSpPr txBox="1"/>
          <p:nvPr/>
        </p:nvSpPr>
        <p:spPr>
          <a:xfrm>
            <a:off x="7542058" y="2603282"/>
            <a:ext cx="3714900" cy="128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377">
              <a:defRPr sz="28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2000"/>
              </a:lnSpc>
            </a:pPr>
            <a:r>
              <a:rPr lang="en-US"/>
              <a:t>Mặc dù ... nhưng. Biểu thị quan hệ tương phản.</a:t>
            </a:r>
            <a:endParaRPr lang="vi-VN"/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668A5C38-B5A2-4105-A21E-C83208A82E21}"/>
              </a:ext>
            </a:extLst>
          </p:cNvPr>
          <p:cNvSpPr txBox="1"/>
          <p:nvPr/>
        </p:nvSpPr>
        <p:spPr>
          <a:xfrm>
            <a:off x="1998921" y="4190315"/>
            <a:ext cx="3704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377">
              <a:defRPr sz="28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en-US"/>
              <a:t>Mặc dù ... nhưng. Biểu thị quan hệ Giả thiết - kết quả.</a:t>
            </a:r>
            <a:endParaRPr lang="vi-VN"/>
          </a:p>
        </p:txBody>
      </p:sp>
      <p:sp>
        <p:nvSpPr>
          <p:cNvPr id="59" name="D - 9Slide.vn">
            <a:extLst>
              <a:ext uri="{FF2B5EF4-FFF2-40B4-BE49-F238E27FC236}">
                <a16:creationId xmlns:a16="http://schemas.microsoft.com/office/drawing/2014/main" id="{AC999889-36AC-44AD-BBFE-7B1E1A97DC21}"/>
              </a:ext>
            </a:extLst>
          </p:cNvPr>
          <p:cNvSpPr txBox="1"/>
          <p:nvPr/>
        </p:nvSpPr>
        <p:spPr>
          <a:xfrm>
            <a:off x="7595326" y="4426217"/>
            <a:ext cx="3642270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377">
              <a:defRPr sz="2800" b="1" spc="-20">
                <a:solidFill>
                  <a:srgbClr val="331B3D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2000"/>
              </a:lnSpc>
            </a:pPr>
            <a:r>
              <a:rPr lang="en-US"/>
              <a:t>Nhưng. Biểu thị quan hệ tương phản.</a:t>
            </a:r>
            <a:endParaRPr lang="vi-VN"/>
          </a:p>
        </p:txBody>
      </p:sp>
      <p:pic>
        <p:nvPicPr>
          <p:cNvPr id="6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41F103-CDDD-4D5C-BE47-89E74731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0731" y="2916441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22146" y="2865806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3A764192-CE64-45BC-A3DA-33F3AEAA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96096" y="4563544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C0D7226-4D70-4B2F-A37B-953A657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0731" y="452232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3 - 9Slide.vn">
            <a:hlinkClick r:id="rId11" action="ppaction://hlinksldjump"/>
            <a:extLst>
              <a:ext uri="{FF2B5EF4-FFF2-40B4-BE49-F238E27FC236}">
                <a16:creationId xmlns:a16="http://schemas.microsoft.com/office/drawing/2014/main" id="{F0028716-FD30-41D0-BE91-9541CF41FC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811" b="86080" l="7200" r="17700">
                        <a14:foregroundMark x1="12700" y1="66036" x2="12700" y2="69933"/>
                        <a14:foregroundMark x1="12400" y1="64922" x2="12400" y2="64922"/>
                        <a14:foregroundMark x1="9300" y1="65813" x2="9300" y2="65813"/>
                        <a14:foregroundMark x1="9300" y1="65924" x2="9500" y2="69933"/>
                        <a14:foregroundMark x1="15700" y1="66370" x2="15600" y2="70267"/>
                        <a14:foregroundMark x1="17700" y1="75612" x2="17700" y2="79176"/>
                        <a14:foregroundMark x1="7300" y1="76058" x2="7500" y2="78285"/>
                        <a14:foregroundMark x1="9700" y1="85189" x2="9700" y2="85189"/>
                        <a14:foregroundMark x1="10100" y1="85746" x2="10100" y2="85746"/>
                        <a14:foregroundMark x1="14200" y1="86080" x2="14200" y2="86080"/>
                      </a14:backgroundRemoval>
                    </a14:imgEffect>
                  </a14:imgLayer>
                </a14:imgProps>
              </a:ext>
            </a:extLst>
          </a:blip>
          <a:srcRect l="5988" t="64137" r="81238" b="12965"/>
          <a:stretch/>
        </p:blipFill>
        <p:spPr>
          <a:xfrm>
            <a:off x="10883589" y="881354"/>
            <a:ext cx="714375" cy="1295399"/>
          </a:xfrm>
          <a:prstGeom prst="rect">
            <a:avLst/>
          </a:prstGeom>
        </p:spPr>
      </p:pic>
      <p:pic>
        <p:nvPicPr>
          <p:cNvPr id="61" name="图片 28">
            <a:extLst>
              <a:ext uri="{FF2B5EF4-FFF2-40B4-BE49-F238E27FC236}">
                <a16:creationId xmlns:a16="http://schemas.microsoft.com/office/drawing/2014/main" id="{2AFD9535-DD3D-4D1D-98F8-763B6A409BE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5181111" y="2921464"/>
            <a:ext cx="1180969" cy="941093"/>
          </a:xfrm>
          <a:prstGeom prst="rect">
            <a:avLst/>
          </a:prstGeom>
        </p:spPr>
      </p:pic>
      <p:pic>
        <p:nvPicPr>
          <p:cNvPr id="62" name="图片 28">
            <a:extLst>
              <a:ext uri="{FF2B5EF4-FFF2-40B4-BE49-F238E27FC236}">
                <a16:creationId xmlns:a16="http://schemas.microsoft.com/office/drawing/2014/main" id="{FA42170A-E785-41E3-AF9F-A3F2C37B09E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10709821" y="3222173"/>
            <a:ext cx="1094275" cy="872008"/>
          </a:xfrm>
          <a:prstGeom prst="rect">
            <a:avLst/>
          </a:prstGeom>
        </p:spPr>
      </p:pic>
      <p:pic>
        <p:nvPicPr>
          <p:cNvPr id="63" name="图片 28">
            <a:extLst>
              <a:ext uri="{FF2B5EF4-FFF2-40B4-BE49-F238E27FC236}">
                <a16:creationId xmlns:a16="http://schemas.microsoft.com/office/drawing/2014/main" id="{750F622A-7B5C-4445-AF1A-334468A025E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5222054" y="4743487"/>
            <a:ext cx="1180969" cy="941093"/>
          </a:xfrm>
          <a:prstGeom prst="rect">
            <a:avLst/>
          </a:prstGeom>
        </p:spPr>
      </p:pic>
      <p:pic>
        <p:nvPicPr>
          <p:cNvPr id="64" name="图片 28">
            <a:extLst>
              <a:ext uri="{FF2B5EF4-FFF2-40B4-BE49-F238E27FC236}">
                <a16:creationId xmlns:a16="http://schemas.microsoft.com/office/drawing/2014/main" id="{86A6991D-83BF-4B58-8F06-AF4D678124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29" b="30969" l="64755" r="70649">
                        <a14:foregroundMark x1="64834" y1="29288" x2="64834" y2="29288"/>
                        <a14:foregroundMark x1="65111" y1="28893" x2="64794" y2="29338"/>
                        <a14:foregroundMark x1="70253" y1="29857" x2="70372" y2="30969"/>
                        <a14:foregroundMark x1="70649" y1="29881" x2="70530" y2="30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27604" r="28763" b="68936"/>
          <a:stretch/>
        </p:blipFill>
        <p:spPr>
          <a:xfrm rot="19049639">
            <a:off x="10727217" y="4730662"/>
            <a:ext cx="1094275" cy="872008"/>
          </a:xfrm>
          <a:prstGeom prst="rect">
            <a:avLst/>
          </a:prstGeom>
        </p:spPr>
      </p:pic>
      <p:pic>
        <p:nvPicPr>
          <p:cNvPr id="65" name="图片 21">
            <a:extLst>
              <a:ext uri="{FF2B5EF4-FFF2-40B4-BE49-F238E27FC236}">
                <a16:creationId xmlns:a16="http://schemas.microsoft.com/office/drawing/2014/main" id="{41D01D4B-6C63-45B0-B5A5-BC89F395ACB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6339481" y="5406875"/>
            <a:ext cx="970574" cy="1465970"/>
          </a:xfrm>
          <a:prstGeom prst="rect">
            <a:avLst/>
          </a:prstGeom>
        </p:spPr>
      </p:pic>
      <p:pic>
        <p:nvPicPr>
          <p:cNvPr id="79" name="图片 4">
            <a:extLst>
              <a:ext uri="{FF2B5EF4-FFF2-40B4-BE49-F238E27FC236}">
                <a16:creationId xmlns:a16="http://schemas.microsoft.com/office/drawing/2014/main" id="{FB6A69B4-A432-4E7A-A394-B783229638A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25216"/>
          <a:stretch/>
        </p:blipFill>
        <p:spPr>
          <a:xfrm flipH="1">
            <a:off x="5790440" y="5316280"/>
            <a:ext cx="849116" cy="1686116"/>
          </a:xfrm>
          <a:prstGeom prst="rect">
            <a:avLst/>
          </a:prstGeom>
        </p:spPr>
      </p:pic>
      <p:pic>
        <p:nvPicPr>
          <p:cNvPr id="80" name="图片 171">
            <a:extLst>
              <a:ext uri="{FF2B5EF4-FFF2-40B4-BE49-F238E27FC236}">
                <a16:creationId xmlns:a16="http://schemas.microsoft.com/office/drawing/2014/main" id="{54B262D9-C834-4176-84A5-CD4F851478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 flipH="1">
            <a:off x="-1" y="6080860"/>
            <a:ext cx="2917371" cy="77714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F3CFFB0B-FD86-474F-A951-EDBFE59C2987}"/>
              </a:ext>
            </a:extLst>
          </p:cNvPr>
          <p:cNvSpPr txBox="1"/>
          <p:nvPr/>
        </p:nvSpPr>
        <p:spPr>
          <a:xfrm>
            <a:off x="-5039089" y="85356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đồ chơi về slide 3.</a:t>
            </a:r>
          </a:p>
        </p:txBody>
      </p:sp>
    </p:spTree>
    <p:extLst>
      <p:ext uri="{BB962C8B-B14F-4D97-AF65-F5344CB8AC3E}">
        <p14:creationId xmlns:p14="http://schemas.microsoft.com/office/powerpoint/2010/main" val="17980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995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5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4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995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995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7B3ECEB-31B8-485F-824A-9ABAFDDBD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7727357-E5A0-4B65-9EBD-9E384670B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74D96C6D-6815-47A1-B5FD-0F4C541400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8600672" y="-824745"/>
            <a:ext cx="839287" cy="249228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F34A9541-4B0B-47E3-AB6E-F5523871E0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0800000">
            <a:off x="9850663" y="-4893"/>
            <a:ext cx="1194794" cy="94847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4F938F9D-886A-484C-A898-61C81DEADB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3348859" y="-20173"/>
            <a:ext cx="682803" cy="5420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D2CD1CC-C309-49D4-B694-B6E575E237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1301556" y="5005915"/>
            <a:ext cx="2608551" cy="19019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A555AD-38B4-4542-B32B-2C4DB32CFA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8" t="-168" r="-42" b="85709"/>
          <a:stretch/>
        </p:blipFill>
        <p:spPr>
          <a:xfrm>
            <a:off x="10693263" y="-23152"/>
            <a:ext cx="1498737" cy="15625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D90E7B-B57B-4AD2-BFF4-5D87CDFE6E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6406" b="36709"/>
          <a:stretch/>
        </p:blipFill>
        <p:spPr>
          <a:xfrm rot="16200000">
            <a:off x="3500859" y="-1268028"/>
            <a:ext cx="852075" cy="33881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226684-5023-4EEB-915E-6C3BFDA4DE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b="36709"/>
          <a:stretch/>
        </p:blipFill>
        <p:spPr>
          <a:xfrm>
            <a:off x="11171408" y="1665782"/>
            <a:ext cx="1020592" cy="15625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5E3506-4811-4A1A-8F2F-10295D40E7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r="60335" b="88720"/>
          <a:stretch/>
        </p:blipFill>
        <p:spPr>
          <a:xfrm>
            <a:off x="-1" y="-1"/>
            <a:ext cx="2791767" cy="1203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F3B13B-FC10-424B-89B3-0F022BC0A3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>
            <a:off x="-1" y="1175222"/>
            <a:ext cx="729206" cy="20531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8C8A522-6605-4F4D-9365-68C192C77C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4776" b="36709"/>
          <a:stretch/>
        </p:blipFill>
        <p:spPr>
          <a:xfrm rot="16200000">
            <a:off x="2531219" y="-504950"/>
            <a:ext cx="552683" cy="15625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60F01A-FD6C-4609-B51D-4D95F6C892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0" y="-23152"/>
            <a:ext cx="4052538" cy="19259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2FE9CBE-9AA4-464A-9D5E-FA7CC965F9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704638" y="720370"/>
            <a:ext cx="1700812" cy="126470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471382A-D601-4F86-BD95-EB682DA6E9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3051546" y="4698805"/>
            <a:ext cx="9140454" cy="215919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55069C8-4E55-4C17-AB4D-BA2A53EFD3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4520177" y="5621218"/>
            <a:ext cx="1566808" cy="124379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1CDC96C-AA93-47AF-AF8A-1FD5E3F2A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FFD695C-F33C-4BF6-BA07-299278E25E6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63837" r="39721" b="22290"/>
          <a:stretch/>
        </p:blipFill>
        <p:spPr>
          <a:xfrm>
            <a:off x="5536107" y="5427819"/>
            <a:ext cx="2211335" cy="145509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90A8612-995B-408A-9E66-5EDB100FC7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6447463" y="-849655"/>
            <a:ext cx="839287" cy="249228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E4C0C7BC-93A1-4E37-8207-AA3B4DCAF5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5217486" y="-23156"/>
            <a:ext cx="682803" cy="49221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8DC4D69F-10A1-4417-9088-A7C7FC3D173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7587867" y="2115"/>
            <a:ext cx="4604135" cy="21881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D5A65D59-7511-4574-92F5-D58FE71F42C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8828658" y="1023710"/>
            <a:ext cx="1111325" cy="257123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E51A78-A8F7-46A3-9669-9A593A1A876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793678" y="3525073"/>
            <a:ext cx="567720" cy="131351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0EFF9238-2D07-46C4-98C9-99ACABA9E90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6019443" y="1251612"/>
            <a:ext cx="467951" cy="108268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B8E0F0F6-63DC-4302-B106-4E4D4FF16F2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245511">
            <a:off x="8696140" y="4101517"/>
            <a:ext cx="657597" cy="424262"/>
          </a:xfrm>
          <a:prstGeom prst="rect">
            <a:avLst/>
          </a:prstGeom>
        </p:spPr>
      </p:pic>
      <p:sp>
        <p:nvSpPr>
          <p:cNvPr id="31" name="文本框 9">
            <a:extLst>
              <a:ext uri="{FF2B5EF4-FFF2-40B4-BE49-F238E27FC236}">
                <a16:creationId xmlns:a16="http://schemas.microsoft.com/office/drawing/2014/main" id="{6780DB85-029E-40AF-8F46-8EA13ADC2982}"/>
              </a:ext>
            </a:extLst>
          </p:cNvPr>
          <p:cNvSpPr txBox="1"/>
          <p:nvPr/>
        </p:nvSpPr>
        <p:spPr>
          <a:xfrm>
            <a:off x="696687" y="1470928"/>
            <a:ext cx="10798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latin typeface="UTM Cooper Black" panose="02040603050506020204" pitchFamily="18" charset="0"/>
                <a:ea typeface="字魂67号-勾玉行书" panose="00000500000000000000" pitchFamily="2" charset="-122"/>
              </a:rPr>
              <a:t>NỐI CÁC VẾ CÂU GHÉP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61000">
                      <a:srgbClr val="FF903E"/>
                    </a:gs>
                    <a:gs pos="0">
                      <a:srgbClr val="FFDB1C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Cooper Black" panose="02040603050506020204" pitchFamily="18" charset="0"/>
                <a:ea typeface="字魂67号-勾玉行书" panose="00000500000000000000" pitchFamily="2" charset="-122"/>
              </a:rPr>
              <a:t>BẰNG QUAN HỆ TỪ</a:t>
            </a:r>
            <a:endParaRPr lang="zh-CN" altLang="en-US" sz="6600" b="1">
              <a:gradFill flip="none" rotWithShape="1">
                <a:gsLst>
                  <a:gs pos="61000">
                    <a:srgbClr val="FF903E"/>
                  </a:gs>
                  <a:gs pos="0">
                    <a:srgbClr val="FFDB1C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latin typeface="UTM Cooper Black" panose="020406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32" name="文本框 38">
            <a:extLst>
              <a:ext uri="{FF2B5EF4-FFF2-40B4-BE49-F238E27FC236}">
                <a16:creationId xmlns:a16="http://schemas.microsoft.com/office/drawing/2014/main" id="{73A99BE1-71C5-479C-B170-12D380AE2437}"/>
              </a:ext>
            </a:extLst>
          </p:cNvPr>
          <p:cNvSpPr txBox="1"/>
          <p:nvPr/>
        </p:nvSpPr>
        <p:spPr>
          <a:xfrm>
            <a:off x="4869262" y="3586938"/>
            <a:ext cx="1947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Trang: 32-33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33" name="文本框 38">
            <a:extLst>
              <a:ext uri="{FF2B5EF4-FFF2-40B4-BE49-F238E27FC236}">
                <a16:creationId xmlns:a16="http://schemas.microsoft.com/office/drawing/2014/main" id="{5265E71C-E330-4936-BA14-73D041E1B2D7}"/>
              </a:ext>
            </a:extLst>
          </p:cNvPr>
          <p:cNvSpPr txBox="1"/>
          <p:nvPr/>
        </p:nvSpPr>
        <p:spPr>
          <a:xfrm>
            <a:off x="4642117" y="4054551"/>
            <a:ext cx="2402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Thực hiện: EduFive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5" name="图片 4">
            <a:extLst>
              <a:ext uri="{FF2B5EF4-FFF2-40B4-BE49-F238E27FC236}">
                <a16:creationId xmlns:a16="http://schemas.microsoft.com/office/drawing/2014/main" id="{D8BED9E9-D40D-4C44-9AF9-BD48806EE7F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44444E-6 L 4.16667E-7 -0.07223 " pathEditMode="relative" rAng="0" ptsTypes="AA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50"/>
                            </p:stCondLst>
                            <p:childTnLst>
                              <p:par>
                                <p:cTn id="1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DE70B89-303B-4446-AE33-12F17D1D9AAD}"/>
              </a:ext>
            </a:extLst>
          </p:cNvPr>
          <p:cNvSpPr/>
          <p:nvPr/>
        </p:nvSpPr>
        <p:spPr>
          <a:xfrm>
            <a:off x="1105989" y="1189481"/>
            <a:ext cx="9980023" cy="44790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23E0966-0CB0-4579-965A-205D12ED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 flipH="1">
            <a:off x="11462794" y="2418270"/>
            <a:ext cx="729206" cy="20531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5BFADA-9167-4B3A-819D-5F5683CE5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87B31F9-28BE-41B9-BDC8-FC98362C3C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2957028" y="5618396"/>
            <a:ext cx="1566808" cy="12437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F7D24F7-1EF7-421A-A5F6-AD8C371F9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B1D2065-0192-4F7F-96F3-E9C8AE1C088A}"/>
              </a:ext>
            </a:extLst>
          </p:cNvPr>
          <p:cNvGrpSpPr/>
          <p:nvPr/>
        </p:nvGrpSpPr>
        <p:grpSpPr>
          <a:xfrm>
            <a:off x="-425461" y="-23517"/>
            <a:ext cx="12617462" cy="4775446"/>
            <a:chOff x="-425461" y="-23517"/>
            <a:chExt cx="12617462" cy="477544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129384C9-93A0-4A92-BC01-8D128FBE7975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4772945"/>
              <a:chOff x="1187458" y="-44172"/>
              <a:chExt cx="11004542" cy="4162808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8F7654E5-5204-4CC4-824B-74A978B27A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20145188-324D-4274-A4BB-E573F8F0D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CB49ECE0-704E-4A72-9BE4-C63034B4E4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18306A92-48D7-4E56-A8F8-BBEDC2792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ABEEADE-8244-49F7-AC74-3640AACDE5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29" r="92296" b="72812"/>
              <a:stretch/>
            </p:blipFill>
            <p:spPr>
              <a:xfrm>
                <a:off x="1558529" y="2065493"/>
                <a:ext cx="729206" cy="2053143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F119D045-F4F1-4E64-86B1-9B6278495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7A3330F1-31BB-4BB9-930F-FD72F8396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FAC58B52-3440-4F2A-8AB9-2CEDB68211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BE3AB92-02D1-4F28-A9A1-EB5A6372D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290B22F5-E498-4864-814A-EB01E86F8B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D15D7EE-43C8-4BFA-9F9D-52F42708E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863145" y="623382"/>
            <a:ext cx="2133263" cy="158627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C6308A3-F8D7-414E-BF3C-272465200F22}"/>
              </a:ext>
            </a:extLst>
          </p:cNvPr>
          <p:cNvSpPr txBox="1"/>
          <p:nvPr/>
        </p:nvSpPr>
        <p:spPr>
          <a:xfrm rot="10800000" flipV="1">
            <a:off x="926724" y="2001521"/>
            <a:ext cx="4172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4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defRPr>
            </a:lvl1pPr>
          </a:lstStyle>
          <a:p>
            <a:r>
              <a:rPr lang="en-US" altLang="zh-CN" sz="8000"/>
              <a:t>MỤC TIÊU</a:t>
            </a:r>
            <a:endParaRPr lang="zh-CN" altLang="en-US" sz="80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F9CE369-6A3F-4E54-95C4-E67E86FCAAB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19049639">
            <a:off x="3509826" y="1150179"/>
            <a:ext cx="1234985" cy="8456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B2DBFB7-F76A-47A9-A464-CF9283205D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19049639">
            <a:off x="3950696" y="2651237"/>
            <a:ext cx="1234985" cy="84565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7521DAE-E130-4BAB-868E-FB615DAA34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5" t="52552" r="612" b="34623"/>
          <a:stretch/>
        </p:blipFill>
        <p:spPr>
          <a:xfrm>
            <a:off x="4093960" y="5250331"/>
            <a:ext cx="2168110" cy="1699056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F71EB4F6-2FAC-48E0-A733-E8B67D6BAF7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51667" r="19504" b="3889"/>
          <a:stretch/>
        </p:blipFill>
        <p:spPr>
          <a:xfrm>
            <a:off x="10667442" y="5413915"/>
            <a:ext cx="1348292" cy="1482658"/>
          </a:xfrm>
          <a:prstGeom prst="rect">
            <a:avLst/>
          </a:prstGeom>
        </p:spPr>
      </p:pic>
      <p:pic>
        <p:nvPicPr>
          <p:cNvPr id="40" name="图片 19">
            <a:extLst>
              <a:ext uri="{FF2B5EF4-FFF2-40B4-BE49-F238E27FC236}">
                <a16:creationId xmlns:a16="http://schemas.microsoft.com/office/drawing/2014/main" id="{0D12E26A-573F-4AED-8420-1C7A795F17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929A7-CC4B-4901-86E0-871D98835ED1}"/>
              </a:ext>
            </a:extLst>
          </p:cNvPr>
          <p:cNvSpPr txBox="1"/>
          <p:nvPr/>
        </p:nvSpPr>
        <p:spPr>
          <a:xfrm>
            <a:off x="4474917" y="1108340"/>
            <a:ext cx="6226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Hiểu được câu ghép thể hiện quan hệ tăng tiến.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7ACBF9-39D4-42F5-AF47-99F845F1BE10}"/>
              </a:ext>
            </a:extLst>
          </p:cNvPr>
          <p:cNvSpPr txBox="1"/>
          <p:nvPr/>
        </p:nvSpPr>
        <p:spPr>
          <a:xfrm>
            <a:off x="4859943" y="2341596"/>
            <a:ext cx="6226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được câu ghép chỉ quan hệ tăng tiến trong truyện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lái xe đãng trí.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29">
            <a:extLst>
              <a:ext uri="{FF2B5EF4-FFF2-40B4-BE49-F238E27FC236}">
                <a16:creationId xmlns:a16="http://schemas.microsoft.com/office/drawing/2014/main" id="{E98EA211-D059-473E-8B90-2A7AE214E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19049639">
            <a:off x="3669012" y="4152294"/>
            <a:ext cx="1234985" cy="8456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96A19B-1292-4468-80B1-476AA037AB49}"/>
              </a:ext>
            </a:extLst>
          </p:cNvPr>
          <p:cNvSpPr txBox="1"/>
          <p:nvPr/>
        </p:nvSpPr>
        <p:spPr>
          <a:xfrm>
            <a:off x="4721729" y="4067294"/>
            <a:ext cx="6226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được quan hệ từ thích hợp để tạo ra câu ghép.</a:t>
            </a:r>
          </a:p>
        </p:txBody>
      </p:sp>
    </p:spTree>
    <p:extLst>
      <p:ext uri="{BB962C8B-B14F-4D97-AF65-F5344CB8AC3E}">
        <p14:creationId xmlns:p14="http://schemas.microsoft.com/office/powerpoint/2010/main" val="14354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44444E-6 L 4.16667E-7 -0.07223 " pathEditMode="relative" rAng="0" ptsTypes="AA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4" grpId="1"/>
      <p:bldP spid="4" grpId="0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37BE0B0F-2C1A-4D27-9053-E65B85CC1864}"/>
              </a:ext>
            </a:extLst>
          </p:cNvPr>
          <p:cNvSpPr/>
          <p:nvPr/>
        </p:nvSpPr>
        <p:spPr>
          <a:xfrm>
            <a:off x="1105988" y="1763288"/>
            <a:ext cx="9980023" cy="2956542"/>
          </a:xfrm>
          <a:prstGeom prst="roundRect">
            <a:avLst>
              <a:gd name="adj" fmla="val 13509"/>
            </a:avLst>
          </a:pr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58EA6D7-8454-4C6F-8499-8E4A7A037DB8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B8F4F39-4D8D-4CBA-8C5C-45389CF68D21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D93324B8-B390-4FE9-BD14-D52154957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2FBAA6C0-B1C1-4859-BC87-7C73B96DE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070B32C3-6A28-4C9C-A322-8E99A9122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1C0453D-DFBC-493B-B421-C99B639FB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02CEEE3C-F7C7-4A8F-8488-16D4C4D94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98649614-4339-4E42-978F-D2E8D3AEDF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4AB48A04-0F0C-4959-B001-B55C4650D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2E53D48-1838-4EA7-ABBF-5D6CA2E1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112CFB3F-C1BE-4211-9B51-4EB7E3835B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77DF3EE-0B84-4FF8-98B5-476733D16A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2694177" y="5017174"/>
            <a:ext cx="2608551" cy="19019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BEA441F-2A3A-47F0-8D64-08EEF43F06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0AE5136-F0DF-480D-87D3-3D639E090FB4}"/>
              </a:ext>
            </a:extLst>
          </p:cNvPr>
          <p:cNvSpPr txBox="1"/>
          <p:nvPr/>
        </p:nvSpPr>
        <p:spPr>
          <a:xfrm>
            <a:off x="3178442" y="1644907"/>
            <a:ext cx="583511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defRPr>
            </a:lvl1pPr>
          </a:lstStyle>
          <a:p>
            <a:r>
              <a:rPr lang="en-US" altLang="zh-CN" sz="11500">
                <a:latin typeface="UTM Showcard" panose="02040603050506020204" pitchFamily="18" charset="0"/>
              </a:rPr>
              <a:t>i. NHẬN XÉT</a:t>
            </a:r>
            <a:endParaRPr lang="zh-CN" altLang="en-US" sz="11500" dirty="0">
              <a:latin typeface="UTM Showcard" panose="020406030505060202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0BBE058-A8CB-4F6A-B7DA-1CED04BA1F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924063" y="1702208"/>
            <a:ext cx="1111325" cy="25712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312D483-EA44-4079-BB82-CC3216F99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106906" y="724288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BD66C65-0CC0-4A1A-8EC2-2143CB241A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8468123" y="721047"/>
            <a:ext cx="2625899" cy="12479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27C51D7-5E42-4C88-97E2-993D8D43AB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8967379" y="4830710"/>
            <a:ext cx="1700812" cy="1264708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id="{4567C907-4896-4D01-AA28-A4E18DD6576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14411A9A-5DFA-4837-B1D0-AFF39B21A3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44444E-6 L 4.16667E-7 -0.07223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1515</TotalTime>
  <Words>641</Words>
  <Application>Microsoft Office PowerPoint</Application>
  <PresentationFormat>Widescreen</PresentationFormat>
  <Paragraphs>97</Paragraphs>
  <Slides>12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Times New Roman</vt:lpstr>
      <vt:lpstr>UTM Arruba KT</vt:lpstr>
      <vt:lpstr>UTM Cooper Black</vt:lpstr>
      <vt:lpstr>UTM Fleur</vt:lpstr>
      <vt:lpstr>UTM Showcard</vt:lpstr>
      <vt:lpstr>UTM Wedding K&amp;T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admin</cp:lastModifiedBy>
  <cp:revision>40</cp:revision>
  <dcterms:created xsi:type="dcterms:W3CDTF">2017-08-18T03:02:00Z</dcterms:created>
  <dcterms:modified xsi:type="dcterms:W3CDTF">2022-02-21T17:08:42Z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